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1" r:id="rId5"/>
    <p:sldId id="292" r:id="rId6"/>
    <p:sldId id="272" r:id="rId7"/>
    <p:sldId id="286" r:id="rId8"/>
    <p:sldId id="288" r:id="rId9"/>
    <p:sldId id="290" r:id="rId10"/>
    <p:sldId id="275" r:id="rId11"/>
    <p:sldId id="277" r:id="rId12"/>
    <p:sldId id="280" r:id="rId13"/>
    <p:sldId id="281" r:id="rId14"/>
    <p:sldId id="278" r:id="rId15"/>
    <p:sldId id="282" r:id="rId16"/>
    <p:sldId id="285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C"/>
    <a:srgbClr val="FFF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F02EF-FF88-42DB-9FE9-C7BDEED5549C}" v="40" dt="2023-10-06T01:59:24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Max (contracted)" userId="44284598-ba49-4a3e-9a54-cc41df4d0de1" providerId="ADAL" clId="{0D2F02EF-FF88-42DB-9FE9-C7BDEED5549C}"/>
    <pc:docChg chg="undo redo custSel addSld delSld modSld sldOrd">
      <pc:chgData name="Kim, Max (contracted)" userId="44284598-ba49-4a3e-9a54-cc41df4d0de1" providerId="ADAL" clId="{0D2F02EF-FF88-42DB-9FE9-C7BDEED5549C}" dt="2023-10-06T03:20:56.031" v="776"/>
      <pc:docMkLst>
        <pc:docMk/>
      </pc:docMkLst>
      <pc:sldChg chg="addSp modSp mod ord">
        <pc:chgData name="Kim, Max (contracted)" userId="44284598-ba49-4a3e-9a54-cc41df4d0de1" providerId="ADAL" clId="{0D2F02EF-FF88-42DB-9FE9-C7BDEED5549C}" dt="2023-10-05T06:04:10.149" v="585"/>
        <pc:sldMkLst>
          <pc:docMk/>
          <pc:sldMk cId="1330476560" sldId="272"/>
        </pc:sldMkLst>
        <pc:spChg chg="add">
          <ac:chgData name="Kim, Max (contracted)" userId="44284598-ba49-4a3e-9a54-cc41df4d0de1" providerId="ADAL" clId="{0D2F02EF-FF88-42DB-9FE9-C7BDEED5549C}" dt="2023-10-05T05:56:35.061" v="422" actId="11529"/>
          <ac:spMkLst>
            <pc:docMk/>
            <pc:sldMk cId="1330476560" sldId="272"/>
            <ac:spMk id="2" creationId="{5BEBF27D-8119-FEEF-C657-79917E0175E8}"/>
          </ac:spMkLst>
        </pc:spChg>
        <pc:spChg chg="add mod">
          <ac:chgData name="Kim, Max (contracted)" userId="44284598-ba49-4a3e-9a54-cc41df4d0de1" providerId="ADAL" clId="{0D2F02EF-FF88-42DB-9FE9-C7BDEED5549C}" dt="2023-10-05T06:04:10.149" v="585"/>
          <ac:spMkLst>
            <pc:docMk/>
            <pc:sldMk cId="1330476560" sldId="272"/>
            <ac:spMk id="3" creationId="{386E433E-37B4-935F-3CB9-77FAC7EE5433}"/>
          </ac:spMkLst>
        </pc:spChg>
      </pc:sldChg>
      <pc:sldChg chg="del">
        <pc:chgData name="Kim, Max (contracted)" userId="44284598-ba49-4a3e-9a54-cc41df4d0de1" providerId="ADAL" clId="{0D2F02EF-FF88-42DB-9FE9-C7BDEED5549C}" dt="2023-10-05T02:28:20.912" v="25" actId="47"/>
        <pc:sldMkLst>
          <pc:docMk/>
          <pc:sldMk cId="375249812" sldId="273"/>
        </pc:sldMkLst>
      </pc:sldChg>
      <pc:sldChg chg="modSp add mod ord">
        <pc:chgData name="Kim, Max (contracted)" userId="44284598-ba49-4a3e-9a54-cc41df4d0de1" providerId="ADAL" clId="{0D2F02EF-FF88-42DB-9FE9-C7BDEED5549C}" dt="2023-10-05T03:10:32.642" v="386"/>
        <pc:sldMkLst>
          <pc:docMk/>
          <pc:sldMk cId="4157132786" sldId="275"/>
        </pc:sldMkLst>
        <pc:spChg chg="mod ord">
          <ac:chgData name="Kim, Max (contracted)" userId="44284598-ba49-4a3e-9a54-cc41df4d0de1" providerId="ADAL" clId="{0D2F02EF-FF88-42DB-9FE9-C7BDEED5549C}" dt="2023-10-05T02:28:11.612" v="22" actId="167"/>
          <ac:spMkLst>
            <pc:docMk/>
            <pc:sldMk cId="4157132786" sldId="275"/>
            <ac:spMk id="2" creationId="{658558AB-16A4-12DA-1278-4881B0849134}"/>
          </ac:spMkLst>
        </pc:spChg>
        <pc:spChg chg="mod">
          <ac:chgData name="Kim, Max (contracted)" userId="44284598-ba49-4a3e-9a54-cc41df4d0de1" providerId="ADAL" clId="{0D2F02EF-FF88-42DB-9FE9-C7BDEED5549C}" dt="2023-10-05T02:26:47.944" v="12" actId="692"/>
          <ac:spMkLst>
            <pc:docMk/>
            <pc:sldMk cId="4157132786" sldId="275"/>
            <ac:spMk id="1066" creationId="{F28429BB-3993-E922-7920-C77FE193943D}"/>
          </ac:spMkLst>
        </pc:spChg>
        <pc:cxnChg chg="mod ord">
          <ac:chgData name="Kim, Max (contracted)" userId="44284598-ba49-4a3e-9a54-cc41df4d0de1" providerId="ADAL" clId="{0D2F02EF-FF88-42DB-9FE9-C7BDEED5549C}" dt="2023-10-05T02:26:36.396" v="7" actId="166"/>
          <ac:cxnSpMkLst>
            <pc:docMk/>
            <pc:sldMk cId="4157132786" sldId="275"/>
            <ac:cxnSpMk id="16" creationId="{F8CD69D1-83A8-4F2D-ADAC-8220038A8F44}"/>
          </ac:cxnSpMkLst>
        </pc:cxnChg>
        <pc:cxnChg chg="mod">
          <ac:chgData name="Kim, Max (contracted)" userId="44284598-ba49-4a3e-9a54-cc41df4d0de1" providerId="ADAL" clId="{0D2F02EF-FF88-42DB-9FE9-C7BDEED5549C}" dt="2023-10-05T02:26:55.105" v="13" actId="14100"/>
          <ac:cxnSpMkLst>
            <pc:docMk/>
            <pc:sldMk cId="4157132786" sldId="275"/>
            <ac:cxnSpMk id="34" creationId="{0D7FE30D-E60E-F4FC-F145-F01065214F11}"/>
          </ac:cxnSpMkLst>
        </pc:cxnChg>
      </pc:sldChg>
      <pc:sldChg chg="del">
        <pc:chgData name="Kim, Max (contracted)" userId="44284598-ba49-4a3e-9a54-cc41df4d0de1" providerId="ADAL" clId="{0D2F02EF-FF88-42DB-9FE9-C7BDEED5549C}" dt="2023-10-05T02:28:28.457" v="27" actId="47"/>
        <pc:sldMkLst>
          <pc:docMk/>
          <pc:sldMk cId="974659140" sldId="276"/>
        </pc:sldMkLst>
      </pc:sldChg>
      <pc:sldChg chg="addSp delSp modSp add mod ord">
        <pc:chgData name="Kim, Max (contracted)" userId="44284598-ba49-4a3e-9a54-cc41df4d0de1" providerId="ADAL" clId="{0D2F02EF-FF88-42DB-9FE9-C7BDEED5549C}" dt="2023-10-05T02:48:55.215" v="244" actId="20577"/>
        <pc:sldMkLst>
          <pc:docMk/>
          <pc:sldMk cId="2102632084" sldId="277"/>
        </pc:sldMkLst>
        <pc:spChg chg="add del mod">
          <ac:chgData name="Kim, Max (contracted)" userId="44284598-ba49-4a3e-9a54-cc41df4d0de1" providerId="ADAL" clId="{0D2F02EF-FF88-42DB-9FE9-C7BDEED5549C}" dt="2023-10-05T02:27:40.784" v="17" actId="478"/>
          <ac:spMkLst>
            <pc:docMk/>
            <pc:sldMk cId="2102632084" sldId="277"/>
            <ac:spMk id="2" creationId="{9CD5ED59-76CB-F13D-932F-BBC7C022A224}"/>
          </ac:spMkLst>
        </pc:spChg>
        <pc:spChg chg="add del mod">
          <ac:chgData name="Kim, Max (contracted)" userId="44284598-ba49-4a3e-9a54-cc41df4d0de1" providerId="ADAL" clId="{0D2F02EF-FF88-42DB-9FE9-C7BDEED5549C}" dt="2023-10-05T02:28:49.722" v="34" actId="478"/>
          <ac:spMkLst>
            <pc:docMk/>
            <pc:sldMk cId="2102632084" sldId="277"/>
            <ac:spMk id="3" creationId="{7DE8D3E8-0623-832E-84EE-33334D92B162}"/>
          </ac:spMkLst>
        </pc:spChg>
        <pc:spChg chg="add mod">
          <ac:chgData name="Kim, Max (contracted)" userId="44284598-ba49-4a3e-9a54-cc41df4d0de1" providerId="ADAL" clId="{0D2F02EF-FF88-42DB-9FE9-C7BDEED5549C}" dt="2023-10-05T02:44:33.437" v="203" actId="1076"/>
          <ac:spMkLst>
            <pc:docMk/>
            <pc:sldMk cId="2102632084" sldId="277"/>
            <ac:spMk id="4" creationId="{A1A451E8-12F0-2807-E2DB-DDE55DF198CD}"/>
          </ac:spMkLst>
        </pc:spChg>
        <pc:spChg chg="mod topLvl">
          <ac:chgData name="Kim, Max (contracted)" userId="44284598-ba49-4a3e-9a54-cc41df4d0de1" providerId="ADAL" clId="{0D2F02EF-FF88-42DB-9FE9-C7BDEED5549C}" dt="2023-10-05T02:36:10.352" v="143" actId="1076"/>
          <ac:spMkLst>
            <pc:docMk/>
            <pc:sldMk cId="2102632084" sldId="277"/>
            <ac:spMk id="6" creationId="{30271608-42F5-32FB-9F76-8E9BB2FFB078}"/>
          </ac:spMkLst>
        </pc:spChg>
        <pc:spChg chg="mod topLvl">
          <ac:chgData name="Kim, Max (contracted)" userId="44284598-ba49-4a3e-9a54-cc41df4d0de1" providerId="ADAL" clId="{0D2F02EF-FF88-42DB-9FE9-C7BDEED5549C}" dt="2023-10-05T02:36:15.553" v="144" actId="1076"/>
          <ac:spMkLst>
            <pc:docMk/>
            <pc:sldMk cId="2102632084" sldId="277"/>
            <ac:spMk id="7" creationId="{670CFC42-0A68-DC42-1723-1807FF01971A}"/>
          </ac:spMkLst>
        </pc:spChg>
        <pc:spChg chg="add mod">
          <ac:chgData name="Kim, Max (contracted)" userId="44284598-ba49-4a3e-9a54-cc41df4d0de1" providerId="ADAL" clId="{0D2F02EF-FF88-42DB-9FE9-C7BDEED5549C}" dt="2023-10-05T02:36:18.519" v="145" actId="1076"/>
          <ac:spMkLst>
            <pc:docMk/>
            <pc:sldMk cId="2102632084" sldId="277"/>
            <ac:spMk id="9" creationId="{6E9CDE0E-5AF1-E626-686E-D765FB726C9A}"/>
          </ac:spMkLst>
        </pc:spChg>
        <pc:spChg chg="add mod">
          <ac:chgData name="Kim, Max (contracted)" userId="44284598-ba49-4a3e-9a54-cc41df4d0de1" providerId="ADAL" clId="{0D2F02EF-FF88-42DB-9FE9-C7BDEED5549C}" dt="2023-10-05T02:35:04.842" v="128" actId="1076"/>
          <ac:spMkLst>
            <pc:docMk/>
            <pc:sldMk cId="2102632084" sldId="277"/>
            <ac:spMk id="11" creationId="{446F9783-F0FC-1953-4EBE-E069E9FB84DA}"/>
          </ac:spMkLst>
        </pc:spChg>
        <pc:spChg chg="add 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28" creationId="{01CAF4DB-2D5C-FCD5-186A-1CE26170752D}"/>
          </ac:spMkLst>
        </pc:spChg>
        <pc:spChg chg="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30" creationId="{C1BD60C5-15AD-B3FE-A3B0-A899D37A1D12}"/>
          </ac:spMkLst>
        </pc:spChg>
        <pc:spChg chg="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32" creationId="{6C46A76E-F8CA-87A5-956E-1DEC570BFDB4}"/>
          </ac:spMkLst>
        </pc:spChg>
        <pc:spChg chg="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34" creationId="{BAA00110-4D12-A739-A1CD-901C712B425D}"/>
          </ac:spMkLst>
        </pc:spChg>
        <pc:spChg chg="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36" creationId="{1F7F1CDB-0289-A63C-AEA9-D33D851BB9EE}"/>
          </ac:spMkLst>
        </pc:spChg>
        <pc:spChg chg="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38" creationId="{F41D05A6-3BDA-C829-0B9D-9175888EE8DD}"/>
          </ac:spMkLst>
        </pc:spChg>
        <pc:spChg chg="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40" creationId="{F4C4E6BF-1F3C-0D81-773D-3148A1B8CC54}"/>
          </ac:spMkLst>
        </pc:spChg>
        <pc:spChg chg="add 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41" creationId="{6BEC7134-B97A-8697-397F-B67F48B6F8E2}"/>
          </ac:spMkLst>
        </pc:spChg>
        <pc:spChg chg="add 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43" creationId="{19A440CA-6852-D13F-9A18-9F7F9DBCA893}"/>
          </ac:spMkLst>
        </pc:spChg>
        <pc:spChg chg="add 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44" creationId="{87A273C1-CFE3-C6CF-0317-5FEA5DE5CE24}"/>
          </ac:spMkLst>
        </pc:spChg>
        <pc:spChg chg="add mod ord">
          <ac:chgData name="Kim, Max (contracted)" userId="44284598-ba49-4a3e-9a54-cc41df4d0de1" providerId="ADAL" clId="{0D2F02EF-FF88-42DB-9FE9-C7BDEED5549C}" dt="2023-10-05T02:32:40.307" v="83" actId="167"/>
          <ac:spMkLst>
            <pc:docMk/>
            <pc:sldMk cId="2102632084" sldId="277"/>
            <ac:spMk id="46" creationId="{8FBCF31E-A6C4-8D66-6B40-A2AD1916CB70}"/>
          </ac:spMkLst>
        </pc:spChg>
        <pc:spChg chg="add mod ord">
          <ac:chgData name="Kim, Max (contracted)" userId="44284598-ba49-4a3e-9a54-cc41df4d0de1" providerId="ADAL" clId="{0D2F02EF-FF88-42DB-9FE9-C7BDEED5549C}" dt="2023-10-05T02:32:40.307" v="83" actId="167"/>
          <ac:spMkLst>
            <pc:docMk/>
            <pc:sldMk cId="2102632084" sldId="277"/>
            <ac:spMk id="47" creationId="{189C6AA6-931E-CA19-1F03-592AA80209ED}"/>
          </ac:spMkLst>
        </pc:spChg>
        <pc:spChg chg="del mod topLvl">
          <ac:chgData name="Kim, Max (contracted)" userId="44284598-ba49-4a3e-9a54-cc41df4d0de1" providerId="ADAL" clId="{0D2F02EF-FF88-42DB-9FE9-C7BDEED5549C}" dt="2023-10-05T02:48:15.472" v="238" actId="478"/>
          <ac:spMkLst>
            <pc:docMk/>
            <pc:sldMk cId="2102632084" sldId="277"/>
            <ac:spMk id="83" creationId="{06159814-2712-95DC-B13E-6DA8BE330B08}"/>
          </ac:spMkLst>
        </pc:spChg>
        <pc:spChg chg="mod topLvl">
          <ac:chgData name="Kim, Max (contracted)" userId="44284598-ba49-4a3e-9a54-cc41df4d0de1" providerId="ADAL" clId="{0D2F02EF-FF88-42DB-9FE9-C7BDEED5549C}" dt="2023-10-05T02:48:55.215" v="244" actId="20577"/>
          <ac:spMkLst>
            <pc:docMk/>
            <pc:sldMk cId="2102632084" sldId="277"/>
            <ac:spMk id="84" creationId="{2610DF57-38A0-CE41-5734-25C9352CDBAC}"/>
          </ac:spMkLst>
        </pc:spChg>
        <pc:grpChg chg="add del mod">
          <ac:chgData name="Kim, Max (contracted)" userId="44284598-ba49-4a3e-9a54-cc41df4d0de1" providerId="ADAL" clId="{0D2F02EF-FF88-42DB-9FE9-C7BDEED5549C}" dt="2023-10-05T02:28:58.403" v="39" actId="165"/>
          <ac:grpSpMkLst>
            <pc:docMk/>
            <pc:sldMk cId="2102632084" sldId="277"/>
            <ac:grpSpMk id="5" creationId="{EF519DEA-33DF-4018-6D0F-4B77FD2C65DE}"/>
          </ac:grpSpMkLst>
        </pc:grpChg>
        <pc:grpChg chg="add mod">
          <ac:chgData name="Kim, Max (contracted)" userId="44284598-ba49-4a3e-9a54-cc41df4d0de1" providerId="ADAL" clId="{0D2F02EF-FF88-42DB-9FE9-C7BDEED5549C}" dt="2023-10-05T02:31:28.392" v="62"/>
          <ac:grpSpMkLst>
            <pc:docMk/>
            <pc:sldMk cId="2102632084" sldId="277"/>
            <ac:grpSpMk id="29" creationId="{6FC3FF88-E8D1-F141-39B9-997ACB64A2EB}"/>
          </ac:grpSpMkLst>
        </pc:grpChg>
        <pc:grpChg chg="mod">
          <ac:chgData name="Kim, Max (contracted)" userId="44284598-ba49-4a3e-9a54-cc41df4d0de1" providerId="ADAL" clId="{0D2F02EF-FF88-42DB-9FE9-C7BDEED5549C}" dt="2023-10-05T02:31:28.392" v="62"/>
          <ac:grpSpMkLst>
            <pc:docMk/>
            <pc:sldMk cId="2102632084" sldId="277"/>
            <ac:grpSpMk id="31" creationId="{B112905D-BC73-0B5F-05B7-614D85A4BFFD}"/>
          </ac:grpSpMkLst>
        </pc:grpChg>
        <pc:grpChg chg="add mod">
          <ac:chgData name="Kim, Max (contracted)" userId="44284598-ba49-4a3e-9a54-cc41df4d0de1" providerId="ADAL" clId="{0D2F02EF-FF88-42DB-9FE9-C7BDEED5549C}" dt="2023-10-05T02:37:39.006" v="163" actId="1076"/>
          <ac:grpSpMkLst>
            <pc:docMk/>
            <pc:sldMk cId="2102632084" sldId="277"/>
            <ac:grpSpMk id="35" creationId="{8DE0C641-8346-DBCC-1647-B174CF90CDA5}"/>
          </ac:grpSpMkLst>
        </pc:grpChg>
        <pc:grpChg chg="mod">
          <ac:chgData name="Kim, Max (contracted)" userId="44284598-ba49-4a3e-9a54-cc41df4d0de1" providerId="ADAL" clId="{0D2F02EF-FF88-42DB-9FE9-C7BDEED5549C}" dt="2023-10-05T02:31:28.392" v="62"/>
          <ac:grpSpMkLst>
            <pc:docMk/>
            <pc:sldMk cId="2102632084" sldId="277"/>
            <ac:grpSpMk id="37" creationId="{EC220CF2-1EAA-50EA-53C8-FED4A2B8E19E}"/>
          </ac:grpSpMkLst>
        </pc:grpChg>
        <pc:grpChg chg="add del mod">
          <ac:chgData name="Kim, Max (contracted)" userId="44284598-ba49-4a3e-9a54-cc41df4d0de1" providerId="ADAL" clId="{0D2F02EF-FF88-42DB-9FE9-C7BDEED5549C}" dt="2023-10-05T02:48:15.472" v="238" actId="478"/>
          <ac:grpSpMkLst>
            <pc:docMk/>
            <pc:sldMk cId="2102632084" sldId="277"/>
            <ac:grpSpMk id="82" creationId="{31086390-F6AE-D484-F3B4-DEC939458229}"/>
          </ac:grpSpMkLst>
        </pc:grpChg>
        <pc:picChg chg="mod">
          <ac:chgData name="Kim, Max (contracted)" userId="44284598-ba49-4a3e-9a54-cc41df4d0de1" providerId="ADAL" clId="{0D2F02EF-FF88-42DB-9FE9-C7BDEED5549C}" dt="2023-10-05T02:31:28.392" v="62"/>
          <ac:picMkLst>
            <pc:docMk/>
            <pc:sldMk cId="2102632084" sldId="277"/>
            <ac:picMk id="33" creationId="{5B3A6DC0-6070-E5A7-CAF9-7F73B88F2690}"/>
          </ac:picMkLst>
        </pc:picChg>
        <pc:picChg chg="mod">
          <ac:chgData name="Kim, Max (contracted)" userId="44284598-ba49-4a3e-9a54-cc41df4d0de1" providerId="ADAL" clId="{0D2F02EF-FF88-42DB-9FE9-C7BDEED5549C}" dt="2023-10-05T02:31:28.392" v="62"/>
          <ac:picMkLst>
            <pc:docMk/>
            <pc:sldMk cId="2102632084" sldId="277"/>
            <ac:picMk id="39" creationId="{260499C3-332C-FCB7-0D33-6BD91CA67C7B}"/>
          </ac:picMkLst>
        </pc:picChg>
        <pc:cxnChg chg="del mod topLvl">
          <ac:chgData name="Kim, Max (contracted)" userId="44284598-ba49-4a3e-9a54-cc41df4d0de1" providerId="ADAL" clId="{0D2F02EF-FF88-42DB-9FE9-C7BDEED5549C}" dt="2023-10-05T02:28:59.874" v="40" actId="478"/>
          <ac:cxnSpMkLst>
            <pc:docMk/>
            <pc:sldMk cId="2102632084" sldId="277"/>
            <ac:cxnSpMk id="8" creationId="{0E4E2094-0D61-D88C-A585-240FB2C5C76D}"/>
          </ac:cxnSpMkLst>
        </pc:cxnChg>
        <pc:cxnChg chg="add del mod">
          <ac:chgData name="Kim, Max (contracted)" userId="44284598-ba49-4a3e-9a54-cc41df4d0de1" providerId="ADAL" clId="{0D2F02EF-FF88-42DB-9FE9-C7BDEED5549C}" dt="2023-10-05T02:29:25.726" v="46" actId="478"/>
          <ac:cxnSpMkLst>
            <pc:docMk/>
            <pc:sldMk cId="2102632084" sldId="277"/>
            <ac:cxnSpMk id="10" creationId="{2E9D3E64-A717-94AD-5A91-BCBBBAD6A115}"/>
          </ac:cxnSpMkLst>
        </pc:cxnChg>
        <pc:cxnChg chg="add del mod">
          <ac:chgData name="Kim, Max (contracted)" userId="44284598-ba49-4a3e-9a54-cc41df4d0de1" providerId="ADAL" clId="{0D2F02EF-FF88-42DB-9FE9-C7BDEED5549C}" dt="2023-10-05T02:29:00.495" v="41" actId="478"/>
          <ac:cxnSpMkLst>
            <pc:docMk/>
            <pc:sldMk cId="2102632084" sldId="277"/>
            <ac:cxnSpMk id="12" creationId="{FA43CEED-274D-37C9-03F3-C4E48A89919A}"/>
          </ac:cxnSpMkLst>
        </pc:cxnChg>
        <pc:cxnChg chg="add del mod">
          <ac:chgData name="Kim, Max (contracted)" userId="44284598-ba49-4a3e-9a54-cc41df4d0de1" providerId="ADAL" clId="{0D2F02EF-FF88-42DB-9FE9-C7BDEED5549C}" dt="2023-10-05T02:28:51.220" v="36" actId="478"/>
          <ac:cxnSpMkLst>
            <pc:docMk/>
            <pc:sldMk cId="2102632084" sldId="277"/>
            <ac:cxnSpMk id="13" creationId="{64D72D0E-B4C0-9E75-0242-79712ECB58AA}"/>
          </ac:cxnSpMkLst>
        </pc:cxnChg>
        <pc:cxnChg chg="add del mod">
          <ac:chgData name="Kim, Max (contracted)" userId="44284598-ba49-4a3e-9a54-cc41df4d0de1" providerId="ADAL" clId="{0D2F02EF-FF88-42DB-9FE9-C7BDEED5549C}" dt="2023-10-05T02:28:50.872" v="35" actId="478"/>
          <ac:cxnSpMkLst>
            <pc:docMk/>
            <pc:sldMk cId="2102632084" sldId="277"/>
            <ac:cxnSpMk id="14" creationId="{6B252730-4A27-78B8-AA0B-BB36ED31F2AA}"/>
          </ac:cxnSpMkLst>
        </pc:cxnChg>
        <pc:cxnChg chg="add mod">
          <ac:chgData name="Kim, Max (contracted)" userId="44284598-ba49-4a3e-9a54-cc41df4d0de1" providerId="ADAL" clId="{0D2F02EF-FF88-42DB-9FE9-C7BDEED5549C}" dt="2023-10-05T02:45:44.725" v="212" actId="692"/>
          <ac:cxnSpMkLst>
            <pc:docMk/>
            <pc:sldMk cId="2102632084" sldId="277"/>
            <ac:cxnSpMk id="19" creationId="{0163ADAB-696C-B662-F3C1-2B9FE425C548}"/>
          </ac:cxnSpMkLst>
        </pc:cxnChg>
        <pc:cxnChg chg="add mod">
          <ac:chgData name="Kim, Max (contracted)" userId="44284598-ba49-4a3e-9a54-cc41df4d0de1" providerId="ADAL" clId="{0D2F02EF-FF88-42DB-9FE9-C7BDEED5549C}" dt="2023-10-05T02:46:30.702" v="220" actId="692"/>
          <ac:cxnSpMkLst>
            <pc:docMk/>
            <pc:sldMk cId="2102632084" sldId="277"/>
            <ac:cxnSpMk id="21" creationId="{72F787E3-CF52-E01C-AD36-F44D83085518}"/>
          </ac:cxnSpMkLst>
        </pc:cxnChg>
        <pc:cxnChg chg="add del mod">
          <ac:chgData name="Kim, Max (contracted)" userId="44284598-ba49-4a3e-9a54-cc41df4d0de1" providerId="ADAL" clId="{0D2F02EF-FF88-42DB-9FE9-C7BDEED5549C}" dt="2023-10-05T02:30:36.734" v="55" actId="478"/>
          <ac:cxnSpMkLst>
            <pc:docMk/>
            <pc:sldMk cId="2102632084" sldId="277"/>
            <ac:cxnSpMk id="23" creationId="{4D55EB10-633D-B31D-D740-E8FD599180FB}"/>
          </ac:cxnSpMkLst>
        </pc:cxnChg>
        <pc:cxnChg chg="add del mod">
          <ac:chgData name="Kim, Max (contracted)" userId="44284598-ba49-4a3e-9a54-cc41df4d0de1" providerId="ADAL" clId="{0D2F02EF-FF88-42DB-9FE9-C7BDEED5549C}" dt="2023-10-05T02:31:08.101" v="60" actId="478"/>
          <ac:cxnSpMkLst>
            <pc:docMk/>
            <pc:sldMk cId="2102632084" sldId="277"/>
            <ac:cxnSpMk id="26" creationId="{664C72AC-198A-DAF9-3163-0230D1538887}"/>
          </ac:cxnSpMkLst>
        </pc:cxnChg>
        <pc:cxnChg chg="add mod">
          <ac:chgData name="Kim, Max (contracted)" userId="44284598-ba49-4a3e-9a54-cc41df4d0de1" providerId="ADAL" clId="{0D2F02EF-FF88-42DB-9FE9-C7BDEED5549C}" dt="2023-10-05T02:45:38.195" v="210" actId="692"/>
          <ac:cxnSpMkLst>
            <pc:docMk/>
            <pc:sldMk cId="2102632084" sldId="277"/>
            <ac:cxnSpMk id="42" creationId="{2C8CEADD-2DF0-6A4E-3C1B-4390D4D1F461}"/>
          </ac:cxnSpMkLst>
        </pc:cxnChg>
        <pc:cxnChg chg="add mod">
          <ac:chgData name="Kim, Max (contracted)" userId="44284598-ba49-4a3e-9a54-cc41df4d0de1" providerId="ADAL" clId="{0D2F02EF-FF88-42DB-9FE9-C7BDEED5549C}" dt="2023-10-05T02:45:53.759" v="214" actId="692"/>
          <ac:cxnSpMkLst>
            <pc:docMk/>
            <pc:sldMk cId="2102632084" sldId="277"/>
            <ac:cxnSpMk id="45" creationId="{7E51C42A-9E17-8F8F-0AF7-792010F1DB62}"/>
          </ac:cxnSpMkLst>
        </pc:cxnChg>
        <pc:cxnChg chg="add mod">
          <ac:chgData name="Kim, Max (contracted)" userId="44284598-ba49-4a3e-9a54-cc41df4d0de1" providerId="ADAL" clId="{0D2F02EF-FF88-42DB-9FE9-C7BDEED5549C}" dt="2023-10-05T02:46:26.476" v="219" actId="692"/>
          <ac:cxnSpMkLst>
            <pc:docMk/>
            <pc:sldMk cId="2102632084" sldId="277"/>
            <ac:cxnSpMk id="50" creationId="{5F48927A-5579-EB93-21E7-17C7AB361D88}"/>
          </ac:cxnSpMkLst>
        </pc:cxnChg>
        <pc:cxnChg chg="add mod">
          <ac:chgData name="Kim, Max (contracted)" userId="44284598-ba49-4a3e-9a54-cc41df4d0de1" providerId="ADAL" clId="{0D2F02EF-FF88-42DB-9FE9-C7BDEED5549C}" dt="2023-10-05T02:44:33.437" v="203" actId="1076"/>
          <ac:cxnSpMkLst>
            <pc:docMk/>
            <pc:sldMk cId="2102632084" sldId="277"/>
            <ac:cxnSpMk id="55" creationId="{5D8F76BF-1EE9-4759-4AAF-BFDCEEFAC48B}"/>
          </ac:cxnSpMkLst>
        </pc:cxnChg>
        <pc:cxnChg chg="add mod">
          <ac:chgData name="Kim, Max (contracted)" userId="44284598-ba49-4a3e-9a54-cc41df4d0de1" providerId="ADAL" clId="{0D2F02EF-FF88-42DB-9FE9-C7BDEED5549C}" dt="2023-10-05T02:45:41.618" v="211" actId="692"/>
          <ac:cxnSpMkLst>
            <pc:docMk/>
            <pc:sldMk cId="2102632084" sldId="277"/>
            <ac:cxnSpMk id="62" creationId="{BBD4D883-78CF-B58E-317F-29B34F9DB52E}"/>
          </ac:cxnSpMkLst>
        </pc:cxnChg>
        <pc:cxnChg chg="add mod">
          <ac:chgData name="Kim, Max (contracted)" userId="44284598-ba49-4a3e-9a54-cc41df4d0de1" providerId="ADAL" clId="{0D2F02EF-FF88-42DB-9FE9-C7BDEED5549C}" dt="2023-10-05T02:46:36.365" v="221" actId="692"/>
          <ac:cxnSpMkLst>
            <pc:docMk/>
            <pc:sldMk cId="2102632084" sldId="277"/>
            <ac:cxnSpMk id="67" creationId="{5F11D973-EB1A-194D-C1B6-46FABF8DEDCC}"/>
          </ac:cxnSpMkLst>
        </pc:cxnChg>
        <pc:cxnChg chg="add mod">
          <ac:chgData name="Kim, Max (contracted)" userId="44284598-ba49-4a3e-9a54-cc41df4d0de1" providerId="ADAL" clId="{0D2F02EF-FF88-42DB-9FE9-C7BDEED5549C}" dt="2023-10-05T02:45:50.496" v="213" actId="692"/>
          <ac:cxnSpMkLst>
            <pc:docMk/>
            <pc:sldMk cId="2102632084" sldId="277"/>
            <ac:cxnSpMk id="69" creationId="{60EC76D2-07D3-6A2A-CE2B-B1ED1A709CC1}"/>
          </ac:cxnSpMkLst>
        </pc:cxnChg>
        <pc:cxnChg chg="add del mod">
          <ac:chgData name="Kim, Max (contracted)" userId="44284598-ba49-4a3e-9a54-cc41df4d0de1" providerId="ADAL" clId="{0D2F02EF-FF88-42DB-9FE9-C7BDEED5549C}" dt="2023-10-05T02:41:21.170" v="188" actId="11529"/>
          <ac:cxnSpMkLst>
            <pc:docMk/>
            <pc:sldMk cId="2102632084" sldId="277"/>
            <ac:cxnSpMk id="73" creationId="{64F406AD-8FB8-DADF-DF7B-B472880B8127}"/>
          </ac:cxnSpMkLst>
        </pc:cxnChg>
        <pc:cxnChg chg="add del">
          <ac:chgData name="Kim, Max (contracted)" userId="44284598-ba49-4a3e-9a54-cc41df4d0de1" providerId="ADAL" clId="{0D2F02EF-FF88-42DB-9FE9-C7BDEED5549C}" dt="2023-10-05T02:41:41.271" v="190" actId="478"/>
          <ac:cxnSpMkLst>
            <pc:docMk/>
            <pc:sldMk cId="2102632084" sldId="277"/>
            <ac:cxnSpMk id="75" creationId="{9E4451DB-35CB-3F19-C2B2-C1EB3948591B}"/>
          </ac:cxnSpMkLst>
        </pc:cxnChg>
        <pc:cxnChg chg="add mod">
          <ac:chgData name="Kim, Max (contracted)" userId="44284598-ba49-4a3e-9a54-cc41df4d0de1" providerId="ADAL" clId="{0D2F02EF-FF88-42DB-9FE9-C7BDEED5549C}" dt="2023-10-05T02:42:26.505" v="194" actId="692"/>
          <ac:cxnSpMkLst>
            <pc:docMk/>
            <pc:sldMk cId="2102632084" sldId="277"/>
            <ac:cxnSpMk id="77" creationId="{428380A2-4821-B995-8254-C342B5E6FE77}"/>
          </ac:cxnSpMkLst>
        </pc:cxnChg>
        <pc:cxnChg chg="add mod">
          <ac:chgData name="Kim, Max (contracted)" userId="44284598-ba49-4a3e-9a54-cc41df4d0de1" providerId="ADAL" clId="{0D2F02EF-FF88-42DB-9FE9-C7BDEED5549C}" dt="2023-10-05T02:46:15.453" v="218" actId="692"/>
          <ac:cxnSpMkLst>
            <pc:docMk/>
            <pc:sldMk cId="2102632084" sldId="277"/>
            <ac:cxnSpMk id="81" creationId="{A9A22E98-0655-850C-B263-EA2036DE35AA}"/>
          </ac:cxnSpMkLst>
        </pc:cxnChg>
      </pc:sldChg>
      <pc:sldChg chg="add">
        <pc:chgData name="Kim, Max (contracted)" userId="44284598-ba49-4a3e-9a54-cc41df4d0de1" providerId="ADAL" clId="{0D2F02EF-FF88-42DB-9FE9-C7BDEED5549C}" dt="2023-10-05T02:27:31.890" v="14"/>
        <pc:sldMkLst>
          <pc:docMk/>
          <pc:sldMk cId="2316622801" sldId="278"/>
        </pc:sldMkLst>
      </pc:sldChg>
      <pc:sldChg chg="add del ord">
        <pc:chgData name="Kim, Max (contracted)" userId="44284598-ba49-4a3e-9a54-cc41df4d0de1" providerId="ADAL" clId="{0D2F02EF-FF88-42DB-9FE9-C7BDEED5549C}" dt="2023-10-05T03:04:49.485" v="345" actId="47"/>
        <pc:sldMkLst>
          <pc:docMk/>
          <pc:sldMk cId="1755441414" sldId="279"/>
        </pc:sldMkLst>
      </pc:sldChg>
      <pc:sldChg chg="addSp delSp modSp add mod">
        <pc:chgData name="Kim, Max (contracted)" userId="44284598-ba49-4a3e-9a54-cc41df4d0de1" providerId="ADAL" clId="{0D2F02EF-FF88-42DB-9FE9-C7BDEED5549C}" dt="2023-10-05T03:01:07.320" v="310" actId="692"/>
        <pc:sldMkLst>
          <pc:docMk/>
          <pc:sldMk cId="3081105054" sldId="280"/>
        </pc:sldMkLst>
        <pc:spChg chg="mod">
          <ac:chgData name="Kim, Max (contracted)" userId="44284598-ba49-4a3e-9a54-cc41df4d0de1" providerId="ADAL" clId="{0D2F02EF-FF88-42DB-9FE9-C7BDEED5549C}" dt="2023-10-05T02:59:59.248" v="298" actId="1076"/>
          <ac:spMkLst>
            <pc:docMk/>
            <pc:sldMk cId="3081105054" sldId="280"/>
            <ac:spMk id="4" creationId="{A1A451E8-12F0-2807-E2DB-DDE55DF198CD}"/>
          </ac:spMkLst>
        </pc:spChg>
        <pc:spChg chg="mod">
          <ac:chgData name="Kim, Max (contracted)" userId="44284598-ba49-4a3e-9a54-cc41df4d0de1" providerId="ADAL" clId="{0D2F02EF-FF88-42DB-9FE9-C7BDEED5549C}" dt="2023-10-05T02:59:46.326" v="295" actId="1076"/>
          <ac:spMkLst>
            <pc:docMk/>
            <pc:sldMk cId="3081105054" sldId="280"/>
            <ac:spMk id="6" creationId="{30271608-42F5-32FB-9F76-8E9BB2FFB078}"/>
          </ac:spMkLst>
        </pc:spChg>
        <pc:spChg chg="mod">
          <ac:chgData name="Kim, Max (contracted)" userId="44284598-ba49-4a3e-9a54-cc41df4d0de1" providerId="ADAL" clId="{0D2F02EF-FF88-42DB-9FE9-C7BDEED5549C}" dt="2023-10-05T02:59:59.248" v="298" actId="1076"/>
          <ac:spMkLst>
            <pc:docMk/>
            <pc:sldMk cId="3081105054" sldId="280"/>
            <ac:spMk id="7" creationId="{670CFC42-0A68-DC42-1723-1807FF01971A}"/>
          </ac:spMkLst>
        </pc:spChg>
        <pc:spChg chg="mod">
          <ac:chgData name="Kim, Max (contracted)" userId="44284598-ba49-4a3e-9a54-cc41df4d0de1" providerId="ADAL" clId="{0D2F02EF-FF88-42DB-9FE9-C7BDEED5549C}" dt="2023-10-05T02:59:59.248" v="298" actId="1076"/>
          <ac:spMkLst>
            <pc:docMk/>
            <pc:sldMk cId="3081105054" sldId="280"/>
            <ac:spMk id="9" creationId="{6E9CDE0E-5AF1-E626-686E-D765FB726C9A}"/>
          </ac:spMkLst>
        </pc:spChg>
        <pc:spChg chg="mod">
          <ac:chgData name="Kim, Max (contracted)" userId="44284598-ba49-4a3e-9a54-cc41df4d0de1" providerId="ADAL" clId="{0D2F02EF-FF88-42DB-9FE9-C7BDEED5549C}" dt="2023-10-05T02:59:46.326" v="295" actId="1076"/>
          <ac:spMkLst>
            <pc:docMk/>
            <pc:sldMk cId="3081105054" sldId="280"/>
            <ac:spMk id="11" creationId="{446F9783-F0FC-1953-4EBE-E069E9FB84DA}"/>
          </ac:spMkLst>
        </pc:spChg>
        <pc:spChg chg="mod">
          <ac:chgData name="Kim, Max (contracted)" userId="44284598-ba49-4a3e-9a54-cc41df4d0de1" providerId="ADAL" clId="{0D2F02EF-FF88-42DB-9FE9-C7BDEED5549C}" dt="2023-10-05T02:59:31.786" v="292" actId="1076"/>
          <ac:spMkLst>
            <pc:docMk/>
            <pc:sldMk cId="3081105054" sldId="280"/>
            <ac:spMk id="46" creationId="{8FBCF31E-A6C4-8D66-6B40-A2AD1916CB70}"/>
          </ac:spMkLst>
        </pc:spChg>
        <pc:cxnChg chg="mod">
          <ac:chgData name="Kim, Max (contracted)" userId="44284598-ba49-4a3e-9a54-cc41df4d0de1" providerId="ADAL" clId="{0D2F02EF-FF88-42DB-9FE9-C7BDEED5549C}" dt="2023-10-05T02:59:46.326" v="295" actId="1076"/>
          <ac:cxnSpMkLst>
            <pc:docMk/>
            <pc:sldMk cId="3081105054" sldId="280"/>
            <ac:cxnSpMk id="19" creationId="{0163ADAB-696C-B662-F3C1-2B9FE425C548}"/>
          </ac:cxnSpMkLst>
        </pc:cxnChg>
        <pc:cxnChg chg="mod">
          <ac:chgData name="Kim, Max (contracted)" userId="44284598-ba49-4a3e-9a54-cc41df4d0de1" providerId="ADAL" clId="{0D2F02EF-FF88-42DB-9FE9-C7BDEED5549C}" dt="2023-10-05T02:59:46.326" v="295" actId="1076"/>
          <ac:cxnSpMkLst>
            <pc:docMk/>
            <pc:sldMk cId="3081105054" sldId="280"/>
            <ac:cxnSpMk id="21" creationId="{72F787E3-CF52-E01C-AD36-F44D83085518}"/>
          </ac:cxnSpMkLst>
        </pc:cxnChg>
        <pc:cxnChg chg="del mod">
          <ac:chgData name="Kim, Max (contracted)" userId="44284598-ba49-4a3e-9a54-cc41df4d0de1" providerId="ADAL" clId="{0D2F02EF-FF88-42DB-9FE9-C7BDEED5549C}" dt="2023-10-05T03:00:49.102" v="306" actId="478"/>
          <ac:cxnSpMkLst>
            <pc:docMk/>
            <pc:sldMk cId="3081105054" sldId="280"/>
            <ac:cxnSpMk id="45" creationId="{7E51C42A-9E17-8F8F-0AF7-792010F1DB62}"/>
          </ac:cxnSpMkLst>
        </pc:cxnChg>
        <pc:cxnChg chg="mod">
          <ac:chgData name="Kim, Max (contracted)" userId="44284598-ba49-4a3e-9a54-cc41df4d0de1" providerId="ADAL" clId="{0D2F02EF-FF88-42DB-9FE9-C7BDEED5549C}" dt="2023-10-05T02:59:46.326" v="295" actId="1076"/>
          <ac:cxnSpMkLst>
            <pc:docMk/>
            <pc:sldMk cId="3081105054" sldId="280"/>
            <ac:cxnSpMk id="50" creationId="{5F48927A-5579-EB93-21E7-17C7AB361D88}"/>
          </ac:cxnSpMkLst>
        </pc:cxnChg>
        <pc:cxnChg chg="add mod">
          <ac:chgData name="Kim, Max (contracted)" userId="44284598-ba49-4a3e-9a54-cc41df4d0de1" providerId="ADAL" clId="{0D2F02EF-FF88-42DB-9FE9-C7BDEED5549C}" dt="2023-10-05T02:59:59.248" v="298" actId="1076"/>
          <ac:cxnSpMkLst>
            <pc:docMk/>
            <pc:sldMk cId="3081105054" sldId="280"/>
            <ac:cxnSpMk id="53" creationId="{044A8835-A730-2B2C-3E3A-AB5AE7184497}"/>
          </ac:cxnSpMkLst>
        </pc:cxnChg>
        <pc:cxnChg chg="mod">
          <ac:chgData name="Kim, Max (contracted)" userId="44284598-ba49-4a3e-9a54-cc41df4d0de1" providerId="ADAL" clId="{0D2F02EF-FF88-42DB-9FE9-C7BDEED5549C}" dt="2023-10-05T02:59:59.248" v="298" actId="1076"/>
          <ac:cxnSpMkLst>
            <pc:docMk/>
            <pc:sldMk cId="3081105054" sldId="280"/>
            <ac:cxnSpMk id="55" creationId="{5D8F76BF-1EE9-4759-4AAF-BFDCEEFAC48B}"/>
          </ac:cxnSpMkLst>
        </pc:cxnChg>
        <pc:cxnChg chg="del mod">
          <ac:chgData name="Kim, Max (contracted)" userId="44284598-ba49-4a3e-9a54-cc41df4d0de1" providerId="ADAL" clId="{0D2F02EF-FF88-42DB-9FE9-C7BDEED5549C}" dt="2023-10-05T02:58:20.318" v="278" actId="478"/>
          <ac:cxnSpMkLst>
            <pc:docMk/>
            <pc:sldMk cId="3081105054" sldId="280"/>
            <ac:cxnSpMk id="67" creationId="{5F11D973-EB1A-194D-C1B6-46FABF8DEDCC}"/>
          </ac:cxnSpMkLst>
        </pc:cxnChg>
        <pc:cxnChg chg="mod">
          <ac:chgData name="Kim, Max (contracted)" userId="44284598-ba49-4a3e-9a54-cc41df4d0de1" providerId="ADAL" clId="{0D2F02EF-FF88-42DB-9FE9-C7BDEED5549C}" dt="2023-10-05T03:00:42.494" v="305" actId="1076"/>
          <ac:cxnSpMkLst>
            <pc:docMk/>
            <pc:sldMk cId="3081105054" sldId="280"/>
            <ac:cxnSpMk id="69" creationId="{60EC76D2-07D3-6A2A-CE2B-B1ED1A709CC1}"/>
          </ac:cxnSpMkLst>
        </pc:cxnChg>
        <pc:cxnChg chg="add mod">
          <ac:chgData name="Kim, Max (contracted)" userId="44284598-ba49-4a3e-9a54-cc41df4d0de1" providerId="ADAL" clId="{0D2F02EF-FF88-42DB-9FE9-C7BDEED5549C}" dt="2023-10-05T03:01:07.320" v="310" actId="692"/>
          <ac:cxnSpMkLst>
            <pc:docMk/>
            <pc:sldMk cId="3081105054" sldId="280"/>
            <ac:cxnSpMk id="71" creationId="{07F2D35E-0D26-C480-E70B-491B59CE08FE}"/>
          </ac:cxnSpMkLst>
        </pc:cxnChg>
        <pc:cxnChg chg="mod">
          <ac:chgData name="Kim, Max (contracted)" userId="44284598-ba49-4a3e-9a54-cc41df4d0de1" providerId="ADAL" clId="{0D2F02EF-FF88-42DB-9FE9-C7BDEED5549C}" dt="2023-10-05T02:59:46.326" v="295" actId="1076"/>
          <ac:cxnSpMkLst>
            <pc:docMk/>
            <pc:sldMk cId="3081105054" sldId="280"/>
            <ac:cxnSpMk id="77" creationId="{428380A2-4821-B995-8254-C342B5E6FE77}"/>
          </ac:cxnSpMkLst>
        </pc:cxnChg>
        <pc:cxnChg chg="mod">
          <ac:chgData name="Kim, Max (contracted)" userId="44284598-ba49-4a3e-9a54-cc41df4d0de1" providerId="ADAL" clId="{0D2F02EF-FF88-42DB-9FE9-C7BDEED5549C}" dt="2023-10-05T02:59:46.326" v="295" actId="1076"/>
          <ac:cxnSpMkLst>
            <pc:docMk/>
            <pc:sldMk cId="3081105054" sldId="280"/>
            <ac:cxnSpMk id="81" creationId="{A9A22E98-0655-850C-B263-EA2036DE35AA}"/>
          </ac:cxnSpMkLst>
        </pc:cxnChg>
      </pc:sldChg>
      <pc:sldChg chg="addSp modSp add mod">
        <pc:chgData name="Kim, Max (contracted)" userId="44284598-ba49-4a3e-9a54-cc41df4d0de1" providerId="ADAL" clId="{0D2F02EF-FF88-42DB-9FE9-C7BDEED5549C}" dt="2023-10-05T03:03:59.779" v="344" actId="167"/>
        <pc:sldMkLst>
          <pc:docMk/>
          <pc:sldMk cId="1478278921" sldId="281"/>
        </pc:sldMkLst>
        <pc:spChg chg="add mod ord">
          <ac:chgData name="Kim, Max (contracted)" userId="44284598-ba49-4a3e-9a54-cc41df4d0de1" providerId="ADAL" clId="{0D2F02EF-FF88-42DB-9FE9-C7BDEED5549C}" dt="2023-10-05T03:03:59.779" v="344" actId="167"/>
          <ac:spMkLst>
            <pc:docMk/>
            <pc:sldMk cId="1478278921" sldId="281"/>
            <ac:spMk id="2" creationId="{7C4F072C-6D02-F068-455E-7DECB65D2550}"/>
          </ac:spMkLst>
        </pc:spChg>
        <pc:spChg chg="mod">
          <ac:chgData name="Kim, Max (contracted)" userId="44284598-ba49-4a3e-9a54-cc41df4d0de1" providerId="ADAL" clId="{0D2F02EF-FF88-42DB-9FE9-C7BDEED5549C}" dt="2023-10-05T03:02:09.174" v="315" actId="1076"/>
          <ac:spMkLst>
            <pc:docMk/>
            <pc:sldMk cId="1478278921" sldId="281"/>
            <ac:spMk id="46" creationId="{8FBCF31E-A6C4-8D66-6B40-A2AD1916CB70}"/>
          </ac:spMkLst>
        </pc:spChg>
      </pc:sldChg>
      <pc:sldChg chg="add">
        <pc:chgData name="Kim, Max (contracted)" userId="44284598-ba49-4a3e-9a54-cc41df4d0de1" providerId="ADAL" clId="{0D2F02EF-FF88-42DB-9FE9-C7BDEED5549C}" dt="2023-10-05T03:04:52.695" v="346"/>
        <pc:sldMkLst>
          <pc:docMk/>
          <pc:sldMk cId="70209808" sldId="282"/>
        </pc:sldMkLst>
      </pc:sldChg>
      <pc:sldChg chg="addSp delSp modSp add mod">
        <pc:chgData name="Kim, Max (contracted)" userId="44284598-ba49-4a3e-9a54-cc41df4d0de1" providerId="ADAL" clId="{0D2F02EF-FF88-42DB-9FE9-C7BDEED5549C}" dt="2023-10-05T03:07:17.472" v="362" actId="692"/>
        <pc:sldMkLst>
          <pc:docMk/>
          <pc:sldMk cId="2938875608" sldId="283"/>
        </pc:sldMkLst>
        <pc:spChg chg="mod">
          <ac:chgData name="Kim, Max (contracted)" userId="44284598-ba49-4a3e-9a54-cc41df4d0de1" providerId="ADAL" clId="{0D2F02EF-FF88-42DB-9FE9-C7BDEED5549C}" dt="2023-10-05T03:06:36.976" v="356" actId="1076"/>
          <ac:spMkLst>
            <pc:docMk/>
            <pc:sldMk cId="2938875608" sldId="283"/>
            <ac:spMk id="4" creationId="{A1A451E8-12F0-2807-E2DB-DDE55DF198CD}"/>
          </ac:spMkLst>
        </pc:spChg>
        <pc:spChg chg="mod">
          <ac:chgData name="Kim, Max (contracted)" userId="44284598-ba49-4a3e-9a54-cc41df4d0de1" providerId="ADAL" clId="{0D2F02EF-FF88-42DB-9FE9-C7BDEED5549C}" dt="2023-10-05T03:06:00.845" v="350" actId="1076"/>
          <ac:spMkLst>
            <pc:docMk/>
            <pc:sldMk cId="2938875608" sldId="283"/>
            <ac:spMk id="11" creationId="{446F9783-F0FC-1953-4EBE-E069E9FB84DA}"/>
          </ac:spMkLst>
        </pc:spChg>
        <pc:cxnChg chg="add mod">
          <ac:chgData name="Kim, Max (contracted)" userId="44284598-ba49-4a3e-9a54-cc41df4d0de1" providerId="ADAL" clId="{0D2F02EF-FF88-42DB-9FE9-C7BDEED5549C}" dt="2023-10-05T03:07:17.472" v="362" actId="692"/>
          <ac:cxnSpMkLst>
            <pc:docMk/>
            <pc:sldMk cId="2938875608" sldId="283"/>
            <ac:cxnSpMk id="12" creationId="{32EDD4BE-1CCD-93C8-8E3A-AEF39F98DEBA}"/>
          </ac:cxnSpMkLst>
        </pc:cxnChg>
        <pc:cxnChg chg="del mod">
          <ac:chgData name="Kim, Max (contracted)" userId="44284598-ba49-4a3e-9a54-cc41df4d0de1" providerId="ADAL" clId="{0D2F02EF-FF88-42DB-9FE9-C7BDEED5549C}" dt="2023-10-05T03:06:46.207" v="357" actId="478"/>
          <ac:cxnSpMkLst>
            <pc:docMk/>
            <pc:sldMk cId="2938875608" sldId="283"/>
            <ac:cxnSpMk id="50" creationId="{5F48927A-5579-EB93-21E7-17C7AB361D88}"/>
          </ac:cxnSpMkLst>
        </pc:cxnChg>
        <pc:cxnChg chg="mod">
          <ac:chgData name="Kim, Max (contracted)" userId="44284598-ba49-4a3e-9a54-cc41df4d0de1" providerId="ADAL" clId="{0D2F02EF-FF88-42DB-9FE9-C7BDEED5549C}" dt="2023-10-05T03:06:36.976" v="356" actId="1076"/>
          <ac:cxnSpMkLst>
            <pc:docMk/>
            <pc:sldMk cId="2938875608" sldId="283"/>
            <ac:cxnSpMk id="55" creationId="{5D8F76BF-1EE9-4759-4AAF-BFDCEEFAC48B}"/>
          </ac:cxnSpMkLst>
        </pc:cxnChg>
        <pc:cxnChg chg="mod">
          <ac:chgData name="Kim, Max (contracted)" userId="44284598-ba49-4a3e-9a54-cc41df4d0de1" providerId="ADAL" clId="{0D2F02EF-FF88-42DB-9FE9-C7BDEED5549C}" dt="2023-10-05T03:06:05.321" v="351" actId="14100"/>
          <ac:cxnSpMkLst>
            <pc:docMk/>
            <pc:sldMk cId="2938875608" sldId="283"/>
            <ac:cxnSpMk id="77" creationId="{428380A2-4821-B995-8254-C342B5E6FE77}"/>
          </ac:cxnSpMkLst>
        </pc:cxnChg>
      </pc:sldChg>
      <pc:sldChg chg="modSp add mod">
        <pc:chgData name="Kim, Max (contracted)" userId="44284598-ba49-4a3e-9a54-cc41df4d0de1" providerId="ADAL" clId="{0D2F02EF-FF88-42DB-9FE9-C7BDEED5549C}" dt="2023-10-05T03:08:44.255" v="370" actId="14100"/>
        <pc:sldMkLst>
          <pc:docMk/>
          <pc:sldMk cId="759559261" sldId="284"/>
        </pc:sldMkLst>
        <pc:spChg chg="mod">
          <ac:chgData name="Kim, Max (contracted)" userId="44284598-ba49-4a3e-9a54-cc41df4d0de1" providerId="ADAL" clId="{0D2F02EF-FF88-42DB-9FE9-C7BDEED5549C}" dt="2023-10-05T03:07:49.948" v="365" actId="1076"/>
          <ac:spMkLst>
            <pc:docMk/>
            <pc:sldMk cId="759559261" sldId="284"/>
            <ac:spMk id="9" creationId="{6E9CDE0E-5AF1-E626-686E-D765FB726C9A}"/>
          </ac:spMkLst>
        </pc:spChg>
        <pc:cxnChg chg="mod">
          <ac:chgData name="Kim, Max (contracted)" userId="44284598-ba49-4a3e-9a54-cc41df4d0de1" providerId="ADAL" clId="{0D2F02EF-FF88-42DB-9FE9-C7BDEED5549C}" dt="2023-10-05T03:08:29.896" v="368" actId="14100"/>
          <ac:cxnSpMkLst>
            <pc:docMk/>
            <pc:sldMk cId="759559261" sldId="284"/>
            <ac:cxnSpMk id="19" creationId="{0163ADAB-696C-B662-F3C1-2B9FE425C548}"/>
          </ac:cxnSpMkLst>
        </pc:cxnChg>
        <pc:cxnChg chg="mod">
          <ac:chgData name="Kim, Max (contracted)" userId="44284598-ba49-4a3e-9a54-cc41df4d0de1" providerId="ADAL" clId="{0D2F02EF-FF88-42DB-9FE9-C7BDEED5549C}" dt="2023-10-05T03:07:49.948" v="365" actId="1076"/>
          <ac:cxnSpMkLst>
            <pc:docMk/>
            <pc:sldMk cId="759559261" sldId="284"/>
            <ac:cxnSpMk id="53" creationId="{044A8835-A730-2B2C-3E3A-AB5AE7184497}"/>
          </ac:cxnSpMkLst>
        </pc:cxnChg>
        <pc:cxnChg chg="mod">
          <ac:chgData name="Kim, Max (contracted)" userId="44284598-ba49-4a3e-9a54-cc41df4d0de1" providerId="ADAL" clId="{0D2F02EF-FF88-42DB-9FE9-C7BDEED5549C}" dt="2023-10-05T03:08:44.255" v="370" actId="14100"/>
          <ac:cxnSpMkLst>
            <pc:docMk/>
            <pc:sldMk cId="759559261" sldId="284"/>
            <ac:cxnSpMk id="69" creationId="{60EC76D2-07D3-6A2A-CE2B-B1ED1A709CC1}"/>
          </ac:cxnSpMkLst>
        </pc:cxnChg>
      </pc:sldChg>
      <pc:sldChg chg="addSp delSp modSp add mod">
        <pc:chgData name="Kim, Max (contracted)" userId="44284598-ba49-4a3e-9a54-cc41df4d0de1" providerId="ADAL" clId="{0D2F02EF-FF88-42DB-9FE9-C7BDEED5549C}" dt="2023-10-05T03:10:02.622" v="381" actId="692"/>
        <pc:sldMkLst>
          <pc:docMk/>
          <pc:sldMk cId="1172416038" sldId="285"/>
        </pc:sldMkLst>
        <pc:spChg chg="mod">
          <ac:chgData name="Kim, Max (contracted)" userId="44284598-ba49-4a3e-9a54-cc41df4d0de1" providerId="ADAL" clId="{0D2F02EF-FF88-42DB-9FE9-C7BDEED5549C}" dt="2023-10-05T03:09:41.245" v="375" actId="1076"/>
          <ac:spMkLst>
            <pc:docMk/>
            <pc:sldMk cId="1172416038" sldId="285"/>
            <ac:spMk id="9" creationId="{6E9CDE0E-5AF1-E626-686E-D765FB726C9A}"/>
          </ac:spMkLst>
        </pc:spChg>
        <pc:cxnChg chg="add del mod">
          <ac:chgData name="Kim, Max (contracted)" userId="44284598-ba49-4a3e-9a54-cc41df4d0de1" providerId="ADAL" clId="{0D2F02EF-FF88-42DB-9FE9-C7BDEED5549C}" dt="2023-10-05T03:09:49.665" v="378" actId="478"/>
          <ac:cxnSpMkLst>
            <pc:docMk/>
            <pc:sldMk cId="1172416038" sldId="285"/>
            <ac:cxnSpMk id="13" creationId="{BB361090-E79A-08F1-DEED-723F86E6CDBC}"/>
          </ac:cxnSpMkLst>
        </pc:cxnChg>
        <pc:cxnChg chg="add mod">
          <ac:chgData name="Kim, Max (contracted)" userId="44284598-ba49-4a3e-9a54-cc41df4d0de1" providerId="ADAL" clId="{0D2F02EF-FF88-42DB-9FE9-C7BDEED5549C}" dt="2023-10-05T03:10:02.622" v="381" actId="692"/>
          <ac:cxnSpMkLst>
            <pc:docMk/>
            <pc:sldMk cId="1172416038" sldId="285"/>
            <ac:cxnSpMk id="15" creationId="{BCA579E9-7FD8-87B6-2119-D0A4002C57BD}"/>
          </ac:cxnSpMkLst>
        </pc:cxnChg>
        <pc:cxnChg chg="del mod">
          <ac:chgData name="Kim, Max (contracted)" userId="44284598-ba49-4a3e-9a54-cc41df4d0de1" providerId="ADAL" clId="{0D2F02EF-FF88-42DB-9FE9-C7BDEED5549C}" dt="2023-10-05T03:09:43.126" v="376" actId="478"/>
          <ac:cxnSpMkLst>
            <pc:docMk/>
            <pc:sldMk cId="1172416038" sldId="285"/>
            <ac:cxnSpMk id="53" creationId="{044A8835-A730-2B2C-3E3A-AB5AE7184497}"/>
          </ac:cxnSpMkLst>
        </pc:cxnChg>
        <pc:cxnChg chg="mod">
          <ac:chgData name="Kim, Max (contracted)" userId="44284598-ba49-4a3e-9a54-cc41df4d0de1" providerId="ADAL" clId="{0D2F02EF-FF88-42DB-9FE9-C7BDEED5549C}" dt="2023-10-05T03:09:13.147" v="373" actId="14100"/>
          <ac:cxnSpMkLst>
            <pc:docMk/>
            <pc:sldMk cId="1172416038" sldId="285"/>
            <ac:cxnSpMk id="69" creationId="{60EC76D2-07D3-6A2A-CE2B-B1ED1A709CC1}"/>
          </ac:cxnSpMkLst>
        </pc:cxnChg>
      </pc:sldChg>
      <pc:sldChg chg="addSp delSp modSp add mod ord">
        <pc:chgData name="Kim, Max (contracted)" userId="44284598-ba49-4a3e-9a54-cc41df4d0de1" providerId="ADAL" clId="{0D2F02EF-FF88-42DB-9FE9-C7BDEED5549C}" dt="2023-10-06T03:20:54.497" v="774"/>
        <pc:sldMkLst>
          <pc:docMk/>
          <pc:sldMk cId="2313671644" sldId="286"/>
        </pc:sldMkLst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2" creationId="{7C4F072C-6D02-F068-455E-7DECB65D2550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4" creationId="{A1A451E8-12F0-2807-E2DB-DDE55DF198CD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6" creationId="{30271608-42F5-32FB-9F76-8E9BB2FFB078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7" creationId="{670CFC42-0A68-DC42-1723-1807FF01971A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9" creationId="{6E9CDE0E-5AF1-E626-686E-D765FB726C9A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11" creationId="{446F9783-F0FC-1953-4EBE-E069E9FB84DA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28" creationId="{01CAF4DB-2D5C-FCD5-186A-1CE26170752D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41" creationId="{6BEC7134-B97A-8697-397F-B67F48B6F8E2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43" creationId="{19A440CA-6852-D13F-9A18-9F7F9DBCA893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44" creationId="{87A273C1-CFE3-C6CF-0317-5FEA5DE5CE24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46" creationId="{8FBCF31E-A6C4-8D66-6B40-A2AD1916CB70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47" creationId="{189C6AA6-931E-CA19-1F03-592AA80209ED}"/>
          </ac:spMkLst>
        </pc:spChg>
        <pc:spChg chg="add del mod">
          <ac:chgData name="Kim, Max (contracted)" userId="44284598-ba49-4a3e-9a54-cc41df4d0de1" providerId="ADAL" clId="{0D2F02EF-FF88-42DB-9FE9-C7BDEED5549C}" dt="2023-10-05T06:05:01.662" v="590" actId="478"/>
          <ac:spMkLst>
            <pc:docMk/>
            <pc:sldMk cId="2313671644" sldId="286"/>
            <ac:spMk id="58" creationId="{ECEDE053-3394-5789-294E-F74EFD2C8C26}"/>
          </ac:spMkLst>
        </pc:spChg>
        <pc:spChg chg="mod">
          <ac:chgData name="Kim, Max (contracted)" userId="44284598-ba49-4a3e-9a54-cc41df4d0de1" providerId="ADAL" clId="{0D2F02EF-FF88-42DB-9FE9-C7BDEED5549C}" dt="2023-10-05T05:59:13.731" v="538" actId="1076"/>
          <ac:spMkLst>
            <pc:docMk/>
            <pc:sldMk cId="2313671644" sldId="286"/>
            <ac:spMk id="84" creationId="{2610DF57-38A0-CE41-5734-25C9352CDBAC}"/>
          </ac:spMkLst>
        </pc:spChg>
        <pc:grpChg chg="mod">
          <ac:chgData name="Kim, Max (contracted)" userId="44284598-ba49-4a3e-9a54-cc41df4d0de1" providerId="ADAL" clId="{0D2F02EF-FF88-42DB-9FE9-C7BDEED5549C}" dt="2023-10-05T03:12:46.778" v="412" actId="164"/>
          <ac:grpSpMkLst>
            <pc:docMk/>
            <pc:sldMk cId="2313671644" sldId="286"/>
            <ac:grpSpMk id="29" creationId="{6FC3FF88-E8D1-F141-39B9-997ACB64A2EB}"/>
          </ac:grpSpMkLst>
        </pc:grpChg>
        <pc:grpChg chg="mod">
          <ac:chgData name="Kim, Max (contracted)" userId="44284598-ba49-4a3e-9a54-cc41df4d0de1" providerId="ADAL" clId="{0D2F02EF-FF88-42DB-9FE9-C7BDEED5549C}" dt="2023-10-05T03:12:46.778" v="412" actId="164"/>
          <ac:grpSpMkLst>
            <pc:docMk/>
            <pc:sldMk cId="2313671644" sldId="286"/>
            <ac:grpSpMk id="35" creationId="{8DE0C641-8346-DBCC-1647-B174CF90CDA5}"/>
          </ac:grpSpMkLst>
        </pc:grpChg>
        <pc:grpChg chg="add mod">
          <ac:chgData name="Kim, Max (contracted)" userId="44284598-ba49-4a3e-9a54-cc41df4d0de1" providerId="ADAL" clId="{0D2F02EF-FF88-42DB-9FE9-C7BDEED5549C}" dt="2023-10-05T03:12:50.221" v="413" actId="1076"/>
          <ac:grpSpMkLst>
            <pc:docMk/>
            <pc:sldMk cId="2313671644" sldId="286"/>
            <ac:grpSpMk id="45" creationId="{BD0AEBED-B499-F365-6228-1A2216839961}"/>
          </ac:grpSpMkLst>
        </pc:grpChg>
        <pc:cxnChg chg="mod">
          <ac:chgData name="Kim, Max (contracted)" userId="44284598-ba49-4a3e-9a54-cc41df4d0de1" providerId="ADAL" clId="{0D2F02EF-FF88-42DB-9FE9-C7BDEED5549C}" dt="2023-10-05T03:12:46.778" v="412" actId="164"/>
          <ac:cxnSpMkLst>
            <pc:docMk/>
            <pc:sldMk cId="2313671644" sldId="286"/>
            <ac:cxnSpMk id="15" creationId="{BCA579E9-7FD8-87B6-2119-D0A4002C57BD}"/>
          </ac:cxnSpMkLst>
        </pc:cxnChg>
        <pc:cxnChg chg="mod">
          <ac:chgData name="Kim, Max (contracted)" userId="44284598-ba49-4a3e-9a54-cc41df4d0de1" providerId="ADAL" clId="{0D2F02EF-FF88-42DB-9FE9-C7BDEED5549C}" dt="2023-10-05T03:13:18.871" v="417" actId="14100"/>
          <ac:cxnSpMkLst>
            <pc:docMk/>
            <pc:sldMk cId="2313671644" sldId="286"/>
            <ac:cxnSpMk id="19" creationId="{0163ADAB-696C-B662-F3C1-2B9FE425C548}"/>
          </ac:cxnSpMkLst>
        </pc:cxnChg>
        <pc:cxnChg chg="mod">
          <ac:chgData name="Kim, Max (contracted)" userId="44284598-ba49-4a3e-9a54-cc41df4d0de1" providerId="ADAL" clId="{0D2F02EF-FF88-42DB-9FE9-C7BDEED5549C}" dt="2023-10-05T03:13:30.021" v="419" actId="14100"/>
          <ac:cxnSpMkLst>
            <pc:docMk/>
            <pc:sldMk cId="2313671644" sldId="286"/>
            <ac:cxnSpMk id="21" creationId="{72F787E3-CF52-E01C-AD36-F44D83085518}"/>
          </ac:cxnSpMkLst>
        </pc:cxnChg>
        <pc:cxnChg chg="mod">
          <ac:chgData name="Kim, Max (contracted)" userId="44284598-ba49-4a3e-9a54-cc41df4d0de1" providerId="ADAL" clId="{0D2F02EF-FF88-42DB-9FE9-C7BDEED5549C}" dt="2023-10-05T03:12:46.778" v="412" actId="164"/>
          <ac:cxnSpMkLst>
            <pc:docMk/>
            <pc:sldMk cId="2313671644" sldId="286"/>
            <ac:cxnSpMk id="42" creationId="{2C8CEADD-2DF0-6A4E-3C1B-4390D4D1F461}"/>
          </ac:cxnSpMkLst>
        </pc:cxnChg>
        <pc:cxnChg chg="mod">
          <ac:chgData name="Kim, Max (contracted)" userId="44284598-ba49-4a3e-9a54-cc41df4d0de1" providerId="ADAL" clId="{0D2F02EF-FF88-42DB-9FE9-C7BDEED5549C}" dt="2023-10-05T03:13:35.583" v="420" actId="14100"/>
          <ac:cxnSpMkLst>
            <pc:docMk/>
            <pc:sldMk cId="2313671644" sldId="286"/>
            <ac:cxnSpMk id="50" creationId="{5F48927A-5579-EB93-21E7-17C7AB361D88}"/>
          </ac:cxnSpMkLst>
        </pc:cxnChg>
        <pc:cxnChg chg="mod">
          <ac:chgData name="Kim, Max (contracted)" userId="44284598-ba49-4a3e-9a54-cc41df4d0de1" providerId="ADAL" clId="{0D2F02EF-FF88-42DB-9FE9-C7BDEED5549C}" dt="2023-10-05T03:12:46.778" v="412" actId="164"/>
          <ac:cxnSpMkLst>
            <pc:docMk/>
            <pc:sldMk cId="2313671644" sldId="286"/>
            <ac:cxnSpMk id="55" creationId="{5D8F76BF-1EE9-4759-4AAF-BFDCEEFAC48B}"/>
          </ac:cxnSpMkLst>
        </pc:cxnChg>
        <pc:cxnChg chg="mod">
          <ac:chgData name="Kim, Max (contracted)" userId="44284598-ba49-4a3e-9a54-cc41df4d0de1" providerId="ADAL" clId="{0D2F02EF-FF88-42DB-9FE9-C7BDEED5549C}" dt="2023-10-05T03:14:08.546" v="421" actId="14100"/>
          <ac:cxnSpMkLst>
            <pc:docMk/>
            <pc:sldMk cId="2313671644" sldId="286"/>
            <ac:cxnSpMk id="62" creationId="{BBD4D883-78CF-B58E-317F-29B34F9DB52E}"/>
          </ac:cxnSpMkLst>
        </pc:cxnChg>
        <pc:cxnChg chg="mod">
          <ac:chgData name="Kim, Max (contracted)" userId="44284598-ba49-4a3e-9a54-cc41df4d0de1" providerId="ADAL" clId="{0D2F02EF-FF88-42DB-9FE9-C7BDEED5549C}" dt="2023-10-05T03:13:08.980" v="416" actId="14100"/>
          <ac:cxnSpMkLst>
            <pc:docMk/>
            <pc:sldMk cId="2313671644" sldId="286"/>
            <ac:cxnSpMk id="69" creationId="{60EC76D2-07D3-6A2A-CE2B-B1ED1A709CC1}"/>
          </ac:cxnSpMkLst>
        </pc:cxnChg>
        <pc:cxnChg chg="mod">
          <ac:chgData name="Kim, Max (contracted)" userId="44284598-ba49-4a3e-9a54-cc41df4d0de1" providerId="ADAL" clId="{0D2F02EF-FF88-42DB-9FE9-C7BDEED5549C}" dt="2023-10-05T03:12:46.778" v="412" actId="164"/>
          <ac:cxnSpMkLst>
            <pc:docMk/>
            <pc:sldMk cId="2313671644" sldId="286"/>
            <ac:cxnSpMk id="71" creationId="{07F2D35E-0D26-C480-E70B-491B59CE08FE}"/>
          </ac:cxnSpMkLst>
        </pc:cxnChg>
        <pc:cxnChg chg="mod">
          <ac:chgData name="Kim, Max (contracted)" userId="44284598-ba49-4a3e-9a54-cc41df4d0de1" providerId="ADAL" clId="{0D2F02EF-FF88-42DB-9FE9-C7BDEED5549C}" dt="2023-10-05T03:12:46.778" v="412" actId="164"/>
          <ac:cxnSpMkLst>
            <pc:docMk/>
            <pc:sldMk cId="2313671644" sldId="286"/>
            <ac:cxnSpMk id="77" creationId="{428380A2-4821-B995-8254-C342B5E6FE77}"/>
          </ac:cxnSpMkLst>
        </pc:cxnChg>
        <pc:cxnChg chg="mod">
          <ac:chgData name="Kim, Max (contracted)" userId="44284598-ba49-4a3e-9a54-cc41df4d0de1" providerId="ADAL" clId="{0D2F02EF-FF88-42DB-9FE9-C7BDEED5549C}" dt="2023-10-05T03:12:46.778" v="412" actId="164"/>
          <ac:cxnSpMkLst>
            <pc:docMk/>
            <pc:sldMk cId="2313671644" sldId="286"/>
            <ac:cxnSpMk id="81" creationId="{A9A22E98-0655-850C-B263-EA2036DE35AA}"/>
          </ac:cxnSpMkLst>
        </pc:cxnChg>
      </pc:sldChg>
      <pc:sldChg chg="addSp modSp add del mod ord">
        <pc:chgData name="Kim, Max (contracted)" userId="44284598-ba49-4a3e-9a54-cc41df4d0de1" providerId="ADAL" clId="{0D2F02EF-FF88-42DB-9FE9-C7BDEED5549C}" dt="2023-10-06T01:56:51.787" v="676" actId="47"/>
        <pc:sldMkLst>
          <pc:docMk/>
          <pc:sldMk cId="3369482741" sldId="287"/>
        </pc:sldMkLst>
        <pc:spChg chg="add mod">
          <ac:chgData name="Kim, Max (contracted)" userId="44284598-ba49-4a3e-9a54-cc41df4d0de1" providerId="ADAL" clId="{0D2F02EF-FF88-42DB-9FE9-C7BDEED5549C}" dt="2023-10-05T06:11:20.439" v="614" actId="1076"/>
          <ac:spMkLst>
            <pc:docMk/>
            <pc:sldMk cId="3369482741" sldId="287"/>
            <ac:spMk id="5" creationId="{D8E6A0DC-05BE-B15C-938D-4DD72F122C7F}"/>
          </ac:spMkLst>
        </pc:spChg>
        <pc:spChg chg="add mod">
          <ac:chgData name="Kim, Max (contracted)" userId="44284598-ba49-4a3e-9a54-cc41df4d0de1" providerId="ADAL" clId="{0D2F02EF-FF88-42DB-9FE9-C7BDEED5549C}" dt="2023-10-05T06:09:55.648" v="603" actId="1076"/>
          <ac:spMkLst>
            <pc:docMk/>
            <pc:sldMk cId="3369482741" sldId="287"/>
            <ac:spMk id="10" creationId="{6576332F-F6BB-CB18-84D5-88139DA1FAEA}"/>
          </ac:spMkLst>
        </pc:spChg>
        <pc:spChg chg="add mod">
          <ac:chgData name="Kim, Max (contracted)" userId="44284598-ba49-4a3e-9a54-cc41df4d0de1" providerId="ADAL" clId="{0D2F02EF-FF88-42DB-9FE9-C7BDEED5549C}" dt="2023-10-05T06:10:19.527" v="608" actId="1076"/>
          <ac:spMkLst>
            <pc:docMk/>
            <pc:sldMk cId="3369482741" sldId="287"/>
            <ac:spMk id="13" creationId="{C81FA8F7-DDC0-BABB-05E4-5CECB5295566}"/>
          </ac:spMkLst>
        </pc:spChg>
        <pc:spChg chg="add mod">
          <ac:chgData name="Kim, Max (contracted)" userId="44284598-ba49-4a3e-9a54-cc41df4d0de1" providerId="ADAL" clId="{0D2F02EF-FF88-42DB-9FE9-C7BDEED5549C}" dt="2023-10-05T06:10:52.393" v="612" actId="207"/>
          <ac:spMkLst>
            <pc:docMk/>
            <pc:sldMk cId="3369482741" sldId="287"/>
            <ac:spMk id="16" creationId="{0FDA7AE2-AF2A-CFE2-1A6C-3867CD5C64AD}"/>
          </ac:spMkLst>
        </pc:spChg>
        <pc:spChg chg="add mod">
          <ac:chgData name="Kim, Max (contracted)" userId="44284598-ba49-4a3e-9a54-cc41df4d0de1" providerId="ADAL" clId="{0D2F02EF-FF88-42DB-9FE9-C7BDEED5549C}" dt="2023-10-05T06:12:11.724" v="619" actId="207"/>
          <ac:spMkLst>
            <pc:docMk/>
            <pc:sldMk cId="3369482741" sldId="287"/>
            <ac:spMk id="18" creationId="{9CBA890B-279A-FAB0-62F8-59516DDA27C6}"/>
          </ac:spMkLst>
        </pc:spChg>
        <pc:spChg chg="add mod">
          <ac:chgData name="Kim, Max (contracted)" userId="44284598-ba49-4a3e-9a54-cc41df4d0de1" providerId="ADAL" clId="{0D2F02EF-FF88-42DB-9FE9-C7BDEED5549C}" dt="2023-10-05T06:12:38.923" v="623" actId="207"/>
          <ac:spMkLst>
            <pc:docMk/>
            <pc:sldMk cId="3369482741" sldId="287"/>
            <ac:spMk id="22" creationId="{AE509893-CAA7-5BCF-5B92-A9792C725CBF}"/>
          </ac:spMkLst>
        </pc:spChg>
        <pc:spChg chg="add mod">
          <ac:chgData name="Kim, Max (contracted)" userId="44284598-ba49-4a3e-9a54-cc41df4d0de1" providerId="ADAL" clId="{0D2F02EF-FF88-42DB-9FE9-C7BDEED5549C}" dt="2023-10-05T06:13:15.849" v="629" actId="1076"/>
          <ac:spMkLst>
            <pc:docMk/>
            <pc:sldMk cId="3369482741" sldId="287"/>
            <ac:spMk id="24" creationId="{040BE33A-BE53-6EDE-4A9D-2ABA28A7A106}"/>
          </ac:spMkLst>
        </pc:spChg>
      </pc:sldChg>
      <pc:sldChg chg="addSp delSp modSp add del mod">
        <pc:chgData name="Kim, Max (contracted)" userId="44284598-ba49-4a3e-9a54-cc41df4d0de1" providerId="ADAL" clId="{0D2F02EF-FF88-42DB-9FE9-C7BDEED5549C}" dt="2023-10-05T06:04:00.127" v="563" actId="47"/>
        <pc:sldMkLst>
          <pc:docMk/>
          <pc:sldMk cId="4265522676" sldId="287"/>
        </pc:sldMkLst>
        <pc:spChg chg="add mod">
          <ac:chgData name="Kim, Max (contracted)" userId="44284598-ba49-4a3e-9a54-cc41df4d0de1" providerId="ADAL" clId="{0D2F02EF-FF88-42DB-9FE9-C7BDEED5549C}" dt="2023-10-05T06:03:21.974" v="557" actId="164"/>
          <ac:spMkLst>
            <pc:docMk/>
            <pc:sldMk cId="4265522676" sldId="287"/>
            <ac:spMk id="3" creationId="{AB16821C-DE7D-C4FC-E04E-6D2D6C703451}"/>
          </ac:spMkLst>
        </pc:spChg>
        <pc:spChg chg="add mod">
          <ac:chgData name="Kim, Max (contracted)" userId="44284598-ba49-4a3e-9a54-cc41df4d0de1" providerId="ADAL" clId="{0D2F02EF-FF88-42DB-9FE9-C7BDEED5549C}" dt="2023-10-05T06:03:38.902" v="560" actId="1076"/>
          <ac:spMkLst>
            <pc:docMk/>
            <pc:sldMk cId="4265522676" sldId="287"/>
            <ac:spMk id="5" creationId="{D4135369-E1C2-AF67-7BA4-B9F71D6442C0}"/>
          </ac:spMkLst>
        </pc:spChg>
        <pc:spChg chg="del mod">
          <ac:chgData name="Kim, Max (contracted)" userId="44284598-ba49-4a3e-9a54-cc41df4d0de1" providerId="ADAL" clId="{0D2F02EF-FF88-42DB-9FE9-C7BDEED5549C}" dt="2023-10-05T06:02:59.728" v="554" actId="478"/>
          <ac:spMkLst>
            <pc:docMk/>
            <pc:sldMk cId="4265522676" sldId="287"/>
            <ac:spMk id="44" creationId="{87A273C1-CFE3-C6CF-0317-5FEA5DE5CE24}"/>
          </ac:spMkLst>
        </pc:spChg>
        <pc:grpChg chg="add mod">
          <ac:chgData name="Kim, Max (contracted)" userId="44284598-ba49-4a3e-9a54-cc41df4d0de1" providerId="ADAL" clId="{0D2F02EF-FF88-42DB-9FE9-C7BDEED5549C}" dt="2023-10-05T06:03:48.307" v="562" actId="14100"/>
          <ac:grpSpMkLst>
            <pc:docMk/>
            <pc:sldMk cId="4265522676" sldId="287"/>
            <ac:grpSpMk id="8" creationId="{2753D796-ACA7-911D-FE29-06428036DE3A}"/>
          </ac:grpSpMkLst>
        </pc:grpChg>
      </pc:sldChg>
      <pc:sldChg chg="addSp delSp modSp add mod ord">
        <pc:chgData name="Kim, Max (contracted)" userId="44284598-ba49-4a3e-9a54-cc41df4d0de1" providerId="ADAL" clId="{0D2F02EF-FF88-42DB-9FE9-C7BDEED5549C}" dt="2023-10-05T06:13:52.808" v="637"/>
        <pc:sldMkLst>
          <pc:docMk/>
          <pc:sldMk cId="955748221" sldId="288"/>
        </pc:sldMkLst>
        <pc:spChg chg="del">
          <ac:chgData name="Kim, Max (contracted)" userId="44284598-ba49-4a3e-9a54-cc41df4d0de1" providerId="ADAL" clId="{0D2F02EF-FF88-42DB-9FE9-C7BDEED5549C}" dt="2023-10-05T06:13:26.678" v="633" actId="478"/>
          <ac:spMkLst>
            <pc:docMk/>
            <pc:sldMk cId="955748221" sldId="288"/>
            <ac:spMk id="2" creationId="{5BEBF27D-8119-FEEF-C657-79917E0175E8}"/>
          </ac:spMkLst>
        </pc:spChg>
        <pc:spChg chg="del">
          <ac:chgData name="Kim, Max (contracted)" userId="44284598-ba49-4a3e-9a54-cc41df4d0de1" providerId="ADAL" clId="{0D2F02EF-FF88-42DB-9FE9-C7BDEED5549C}" dt="2023-10-05T06:13:26.678" v="633" actId="478"/>
          <ac:spMkLst>
            <pc:docMk/>
            <pc:sldMk cId="955748221" sldId="288"/>
            <ac:spMk id="3" creationId="{386E433E-37B4-935F-3CB9-77FAC7EE5433}"/>
          </ac:spMkLst>
        </pc:spChg>
        <pc:spChg chg="add del mod">
          <ac:chgData name="Kim, Max (contracted)" userId="44284598-ba49-4a3e-9a54-cc41df4d0de1" providerId="ADAL" clId="{0D2F02EF-FF88-42DB-9FE9-C7BDEED5549C}" dt="2023-10-05T06:13:52.808" v="637"/>
          <ac:spMkLst>
            <pc:docMk/>
            <pc:sldMk cId="955748221" sldId="288"/>
            <ac:spMk id="4" creationId="{18484F1F-B7C4-CD26-6229-C4034EE7F474}"/>
          </ac:spMkLst>
        </pc:spChg>
      </pc:sldChg>
      <pc:sldChg chg="addSp modSp add del mod ord">
        <pc:chgData name="Kim, Max (contracted)" userId="44284598-ba49-4a3e-9a54-cc41df4d0de1" providerId="ADAL" clId="{0D2F02EF-FF88-42DB-9FE9-C7BDEED5549C}" dt="2023-10-06T01:55:46.841" v="672" actId="47"/>
        <pc:sldMkLst>
          <pc:docMk/>
          <pc:sldMk cId="3056906365" sldId="289"/>
        </pc:sldMkLst>
        <pc:spChg chg="add mod">
          <ac:chgData name="Kim, Max (contracted)" userId="44284598-ba49-4a3e-9a54-cc41df4d0de1" providerId="ADAL" clId="{0D2F02EF-FF88-42DB-9FE9-C7BDEED5549C}" dt="2023-10-06T01:53:22.446" v="663" actId="20577"/>
          <ac:spMkLst>
            <pc:docMk/>
            <pc:sldMk cId="3056906365" sldId="289"/>
            <ac:spMk id="4" creationId="{80D32E21-9A3A-7875-3112-8942C5A38E16}"/>
          </ac:spMkLst>
        </pc:spChg>
        <pc:picChg chg="add mod">
          <ac:chgData name="Kim, Max (contracted)" userId="44284598-ba49-4a3e-9a54-cc41df4d0de1" providerId="ADAL" clId="{0D2F02EF-FF88-42DB-9FE9-C7BDEED5549C}" dt="2023-10-06T01:53:10.178" v="655" actId="1076"/>
          <ac:picMkLst>
            <pc:docMk/>
            <pc:sldMk cId="3056906365" sldId="289"/>
            <ac:picMk id="3" creationId="{78213E76-4939-BDF5-9658-9133F5E973FF}"/>
          </ac:picMkLst>
        </pc:picChg>
      </pc:sldChg>
      <pc:sldChg chg="modSp add mod">
        <pc:chgData name="Kim, Max (contracted)" userId="44284598-ba49-4a3e-9a54-cc41df4d0de1" providerId="ADAL" clId="{0D2F02EF-FF88-42DB-9FE9-C7BDEED5549C}" dt="2023-10-06T01:55:42.203" v="671" actId="1076"/>
        <pc:sldMkLst>
          <pc:docMk/>
          <pc:sldMk cId="2602457925" sldId="290"/>
        </pc:sldMkLst>
        <pc:picChg chg="mod">
          <ac:chgData name="Kim, Max (contracted)" userId="44284598-ba49-4a3e-9a54-cc41df4d0de1" providerId="ADAL" clId="{0D2F02EF-FF88-42DB-9FE9-C7BDEED5549C}" dt="2023-10-06T01:55:42.203" v="671" actId="1076"/>
          <ac:picMkLst>
            <pc:docMk/>
            <pc:sldMk cId="2602457925" sldId="290"/>
            <ac:picMk id="3" creationId="{78213E76-4939-BDF5-9658-9133F5E973FF}"/>
          </ac:picMkLst>
        </pc:picChg>
      </pc:sldChg>
      <pc:sldChg chg="add ord">
        <pc:chgData name="Kim, Max (contracted)" userId="44284598-ba49-4a3e-9a54-cc41df4d0de1" providerId="ADAL" clId="{0D2F02EF-FF88-42DB-9FE9-C7BDEED5549C}" dt="2023-10-06T01:55:49.500" v="675"/>
        <pc:sldMkLst>
          <pc:docMk/>
          <pc:sldMk cId="2032737797" sldId="291"/>
        </pc:sldMkLst>
      </pc:sldChg>
      <pc:sldChg chg="addSp modSp add mod ord">
        <pc:chgData name="Kim, Max (contracted)" userId="44284598-ba49-4a3e-9a54-cc41df4d0de1" providerId="ADAL" clId="{0D2F02EF-FF88-42DB-9FE9-C7BDEED5549C}" dt="2023-10-06T03:20:56.031" v="776"/>
        <pc:sldMkLst>
          <pc:docMk/>
          <pc:sldMk cId="139196832" sldId="292"/>
        </pc:sldMkLst>
        <pc:spChg chg="add mod">
          <ac:chgData name="Kim, Max (contracted)" userId="44284598-ba49-4a3e-9a54-cc41df4d0de1" providerId="ADAL" clId="{0D2F02EF-FF88-42DB-9FE9-C7BDEED5549C}" dt="2023-10-06T02:07:18.697" v="772" actId="20577"/>
          <ac:spMkLst>
            <pc:docMk/>
            <pc:sldMk cId="139196832" sldId="292"/>
            <ac:spMk id="3" creationId="{28437C30-8407-0EA6-FE82-5E2F1D5F7B99}"/>
          </ac:spMkLst>
        </pc:spChg>
        <pc:spChg chg="add mod">
          <ac:chgData name="Kim, Max (contracted)" userId="44284598-ba49-4a3e-9a54-cc41df4d0de1" providerId="ADAL" clId="{0D2F02EF-FF88-42DB-9FE9-C7BDEED5549C}" dt="2023-10-06T02:07:09.982" v="768" actId="113"/>
          <ac:spMkLst>
            <pc:docMk/>
            <pc:sldMk cId="139196832" sldId="292"/>
            <ac:spMk id="5" creationId="{21A78822-93C7-057F-57CB-CA3FA5F6DF5E}"/>
          </ac:spMkLst>
        </pc:spChg>
        <pc:grpChg chg="mod">
          <ac:chgData name="Kim, Max (contracted)" userId="44284598-ba49-4a3e-9a54-cc41df4d0de1" providerId="ADAL" clId="{0D2F02EF-FF88-42DB-9FE9-C7BDEED5549C}" dt="2023-10-06T01:59:33.514" v="723" actId="1076"/>
          <ac:grpSpMkLst>
            <pc:docMk/>
            <pc:sldMk cId="139196832" sldId="292"/>
            <ac:grpSpMk id="45" creationId="{BD0AEBED-B499-F365-6228-1A2216839961}"/>
          </ac:grpSpMkLst>
        </pc:grpChg>
      </pc:sldChg>
    </pc:docChg>
  </pc:docChgLst>
  <pc:docChgLst>
    <pc:chgData name="Kim, Max (contracted)" userId="44284598-ba49-4a3e-9a54-cc41df4d0de1" providerId="ADAL" clId="{BEDE777A-3495-43D8-9D30-F6ABADA09BFE}"/>
    <pc:docChg chg="undo custSel addSld delSld modSld sldOrd">
      <pc:chgData name="Kim, Max (contracted)" userId="44284598-ba49-4a3e-9a54-cc41df4d0de1" providerId="ADAL" clId="{BEDE777A-3495-43D8-9D30-F6ABADA09BFE}" dt="2023-10-05T02:20:48.765" v="1529"/>
      <pc:docMkLst>
        <pc:docMk/>
      </pc:docMkLst>
      <pc:sldChg chg="addSp delSp modSp del mod">
        <pc:chgData name="Kim, Max (contracted)" userId="44284598-ba49-4a3e-9a54-cc41df4d0de1" providerId="ADAL" clId="{BEDE777A-3495-43D8-9D30-F6ABADA09BFE}" dt="2023-10-04T06:50:49.796" v="757" actId="47"/>
        <pc:sldMkLst>
          <pc:docMk/>
          <pc:sldMk cId="2565389190" sldId="256"/>
        </pc:sldMkLst>
        <pc:spChg chg="del">
          <ac:chgData name="Kim, Max (contracted)" userId="44284598-ba49-4a3e-9a54-cc41df4d0de1" providerId="ADAL" clId="{BEDE777A-3495-43D8-9D30-F6ABADA09BFE}" dt="2023-10-04T06:46:05.744" v="706" actId="478"/>
          <ac:spMkLst>
            <pc:docMk/>
            <pc:sldMk cId="2565389190" sldId="256"/>
            <ac:spMk id="2" creationId="{06EEFFB8-3389-A151-EA68-600FB11E0549}"/>
          </ac:spMkLst>
        </pc:spChg>
        <pc:spChg chg="del">
          <ac:chgData name="Kim, Max (contracted)" userId="44284598-ba49-4a3e-9a54-cc41df4d0de1" providerId="ADAL" clId="{BEDE777A-3495-43D8-9D30-F6ABADA09BFE}" dt="2023-10-04T06:46:05.744" v="706" actId="478"/>
          <ac:spMkLst>
            <pc:docMk/>
            <pc:sldMk cId="2565389190" sldId="256"/>
            <ac:spMk id="3" creationId="{10A9309E-6074-8F9C-57DC-E624DA6896EB}"/>
          </ac:spMkLst>
        </pc:spChg>
        <pc:spChg chg="add mod">
          <ac:chgData name="Kim, Max (contracted)" userId="44284598-ba49-4a3e-9a54-cc41df4d0de1" providerId="ADAL" clId="{BEDE777A-3495-43D8-9D30-F6ABADA09BFE}" dt="2023-10-04T06:46:15.582" v="708" actId="1076"/>
          <ac:spMkLst>
            <pc:docMk/>
            <pc:sldMk cId="2565389190" sldId="256"/>
            <ac:spMk id="4" creationId="{5CCC0A51-63AE-22BD-15AC-BEDE2D1F922D}"/>
          </ac:spMkLst>
        </pc:spChg>
        <pc:spChg chg="add mod">
          <ac:chgData name="Kim, Max (contracted)" userId="44284598-ba49-4a3e-9a54-cc41df4d0de1" providerId="ADAL" clId="{BEDE777A-3495-43D8-9D30-F6ABADA09BFE}" dt="2023-10-04T06:47:01.230" v="717" actId="1076"/>
          <ac:spMkLst>
            <pc:docMk/>
            <pc:sldMk cId="2565389190" sldId="256"/>
            <ac:spMk id="5" creationId="{641727B0-C703-79C9-A3B1-097743F1FDCC}"/>
          </ac:spMkLst>
        </pc:spChg>
        <pc:cxnChg chg="add mod">
          <ac:chgData name="Kim, Max (contracted)" userId="44284598-ba49-4a3e-9a54-cc41df4d0de1" providerId="ADAL" clId="{BEDE777A-3495-43D8-9D30-F6ABADA09BFE}" dt="2023-10-04T06:47:01.230" v="717" actId="1076"/>
          <ac:cxnSpMkLst>
            <pc:docMk/>
            <pc:sldMk cId="2565389190" sldId="256"/>
            <ac:cxnSpMk id="7" creationId="{2988816E-E128-DF8A-327F-C69684D8ED58}"/>
          </ac:cxnSpMkLst>
        </pc:cxnChg>
      </pc:sldChg>
      <pc:sldChg chg="addSp delSp modSp del mod">
        <pc:chgData name="Kim, Max (contracted)" userId="44284598-ba49-4a3e-9a54-cc41df4d0de1" providerId="ADAL" clId="{BEDE777A-3495-43D8-9D30-F6ABADA09BFE}" dt="2023-10-04T07:20:26.922" v="1135" actId="47"/>
        <pc:sldMkLst>
          <pc:docMk/>
          <pc:sldMk cId="216619151" sldId="257"/>
        </pc:sldMkLst>
        <pc:spChg chg="mod">
          <ac:chgData name="Kim, Max (contracted)" userId="44284598-ba49-4a3e-9a54-cc41df4d0de1" providerId="ADAL" clId="{BEDE777A-3495-43D8-9D30-F6ABADA09BFE}" dt="2023-10-04T05:24:20.415" v="166" actId="1076"/>
          <ac:spMkLst>
            <pc:docMk/>
            <pc:sldMk cId="216619151" sldId="257"/>
            <ac:spMk id="4" creationId="{6F9E2094-F28D-69FB-8345-66BB7C51502F}"/>
          </ac:spMkLst>
        </pc:spChg>
        <pc:spChg chg="mod">
          <ac:chgData name="Kim, Max (contracted)" userId="44284598-ba49-4a3e-9a54-cc41df4d0de1" providerId="ADAL" clId="{BEDE777A-3495-43D8-9D30-F6ABADA09BFE}" dt="2023-10-04T06:06:05.993" v="212" actId="164"/>
          <ac:spMkLst>
            <pc:docMk/>
            <pc:sldMk cId="216619151" sldId="257"/>
            <ac:spMk id="5" creationId="{376C05C2-EF85-66EC-3F86-7C5D777A9CC9}"/>
          </ac:spMkLst>
        </pc:spChg>
        <pc:spChg chg="mod">
          <ac:chgData name="Kim, Max (contracted)" userId="44284598-ba49-4a3e-9a54-cc41df4d0de1" providerId="ADAL" clId="{BEDE777A-3495-43D8-9D30-F6ABADA09BFE}" dt="2023-10-04T06:06:05.993" v="212" actId="164"/>
          <ac:spMkLst>
            <pc:docMk/>
            <pc:sldMk cId="216619151" sldId="257"/>
            <ac:spMk id="6" creationId="{3E402056-5EF4-F060-FD85-171CD0A363A6}"/>
          </ac:spMkLst>
        </pc:spChg>
        <pc:spChg chg="mod">
          <ac:chgData name="Kim, Max (contracted)" userId="44284598-ba49-4a3e-9a54-cc41df4d0de1" providerId="ADAL" clId="{BEDE777A-3495-43D8-9D30-F6ABADA09BFE}" dt="2023-10-04T05:26:07.253" v="187" actId="1076"/>
          <ac:spMkLst>
            <pc:docMk/>
            <pc:sldMk cId="216619151" sldId="257"/>
            <ac:spMk id="8" creationId="{0C01416B-F5B2-4016-6EA7-FBFF3640AC58}"/>
          </ac:spMkLst>
        </pc:spChg>
        <pc:spChg chg="add del mod">
          <ac:chgData name="Kim, Max (contracted)" userId="44284598-ba49-4a3e-9a54-cc41df4d0de1" providerId="ADAL" clId="{BEDE777A-3495-43D8-9D30-F6ABADA09BFE}" dt="2023-10-04T06:07:06.949" v="227" actId="478"/>
          <ac:spMkLst>
            <pc:docMk/>
            <pc:sldMk cId="216619151" sldId="257"/>
            <ac:spMk id="56" creationId="{2EF51A93-6585-FDE0-9559-9979D87E8C6E}"/>
          </ac:spMkLst>
        </pc:spChg>
        <pc:spChg chg="add mod">
          <ac:chgData name="Kim, Max (contracted)" userId="44284598-ba49-4a3e-9a54-cc41df4d0de1" providerId="ADAL" clId="{BEDE777A-3495-43D8-9D30-F6ABADA09BFE}" dt="2023-10-04T06:06:52.232" v="221" actId="164"/>
          <ac:spMkLst>
            <pc:docMk/>
            <pc:sldMk cId="216619151" sldId="257"/>
            <ac:spMk id="57" creationId="{48255CC4-D96A-D700-0668-8B0EEC393868}"/>
          </ac:spMkLst>
        </pc:spChg>
        <pc:spChg chg="add mod ord">
          <ac:chgData name="Kim, Max (contracted)" userId="44284598-ba49-4a3e-9a54-cc41df4d0de1" providerId="ADAL" clId="{BEDE777A-3495-43D8-9D30-F6ABADA09BFE}" dt="2023-10-04T06:06:30.600" v="217" actId="164"/>
          <ac:spMkLst>
            <pc:docMk/>
            <pc:sldMk cId="216619151" sldId="257"/>
            <ac:spMk id="1066" creationId="{F28429BB-3993-E922-7920-C77FE193943D}"/>
          </ac:spMkLst>
        </pc:spChg>
        <pc:spChg chg="mod topLvl">
          <ac:chgData name="Kim, Max (contracted)" userId="44284598-ba49-4a3e-9a54-cc41df4d0de1" providerId="ADAL" clId="{BEDE777A-3495-43D8-9D30-F6ABADA09BFE}" dt="2023-10-04T06:07:26.199" v="232" actId="164"/>
          <ac:spMkLst>
            <pc:docMk/>
            <pc:sldMk cId="216619151" sldId="257"/>
            <ac:spMk id="1072" creationId="{E0F889F1-98E4-9BF2-814E-282071D330B1}"/>
          </ac:spMkLst>
        </pc:spChg>
        <pc:grpChg chg="add mod">
          <ac:chgData name="Kim, Max (contracted)" userId="44284598-ba49-4a3e-9a54-cc41df4d0de1" providerId="ADAL" clId="{BEDE777A-3495-43D8-9D30-F6ABADA09BFE}" dt="2023-10-04T06:06:30.600" v="217" actId="164"/>
          <ac:grpSpMkLst>
            <pc:docMk/>
            <pc:sldMk cId="216619151" sldId="257"/>
            <ac:grpSpMk id="1067" creationId="{D70E3267-313C-5D61-DCF4-AE4DAFF1C65A}"/>
          </ac:grpSpMkLst>
        </pc:grpChg>
        <pc:grpChg chg="add mod">
          <ac:chgData name="Kim, Max (contracted)" userId="44284598-ba49-4a3e-9a54-cc41df4d0de1" providerId="ADAL" clId="{BEDE777A-3495-43D8-9D30-F6ABADA09BFE}" dt="2023-10-04T06:06:33.657" v="218" actId="1076"/>
          <ac:grpSpMkLst>
            <pc:docMk/>
            <pc:sldMk cId="216619151" sldId="257"/>
            <ac:grpSpMk id="1068" creationId="{DDAB1EE7-1593-8179-D8C7-9D8300BB931A}"/>
          </ac:grpSpMkLst>
        </pc:grpChg>
        <pc:grpChg chg="add mod">
          <ac:chgData name="Kim, Max (contracted)" userId="44284598-ba49-4a3e-9a54-cc41df4d0de1" providerId="ADAL" clId="{BEDE777A-3495-43D8-9D30-F6ABADA09BFE}" dt="2023-10-04T06:07:55.655" v="236" actId="1076"/>
          <ac:grpSpMkLst>
            <pc:docMk/>
            <pc:sldMk cId="216619151" sldId="257"/>
            <ac:grpSpMk id="1069" creationId="{7761F758-6F92-5A92-5930-A68DB99E298B}"/>
          </ac:grpSpMkLst>
        </pc:grpChg>
        <pc:grpChg chg="add del mod">
          <ac:chgData name="Kim, Max (contracted)" userId="44284598-ba49-4a3e-9a54-cc41df4d0de1" providerId="ADAL" clId="{BEDE777A-3495-43D8-9D30-F6ABADA09BFE}" dt="2023-10-04T06:07:16.519" v="229" actId="165"/>
          <ac:grpSpMkLst>
            <pc:docMk/>
            <pc:sldMk cId="216619151" sldId="257"/>
            <ac:grpSpMk id="1070" creationId="{0BE28ACE-8C4C-F6E4-761F-FC6F63DD50AD}"/>
          </ac:grpSpMkLst>
        </pc:grpChg>
        <pc:grpChg chg="add mod">
          <ac:chgData name="Kim, Max (contracted)" userId="44284598-ba49-4a3e-9a54-cc41df4d0de1" providerId="ADAL" clId="{BEDE777A-3495-43D8-9D30-F6ABADA09BFE}" dt="2023-10-04T06:08:02.818" v="238" actId="1076"/>
          <ac:grpSpMkLst>
            <pc:docMk/>
            <pc:sldMk cId="216619151" sldId="257"/>
            <ac:grpSpMk id="1073" creationId="{9DA123DB-67FA-9AE7-F3CC-E77E04F59C6C}"/>
          </ac:grpSpMkLst>
        </pc:grpChg>
        <pc:picChg chg="del mod">
          <ac:chgData name="Kim, Max (contracted)" userId="44284598-ba49-4a3e-9a54-cc41df4d0de1" providerId="ADAL" clId="{BEDE777A-3495-43D8-9D30-F6ABADA09BFE}" dt="2023-10-04T06:07:05.431" v="225" actId="478"/>
          <ac:picMkLst>
            <pc:docMk/>
            <pc:sldMk cId="216619151" sldId="257"/>
            <ac:picMk id="44" creationId="{B928BA75-39D1-5A41-14BB-7E66D523D65E}"/>
          </ac:picMkLst>
        </pc:picChg>
        <pc:picChg chg="mod">
          <ac:chgData name="Kim, Max (contracted)" userId="44284598-ba49-4a3e-9a54-cc41df4d0de1" providerId="ADAL" clId="{BEDE777A-3495-43D8-9D30-F6ABADA09BFE}" dt="2023-10-04T06:06:52.232" v="221" actId="164"/>
          <ac:picMkLst>
            <pc:docMk/>
            <pc:sldMk cId="216619151" sldId="257"/>
            <ac:picMk id="46" creationId="{B583AF62-4804-4E37-3ED0-B5BB1DD93583}"/>
          </ac:picMkLst>
        </pc:picChg>
        <pc:picChg chg="mod topLvl">
          <ac:chgData name="Kim, Max (contracted)" userId="44284598-ba49-4a3e-9a54-cc41df4d0de1" providerId="ADAL" clId="{BEDE777A-3495-43D8-9D30-F6ABADA09BFE}" dt="2023-10-04T06:07:29.063" v="234" actId="1076"/>
          <ac:picMkLst>
            <pc:docMk/>
            <pc:sldMk cId="216619151" sldId="257"/>
            <ac:picMk id="1071" creationId="{39AE8861-7E01-4896-AF58-5FF42E757256}"/>
          </ac:picMkLst>
        </pc:picChg>
        <pc:cxnChg chg="del mod">
          <ac:chgData name="Kim, Max (contracted)" userId="44284598-ba49-4a3e-9a54-cc41df4d0de1" providerId="ADAL" clId="{BEDE777A-3495-43D8-9D30-F6ABADA09BFE}" dt="2023-10-04T05:29:30.149" v="204" actId="478"/>
          <ac:cxnSpMkLst>
            <pc:docMk/>
            <pc:sldMk cId="216619151" sldId="257"/>
            <ac:cxnSpMk id="10" creationId="{5A18BADB-4D96-695A-FB55-AFEA5A4BEE5D}"/>
          </ac:cxnSpMkLst>
        </pc:cxnChg>
        <pc:cxnChg chg="del mod">
          <ac:chgData name="Kim, Max (contracted)" userId="44284598-ba49-4a3e-9a54-cc41df4d0de1" providerId="ADAL" clId="{BEDE777A-3495-43D8-9D30-F6ABADA09BFE}" dt="2023-10-04T05:27:01.095" v="198" actId="478"/>
          <ac:cxnSpMkLst>
            <pc:docMk/>
            <pc:sldMk cId="216619151" sldId="257"/>
            <ac:cxnSpMk id="13" creationId="{AAFDEBB5-4175-5F7A-EDC0-9250920E6D06}"/>
          </ac:cxnSpMkLst>
        </pc:cxnChg>
        <pc:cxnChg chg="del mod">
          <ac:chgData name="Kim, Max (contracted)" userId="44284598-ba49-4a3e-9a54-cc41df4d0de1" providerId="ADAL" clId="{BEDE777A-3495-43D8-9D30-F6ABADA09BFE}" dt="2023-10-04T05:24:24.373" v="168" actId="478"/>
          <ac:cxnSpMkLst>
            <pc:docMk/>
            <pc:sldMk cId="216619151" sldId="257"/>
            <ac:cxnSpMk id="35" creationId="{5C8BD2E0-2D58-4830-F567-71CCD3F663FF}"/>
          </ac:cxnSpMkLst>
        </pc:cxnChg>
        <pc:cxnChg chg="del mod">
          <ac:chgData name="Kim, Max (contracted)" userId="44284598-ba49-4a3e-9a54-cc41df4d0de1" providerId="ADAL" clId="{BEDE777A-3495-43D8-9D30-F6ABADA09BFE}" dt="2023-10-04T05:29:30.988" v="205" actId="478"/>
          <ac:cxnSpMkLst>
            <pc:docMk/>
            <pc:sldMk cId="216619151" sldId="257"/>
            <ac:cxnSpMk id="40" creationId="{A0D8BB3D-8191-B4E5-BBB3-F6CA0948735D}"/>
          </ac:cxnSpMkLst>
        </pc:cxnChg>
        <pc:cxnChg chg="del mod">
          <ac:chgData name="Kim, Max (contracted)" userId="44284598-ba49-4a3e-9a54-cc41df4d0de1" providerId="ADAL" clId="{BEDE777A-3495-43D8-9D30-F6ABADA09BFE}" dt="2023-10-04T05:27:13.780" v="201" actId="478"/>
          <ac:cxnSpMkLst>
            <pc:docMk/>
            <pc:sldMk cId="216619151" sldId="257"/>
            <ac:cxnSpMk id="51" creationId="{7D069B0B-E0C4-3583-03F4-C9EA4CDFBE66}"/>
          </ac:cxnSpMkLst>
        </pc:cxnChg>
        <pc:cxnChg chg="del mod">
          <ac:chgData name="Kim, Max (contracted)" userId="44284598-ba49-4a3e-9a54-cc41df4d0de1" providerId="ADAL" clId="{BEDE777A-3495-43D8-9D30-F6ABADA09BFE}" dt="2023-10-04T05:27:12.758" v="200" actId="478"/>
          <ac:cxnSpMkLst>
            <pc:docMk/>
            <pc:sldMk cId="216619151" sldId="257"/>
            <ac:cxnSpMk id="54" creationId="{3DFE43D6-2D70-45AA-14CC-414A30B8FD50}"/>
          </ac:cxnSpMkLst>
        </pc:cxnChg>
        <pc:cxnChg chg="add del mod">
          <ac:chgData name="Kim, Max (contracted)" userId="44284598-ba49-4a3e-9a54-cc41df4d0de1" providerId="ADAL" clId="{BEDE777A-3495-43D8-9D30-F6ABADA09BFE}" dt="2023-10-04T05:17:17.603" v="128" actId="478"/>
          <ac:cxnSpMkLst>
            <pc:docMk/>
            <pc:sldMk cId="216619151" sldId="257"/>
            <ac:cxnSpMk id="59" creationId="{43BDF5CF-2F09-BF36-CFB5-426A71642983}"/>
          </ac:cxnSpMkLst>
        </pc:cxnChg>
        <pc:cxnChg chg="add del mod">
          <ac:chgData name="Kim, Max (contracted)" userId="44284598-ba49-4a3e-9a54-cc41df4d0de1" providerId="ADAL" clId="{BEDE777A-3495-43D8-9D30-F6ABADA09BFE}" dt="2023-10-04T05:29:28.493" v="202" actId="478"/>
          <ac:cxnSpMkLst>
            <pc:docMk/>
            <pc:sldMk cId="216619151" sldId="257"/>
            <ac:cxnSpMk id="1028" creationId="{FDD6CABC-3ACB-BABA-4A14-E31EDE2FD18B}"/>
          </ac:cxnSpMkLst>
        </pc:cxnChg>
        <pc:cxnChg chg="add del mod">
          <ac:chgData name="Kim, Max (contracted)" userId="44284598-ba49-4a3e-9a54-cc41df4d0de1" providerId="ADAL" clId="{BEDE777A-3495-43D8-9D30-F6ABADA09BFE}" dt="2023-10-04T05:29:29.397" v="203" actId="478"/>
          <ac:cxnSpMkLst>
            <pc:docMk/>
            <pc:sldMk cId="216619151" sldId="257"/>
            <ac:cxnSpMk id="1054" creationId="{212BF0D4-E1B9-CDE6-7332-1EEAD4CB99F7}"/>
          </ac:cxnSpMkLst>
        </pc:cxnChg>
      </pc:sldChg>
      <pc:sldChg chg="addSp delSp modSp add del mod">
        <pc:chgData name="Kim, Max (contracted)" userId="44284598-ba49-4a3e-9a54-cc41df4d0de1" providerId="ADAL" clId="{BEDE777A-3495-43D8-9D30-F6ABADA09BFE}" dt="2023-10-04T06:50:53.674" v="758" actId="47"/>
        <pc:sldMkLst>
          <pc:docMk/>
          <pc:sldMk cId="2635993385" sldId="258"/>
        </pc:sldMkLst>
        <pc:spChg chg="mod">
          <ac:chgData name="Kim, Max (contracted)" userId="44284598-ba49-4a3e-9a54-cc41df4d0de1" providerId="ADAL" clId="{BEDE777A-3495-43D8-9D30-F6ABADA09BFE}" dt="2023-10-04T06:30:59.786" v="516" actId="1076"/>
          <ac:spMkLst>
            <pc:docMk/>
            <pc:sldMk cId="2635993385" sldId="258"/>
            <ac:spMk id="4" creationId="{6F9E2094-F28D-69FB-8345-66BB7C51502F}"/>
          </ac:spMkLst>
        </pc:spChg>
        <pc:spChg chg="mod">
          <ac:chgData name="Kim, Max (contracted)" userId="44284598-ba49-4a3e-9a54-cc41df4d0de1" providerId="ADAL" clId="{BEDE777A-3495-43D8-9D30-F6ABADA09BFE}" dt="2023-10-04T06:30:59.786" v="516" actId="1076"/>
          <ac:spMkLst>
            <pc:docMk/>
            <pc:sldMk cId="2635993385" sldId="258"/>
            <ac:spMk id="7" creationId="{AC142607-CF85-5C89-D0B5-048817872809}"/>
          </ac:spMkLst>
        </pc:spChg>
        <pc:spChg chg="mod">
          <ac:chgData name="Kim, Max (contracted)" userId="44284598-ba49-4a3e-9a54-cc41df4d0de1" providerId="ADAL" clId="{BEDE777A-3495-43D8-9D30-F6ABADA09BFE}" dt="2023-10-04T06:30:59.786" v="516" actId="1076"/>
          <ac:spMkLst>
            <pc:docMk/>
            <pc:sldMk cId="2635993385" sldId="258"/>
            <ac:spMk id="8" creationId="{0C01416B-F5B2-4016-6EA7-FBFF3640AC58}"/>
          </ac:spMkLst>
        </pc:spChg>
        <pc:spChg chg="add del mod">
          <ac:chgData name="Kim, Max (contracted)" userId="44284598-ba49-4a3e-9a54-cc41df4d0de1" providerId="ADAL" clId="{BEDE777A-3495-43D8-9D30-F6ABADA09BFE}" dt="2023-10-04T06:09:20.741" v="245" actId="478"/>
          <ac:spMkLst>
            <pc:docMk/>
            <pc:sldMk cId="2635993385" sldId="258"/>
            <ac:spMk id="9" creationId="{6B05373E-FC94-617F-17A5-563682A44B51}"/>
          </ac:spMkLst>
        </pc:spChg>
        <pc:spChg chg="add del">
          <ac:chgData name="Kim, Max (contracted)" userId="44284598-ba49-4a3e-9a54-cc41df4d0de1" providerId="ADAL" clId="{BEDE777A-3495-43D8-9D30-F6ABADA09BFE}" dt="2023-10-04T06:09:19.829" v="244" actId="478"/>
          <ac:spMkLst>
            <pc:docMk/>
            <pc:sldMk cId="2635993385" sldId="258"/>
            <ac:spMk id="10" creationId="{490EA4E6-CD96-3129-CF73-99193EA241F4}"/>
          </ac:spMkLst>
        </pc:spChg>
        <pc:spChg chg="add mod ord">
          <ac:chgData name="Kim, Max (contracted)" userId="44284598-ba49-4a3e-9a54-cc41df4d0de1" providerId="ADAL" clId="{BEDE777A-3495-43D8-9D30-F6ABADA09BFE}" dt="2023-10-04T06:23:42.136" v="455" actId="1076"/>
          <ac:spMkLst>
            <pc:docMk/>
            <pc:sldMk cId="2635993385" sldId="258"/>
            <ac:spMk id="28" creationId="{C84974E2-2D06-E163-3808-C9184E4AA769}"/>
          </ac:spMkLst>
        </pc:spChg>
        <pc:spChg chg="add mod">
          <ac:chgData name="Kim, Max (contracted)" userId="44284598-ba49-4a3e-9a54-cc41df4d0de1" providerId="ADAL" clId="{BEDE777A-3495-43D8-9D30-F6ABADA09BFE}" dt="2023-10-04T06:23:42.136" v="455" actId="1076"/>
          <ac:spMkLst>
            <pc:docMk/>
            <pc:sldMk cId="2635993385" sldId="258"/>
            <ac:spMk id="30" creationId="{2E1321F8-36ED-3A48-429F-D7EFBDDA8213}"/>
          </ac:spMkLst>
        </pc:spChg>
        <pc:spChg chg="add del mod">
          <ac:chgData name="Kim, Max (contracted)" userId="44284598-ba49-4a3e-9a54-cc41df4d0de1" providerId="ADAL" clId="{BEDE777A-3495-43D8-9D30-F6ABADA09BFE}" dt="2023-10-04T06:22:43.566" v="450" actId="478"/>
          <ac:spMkLst>
            <pc:docMk/>
            <pc:sldMk cId="2635993385" sldId="258"/>
            <ac:spMk id="31" creationId="{086498F0-B8FA-DE0E-E6E9-540E46E4113B}"/>
          </ac:spMkLst>
        </pc:spChg>
        <pc:spChg chg="mod">
          <ac:chgData name="Kim, Max (contracted)" userId="44284598-ba49-4a3e-9a54-cc41df4d0de1" providerId="ADAL" clId="{BEDE777A-3495-43D8-9D30-F6ABADA09BFE}" dt="2023-10-04T06:22:45.696" v="451" actId="6549"/>
          <ac:spMkLst>
            <pc:docMk/>
            <pc:sldMk cId="2635993385" sldId="258"/>
            <ac:spMk id="34" creationId="{2D57A10D-A0E6-0838-C9B4-B2AC5D12F2E9}"/>
          </ac:spMkLst>
        </pc:spChg>
        <pc:spChg chg="add mod ord">
          <ac:chgData name="Kim, Max (contracted)" userId="44284598-ba49-4a3e-9a54-cc41df4d0de1" providerId="ADAL" clId="{BEDE777A-3495-43D8-9D30-F6ABADA09BFE}" dt="2023-10-04T06:21:32.471" v="428" actId="164"/>
          <ac:spMkLst>
            <pc:docMk/>
            <pc:sldMk cId="2635993385" sldId="258"/>
            <ac:spMk id="35" creationId="{76778256-A48D-0ADE-D362-5EEF00EBC015}"/>
          </ac:spMkLst>
        </pc:spChg>
        <pc:spChg chg="mod">
          <ac:chgData name="Kim, Max (contracted)" userId="44284598-ba49-4a3e-9a54-cc41df4d0de1" providerId="ADAL" clId="{BEDE777A-3495-43D8-9D30-F6ABADA09BFE}" dt="2023-10-04T06:20:08.370" v="385"/>
          <ac:spMkLst>
            <pc:docMk/>
            <pc:sldMk cId="2635993385" sldId="258"/>
            <ac:spMk id="38" creationId="{CB25B87D-B78D-633F-4884-C8291AE33E35}"/>
          </ac:spMkLst>
        </pc:spChg>
        <pc:spChg chg="add mod">
          <ac:chgData name="Kim, Max (contracted)" userId="44284598-ba49-4a3e-9a54-cc41df4d0de1" providerId="ADAL" clId="{BEDE777A-3495-43D8-9D30-F6ABADA09BFE}" dt="2023-10-04T06:21:32.471" v="428" actId="164"/>
          <ac:spMkLst>
            <pc:docMk/>
            <pc:sldMk cId="2635993385" sldId="258"/>
            <ac:spMk id="39" creationId="{4BD1B299-FDD4-6BA6-A48F-DB4B3FFEB457}"/>
          </ac:spMkLst>
        </pc:spChg>
        <pc:spChg chg="mod">
          <ac:chgData name="Kim, Max (contracted)" userId="44284598-ba49-4a3e-9a54-cc41df4d0de1" providerId="ADAL" clId="{BEDE777A-3495-43D8-9D30-F6ABADA09BFE}" dt="2023-10-04T06:21:06.944" v="417"/>
          <ac:spMkLst>
            <pc:docMk/>
            <pc:sldMk cId="2635993385" sldId="258"/>
            <ac:spMk id="42" creationId="{F20E284C-4BC3-DBF6-1FF3-1D1884B9C26D}"/>
          </ac:spMkLst>
        </pc:spChg>
        <pc:spChg chg="mod">
          <ac:chgData name="Kim, Max (contracted)" userId="44284598-ba49-4a3e-9a54-cc41df4d0de1" providerId="ADAL" clId="{BEDE777A-3495-43D8-9D30-F6ABADA09BFE}" dt="2023-10-04T06:21:06.944" v="417"/>
          <ac:spMkLst>
            <pc:docMk/>
            <pc:sldMk cId="2635993385" sldId="258"/>
            <ac:spMk id="43" creationId="{35897DD5-0529-AEAB-4D22-F7EA9A8DBB60}"/>
          </ac:spMkLst>
        </pc:spChg>
        <pc:spChg chg="mod">
          <ac:chgData name="Kim, Max (contracted)" userId="44284598-ba49-4a3e-9a54-cc41df4d0de1" providerId="ADAL" clId="{BEDE777A-3495-43D8-9D30-F6ABADA09BFE}" dt="2023-10-04T06:21:33.755" v="429"/>
          <ac:spMkLst>
            <pc:docMk/>
            <pc:sldMk cId="2635993385" sldId="258"/>
            <ac:spMk id="47" creationId="{32BE12A6-A8B6-3758-AD55-973EF51B2F64}"/>
          </ac:spMkLst>
        </pc:spChg>
        <pc:spChg chg="mod">
          <ac:chgData name="Kim, Max (contracted)" userId="44284598-ba49-4a3e-9a54-cc41df4d0de1" providerId="ADAL" clId="{BEDE777A-3495-43D8-9D30-F6ABADA09BFE}" dt="2023-10-04T06:21:39.021" v="436" actId="20577"/>
          <ac:spMkLst>
            <pc:docMk/>
            <pc:sldMk cId="2635993385" sldId="258"/>
            <ac:spMk id="49" creationId="{A26F2921-2C17-A50F-769C-9003406F3D2E}"/>
          </ac:spMkLst>
        </pc:spChg>
        <pc:spChg chg="mod">
          <ac:chgData name="Kim, Max (contracted)" userId="44284598-ba49-4a3e-9a54-cc41df4d0de1" providerId="ADAL" clId="{BEDE777A-3495-43D8-9D30-F6ABADA09BFE}" dt="2023-10-04T06:22:10.029" v="444" actId="404"/>
          <ac:spMkLst>
            <pc:docMk/>
            <pc:sldMk cId="2635993385" sldId="258"/>
            <ac:spMk id="51" creationId="{4C2043DB-2DE8-307F-4750-CE8513C2A65C}"/>
          </ac:spMkLst>
        </pc:spChg>
        <pc:spChg chg="mod">
          <ac:chgData name="Kim, Max (contracted)" userId="44284598-ba49-4a3e-9a54-cc41df4d0de1" providerId="ADAL" clId="{BEDE777A-3495-43D8-9D30-F6ABADA09BFE}" dt="2023-10-04T06:22:18.479" v="446"/>
          <ac:spMkLst>
            <pc:docMk/>
            <pc:sldMk cId="2635993385" sldId="258"/>
            <ac:spMk id="53" creationId="{04E59916-2A2B-D259-3C8C-D87D441BB298}"/>
          </ac:spMkLst>
        </pc:spChg>
        <pc:spChg chg="mod">
          <ac:chgData name="Kim, Max (contracted)" userId="44284598-ba49-4a3e-9a54-cc41df4d0de1" providerId="ADAL" clId="{BEDE777A-3495-43D8-9D30-F6ABADA09BFE}" dt="2023-10-04T06:22:18.479" v="446"/>
          <ac:spMkLst>
            <pc:docMk/>
            <pc:sldMk cId="2635993385" sldId="258"/>
            <ac:spMk id="55" creationId="{3B57BC8F-D0BB-304F-2861-FA8AFAF52738}"/>
          </ac:spMkLst>
        </pc:spChg>
        <pc:spChg chg="mod topLvl">
          <ac:chgData name="Kim, Max (contracted)" userId="44284598-ba49-4a3e-9a54-cc41df4d0de1" providerId="ADAL" clId="{BEDE777A-3495-43D8-9D30-F6ABADA09BFE}" dt="2023-10-04T06:15:05.563" v="285" actId="164"/>
          <ac:spMkLst>
            <pc:docMk/>
            <pc:sldMk cId="2635993385" sldId="258"/>
            <ac:spMk id="57" creationId="{48255CC4-D96A-D700-0668-8B0EEC393868}"/>
          </ac:spMkLst>
        </pc:spChg>
        <pc:spChg chg="mod">
          <ac:chgData name="Kim, Max (contracted)" userId="44284598-ba49-4a3e-9a54-cc41df4d0de1" providerId="ADAL" clId="{BEDE777A-3495-43D8-9D30-F6ABADA09BFE}" dt="2023-10-04T06:22:18.479" v="446"/>
          <ac:spMkLst>
            <pc:docMk/>
            <pc:sldMk cId="2635993385" sldId="258"/>
            <ac:spMk id="58" creationId="{59CC2986-5C4B-8051-B8A6-A7C07B1E5C27}"/>
          </ac:spMkLst>
        </pc:spChg>
        <pc:spChg chg="add del">
          <ac:chgData name="Kim, Max (contracted)" userId="44284598-ba49-4a3e-9a54-cc41df4d0de1" providerId="ADAL" clId="{BEDE777A-3495-43D8-9D30-F6ABADA09BFE}" dt="2023-10-04T06:24:23.998" v="457" actId="478"/>
          <ac:spMkLst>
            <pc:docMk/>
            <pc:sldMk cId="2635993385" sldId="258"/>
            <ac:spMk id="59" creationId="{05AB1063-018F-2DAB-9F69-3862B8793375}"/>
          </ac:spMkLst>
        </pc:spChg>
        <pc:spChg chg="add del mod">
          <ac:chgData name="Kim, Max (contracted)" userId="44284598-ba49-4a3e-9a54-cc41df4d0de1" providerId="ADAL" clId="{BEDE777A-3495-43D8-9D30-F6ABADA09BFE}" dt="2023-10-04T06:25:16.045" v="467" actId="478"/>
          <ac:spMkLst>
            <pc:docMk/>
            <pc:sldMk cId="2635993385" sldId="258"/>
            <ac:spMk id="60" creationId="{689AB1C7-EB14-3D4C-2F5A-ECE4505E47FD}"/>
          </ac:spMkLst>
        </pc:spChg>
        <pc:spChg chg="add mod">
          <ac:chgData name="Kim, Max (contracted)" userId="44284598-ba49-4a3e-9a54-cc41df4d0de1" providerId="ADAL" clId="{BEDE777A-3495-43D8-9D30-F6ABADA09BFE}" dt="2023-10-04T06:26:48.232" v="494" actId="164"/>
          <ac:spMkLst>
            <pc:docMk/>
            <pc:sldMk cId="2635993385" sldId="258"/>
            <ac:spMk id="61" creationId="{7E013DC9-AA4F-FB5E-78F9-14B5D4ED1AAF}"/>
          </ac:spMkLst>
        </pc:spChg>
        <pc:spChg chg="add mod">
          <ac:chgData name="Kim, Max (contracted)" userId="44284598-ba49-4a3e-9a54-cc41df4d0de1" providerId="ADAL" clId="{BEDE777A-3495-43D8-9D30-F6ABADA09BFE}" dt="2023-10-04T06:32:50.657" v="531" actId="1076"/>
          <ac:spMkLst>
            <pc:docMk/>
            <pc:sldMk cId="2635993385" sldId="258"/>
            <ac:spMk id="62" creationId="{5E872642-51A3-4C36-0B3F-D540B6CF3D7F}"/>
          </ac:spMkLst>
        </pc:spChg>
        <pc:grpChg chg="add del mod">
          <ac:chgData name="Kim, Max (contracted)" userId="44284598-ba49-4a3e-9a54-cc41df4d0de1" providerId="ADAL" clId="{BEDE777A-3495-43D8-9D30-F6ABADA09BFE}" dt="2023-10-04T06:20:07.157" v="384" actId="478"/>
          <ac:grpSpMkLst>
            <pc:docMk/>
            <pc:sldMk cId="2635993385" sldId="258"/>
            <ac:grpSpMk id="29" creationId="{86C61F2C-64EA-80B1-C0CC-F616FB8D9DF2}"/>
          </ac:grpSpMkLst>
        </pc:grpChg>
        <pc:grpChg chg="add del mod">
          <ac:chgData name="Kim, Max (contracted)" userId="44284598-ba49-4a3e-9a54-cc41df4d0de1" providerId="ADAL" clId="{BEDE777A-3495-43D8-9D30-F6ABADA09BFE}" dt="2023-10-04T06:22:46.718" v="452" actId="478"/>
          <ac:grpSpMkLst>
            <pc:docMk/>
            <pc:sldMk cId="2635993385" sldId="258"/>
            <ac:grpSpMk id="32" creationId="{F113B01C-9C79-5D44-4918-38372911F678}"/>
          </ac:grpSpMkLst>
        </pc:grpChg>
        <pc:grpChg chg="add mod">
          <ac:chgData name="Kim, Max (contracted)" userId="44284598-ba49-4a3e-9a54-cc41df4d0de1" providerId="ADAL" clId="{BEDE777A-3495-43D8-9D30-F6ABADA09BFE}" dt="2023-10-04T06:21:32.471" v="428" actId="164"/>
          <ac:grpSpMkLst>
            <pc:docMk/>
            <pc:sldMk cId="2635993385" sldId="258"/>
            <ac:grpSpMk id="36" creationId="{9DE23D64-B176-6179-0B89-BA386387F60F}"/>
          </ac:grpSpMkLst>
        </pc:grpChg>
        <pc:grpChg chg="add mod">
          <ac:chgData name="Kim, Max (contracted)" userId="44284598-ba49-4a3e-9a54-cc41df4d0de1" providerId="ADAL" clId="{BEDE777A-3495-43D8-9D30-F6ABADA09BFE}" dt="2023-10-04T06:21:25.856" v="427" actId="164"/>
          <ac:grpSpMkLst>
            <pc:docMk/>
            <pc:sldMk cId="2635993385" sldId="258"/>
            <ac:grpSpMk id="40" creationId="{F0A9768D-5DDD-D1D5-859E-B51034D9A27D}"/>
          </ac:grpSpMkLst>
        </pc:grpChg>
        <pc:grpChg chg="add del mod">
          <ac:chgData name="Kim, Max (contracted)" userId="44284598-ba49-4a3e-9a54-cc41df4d0de1" providerId="ADAL" clId="{BEDE777A-3495-43D8-9D30-F6ABADA09BFE}" dt="2023-10-04T06:21:25.406" v="426"/>
          <ac:grpSpMkLst>
            <pc:docMk/>
            <pc:sldMk cId="2635993385" sldId="258"/>
            <ac:grpSpMk id="41" creationId="{8F0432D1-08E7-816F-A61A-DD507CB8B149}"/>
          </ac:grpSpMkLst>
        </pc:grpChg>
        <pc:grpChg chg="add mod">
          <ac:chgData name="Kim, Max (contracted)" userId="44284598-ba49-4a3e-9a54-cc41df4d0de1" providerId="ADAL" clId="{BEDE777A-3495-43D8-9D30-F6ABADA09BFE}" dt="2023-10-04T06:23:42.136" v="455" actId="1076"/>
          <ac:grpSpMkLst>
            <pc:docMk/>
            <pc:sldMk cId="2635993385" sldId="258"/>
            <ac:grpSpMk id="44" creationId="{590B33F3-846E-70B9-DF00-2D613CDDFE12}"/>
          </ac:grpSpMkLst>
        </pc:grpChg>
        <pc:grpChg chg="add del mod">
          <ac:chgData name="Kim, Max (contracted)" userId="44284598-ba49-4a3e-9a54-cc41df4d0de1" providerId="ADAL" clId="{BEDE777A-3495-43D8-9D30-F6ABADA09BFE}" dt="2023-10-04T06:22:41.919" v="449" actId="478"/>
          <ac:grpSpMkLst>
            <pc:docMk/>
            <pc:sldMk cId="2635993385" sldId="258"/>
            <ac:grpSpMk id="45" creationId="{E11393F3-38E1-AE0A-44C0-3EB7CA13E59E}"/>
          </ac:grpSpMkLst>
        </pc:grpChg>
        <pc:grpChg chg="mod">
          <ac:chgData name="Kim, Max (contracted)" userId="44284598-ba49-4a3e-9a54-cc41df4d0de1" providerId="ADAL" clId="{BEDE777A-3495-43D8-9D30-F6ABADA09BFE}" dt="2023-10-04T06:21:33.755" v="429"/>
          <ac:grpSpMkLst>
            <pc:docMk/>
            <pc:sldMk cId="2635993385" sldId="258"/>
            <ac:grpSpMk id="48" creationId="{C82C8979-DCC9-9CFB-409C-341E62C2E5CE}"/>
          </ac:grpSpMkLst>
        </pc:grpChg>
        <pc:grpChg chg="add mod">
          <ac:chgData name="Kim, Max (contracted)" userId="44284598-ba49-4a3e-9a54-cc41df4d0de1" providerId="ADAL" clId="{BEDE777A-3495-43D8-9D30-F6ABADA09BFE}" dt="2023-10-04T06:23:42.136" v="455" actId="1076"/>
          <ac:grpSpMkLst>
            <pc:docMk/>
            <pc:sldMk cId="2635993385" sldId="258"/>
            <ac:grpSpMk id="52" creationId="{C8A123C0-37B3-190A-E61A-5009D915CFA0}"/>
          </ac:grpSpMkLst>
        </pc:grpChg>
        <pc:grpChg chg="mod">
          <ac:chgData name="Kim, Max (contracted)" userId="44284598-ba49-4a3e-9a54-cc41df4d0de1" providerId="ADAL" clId="{BEDE777A-3495-43D8-9D30-F6ABADA09BFE}" dt="2023-10-04T06:22:18.479" v="446"/>
          <ac:grpSpMkLst>
            <pc:docMk/>
            <pc:sldMk cId="2635993385" sldId="258"/>
            <ac:grpSpMk id="54" creationId="{7FA547CC-4BD9-D722-856B-3EA1221AF9EC}"/>
          </ac:grpSpMkLst>
        </pc:grpChg>
        <pc:grpChg chg="add mod">
          <ac:chgData name="Kim, Max (contracted)" userId="44284598-ba49-4a3e-9a54-cc41df4d0de1" providerId="ADAL" clId="{BEDE777A-3495-43D8-9D30-F6ABADA09BFE}" dt="2023-10-04T06:31:05.004" v="517" actId="1076"/>
          <ac:grpSpMkLst>
            <pc:docMk/>
            <pc:sldMk cId="2635993385" sldId="258"/>
            <ac:grpSpMk id="63" creationId="{F2666541-83AD-65D1-BE16-7785BB130423}"/>
          </ac:grpSpMkLst>
        </pc:grpChg>
        <pc:grpChg chg="mod">
          <ac:chgData name="Kim, Max (contracted)" userId="44284598-ba49-4a3e-9a54-cc41df4d0de1" providerId="ADAL" clId="{BEDE777A-3495-43D8-9D30-F6ABADA09BFE}" dt="2023-10-04T06:31:29.244" v="521" actId="1076"/>
          <ac:grpSpMkLst>
            <pc:docMk/>
            <pc:sldMk cId="2635993385" sldId="258"/>
            <ac:grpSpMk id="1068" creationId="{DDAB1EE7-1593-8179-D8C7-9D8300BB931A}"/>
          </ac:grpSpMkLst>
        </pc:grpChg>
        <pc:grpChg chg="del mod">
          <ac:chgData name="Kim, Max (contracted)" userId="44284598-ba49-4a3e-9a54-cc41df4d0de1" providerId="ADAL" clId="{BEDE777A-3495-43D8-9D30-F6ABADA09BFE}" dt="2023-10-04T06:14:51.542" v="280" actId="165"/>
          <ac:grpSpMkLst>
            <pc:docMk/>
            <pc:sldMk cId="2635993385" sldId="258"/>
            <ac:grpSpMk id="1069" creationId="{7761F758-6F92-5A92-5930-A68DB99E298B}"/>
          </ac:grpSpMkLst>
        </pc:grpChg>
        <pc:grpChg chg="del mod">
          <ac:chgData name="Kim, Max (contracted)" userId="44284598-ba49-4a3e-9a54-cc41df4d0de1" providerId="ADAL" clId="{BEDE777A-3495-43D8-9D30-F6ABADA09BFE}" dt="2023-10-04T06:22:16.551" v="445" actId="478"/>
          <ac:grpSpMkLst>
            <pc:docMk/>
            <pc:sldMk cId="2635993385" sldId="258"/>
            <ac:grpSpMk id="1073" creationId="{9DA123DB-67FA-9AE7-F3CC-E77E04F59C6C}"/>
          </ac:grpSpMkLst>
        </pc:grpChg>
        <pc:picChg chg="mod">
          <ac:chgData name="Kim, Max (contracted)" userId="44284598-ba49-4a3e-9a54-cc41df4d0de1" providerId="ADAL" clId="{BEDE777A-3495-43D8-9D30-F6ABADA09BFE}" dt="2023-10-04T06:19:26.611" v="378"/>
          <ac:picMkLst>
            <pc:docMk/>
            <pc:sldMk cId="2635993385" sldId="258"/>
            <ac:picMk id="33" creationId="{30B6631A-7560-6956-B2A0-EC7F5E8D1440}"/>
          </ac:picMkLst>
        </pc:picChg>
        <pc:picChg chg="mod">
          <ac:chgData name="Kim, Max (contracted)" userId="44284598-ba49-4a3e-9a54-cc41df4d0de1" providerId="ADAL" clId="{BEDE777A-3495-43D8-9D30-F6ABADA09BFE}" dt="2023-10-04T06:20:08.370" v="385"/>
          <ac:picMkLst>
            <pc:docMk/>
            <pc:sldMk cId="2635993385" sldId="258"/>
            <ac:picMk id="37" creationId="{C6027515-590A-6E4E-46D6-0EA4B3D51068}"/>
          </ac:picMkLst>
        </pc:picChg>
        <pc:picChg chg="mod topLvl">
          <ac:chgData name="Kim, Max (contracted)" userId="44284598-ba49-4a3e-9a54-cc41df4d0de1" providerId="ADAL" clId="{BEDE777A-3495-43D8-9D30-F6ABADA09BFE}" dt="2023-10-04T06:15:05.563" v="285" actId="164"/>
          <ac:picMkLst>
            <pc:docMk/>
            <pc:sldMk cId="2635993385" sldId="258"/>
            <ac:picMk id="46" creationId="{B583AF62-4804-4E37-3ED0-B5BB1DD93583}"/>
          </ac:picMkLst>
        </pc:picChg>
        <pc:picChg chg="mod">
          <ac:chgData name="Kim, Max (contracted)" userId="44284598-ba49-4a3e-9a54-cc41df4d0de1" providerId="ADAL" clId="{BEDE777A-3495-43D8-9D30-F6ABADA09BFE}" dt="2023-10-04T06:21:33.755" v="429"/>
          <ac:picMkLst>
            <pc:docMk/>
            <pc:sldMk cId="2635993385" sldId="258"/>
            <ac:picMk id="50" creationId="{2047598F-44C3-8D82-685A-093F6FACC0EF}"/>
          </ac:picMkLst>
        </pc:picChg>
        <pc:picChg chg="mod">
          <ac:chgData name="Kim, Max (contracted)" userId="44284598-ba49-4a3e-9a54-cc41df4d0de1" providerId="ADAL" clId="{BEDE777A-3495-43D8-9D30-F6ABADA09BFE}" dt="2023-10-04T06:22:18.479" v="446"/>
          <ac:picMkLst>
            <pc:docMk/>
            <pc:sldMk cId="2635993385" sldId="258"/>
            <ac:picMk id="56" creationId="{226826BF-A940-92C8-A1EE-5554F7FD22A7}"/>
          </ac:picMkLst>
        </pc:picChg>
        <pc:cxnChg chg="add mod">
          <ac:chgData name="Kim, Max (contracted)" userId="44284598-ba49-4a3e-9a54-cc41df4d0de1" providerId="ADAL" clId="{BEDE777A-3495-43D8-9D30-F6ABADA09BFE}" dt="2023-10-04T06:31:29.244" v="521" actId="1076"/>
          <ac:cxnSpMkLst>
            <pc:docMk/>
            <pc:sldMk cId="2635993385" sldId="258"/>
            <ac:cxnSpMk id="3" creationId="{E629A57F-C458-6D38-2477-5F54BECBDE7B}"/>
          </ac:cxnSpMkLst>
        </pc:cxnChg>
        <pc:cxnChg chg="add mod">
          <ac:chgData name="Kim, Max (contracted)" userId="44284598-ba49-4a3e-9a54-cc41df4d0de1" providerId="ADAL" clId="{BEDE777A-3495-43D8-9D30-F6ABADA09BFE}" dt="2023-10-04T06:31:29.244" v="521" actId="1076"/>
          <ac:cxnSpMkLst>
            <pc:docMk/>
            <pc:sldMk cId="2635993385" sldId="258"/>
            <ac:cxnSpMk id="9" creationId="{F192601D-764B-A83F-6727-D540003ED16A}"/>
          </ac:cxnSpMkLst>
        </pc:cxnChg>
        <pc:cxnChg chg="add del mod">
          <ac:chgData name="Kim, Max (contracted)" userId="44284598-ba49-4a3e-9a54-cc41df4d0de1" providerId="ADAL" clId="{BEDE777A-3495-43D8-9D30-F6ABADA09BFE}" dt="2023-10-04T06:12:41.245" v="261" actId="478"/>
          <ac:cxnSpMkLst>
            <pc:docMk/>
            <pc:sldMk cId="2635993385" sldId="258"/>
            <ac:cxnSpMk id="12" creationId="{25EBB631-FA12-00CF-E074-683E9F031CBC}"/>
          </ac:cxnSpMkLst>
        </pc:cxnChg>
        <pc:cxnChg chg="add mod">
          <ac:chgData name="Kim, Max (contracted)" userId="44284598-ba49-4a3e-9a54-cc41df4d0de1" providerId="ADAL" clId="{BEDE777A-3495-43D8-9D30-F6ABADA09BFE}" dt="2023-10-04T06:31:29.244" v="521" actId="1076"/>
          <ac:cxnSpMkLst>
            <pc:docMk/>
            <pc:sldMk cId="2635993385" sldId="258"/>
            <ac:cxnSpMk id="13" creationId="{729AC001-2768-EC9A-DD83-EC5D90F57A3C}"/>
          </ac:cxnSpMkLst>
        </pc:cxnChg>
        <pc:cxnChg chg="add del mod">
          <ac:chgData name="Kim, Max (contracted)" userId="44284598-ba49-4a3e-9a54-cc41df4d0de1" providerId="ADAL" clId="{BEDE777A-3495-43D8-9D30-F6ABADA09BFE}" dt="2023-10-04T06:10:26.518" v="251" actId="478"/>
          <ac:cxnSpMkLst>
            <pc:docMk/>
            <pc:sldMk cId="2635993385" sldId="258"/>
            <ac:cxnSpMk id="14" creationId="{A2D6EDEE-2240-389D-74BD-983582DB6727}"/>
          </ac:cxnSpMkLst>
        </pc:cxnChg>
        <pc:cxnChg chg="add mod">
          <ac:chgData name="Kim, Max (contracted)" userId="44284598-ba49-4a3e-9a54-cc41df4d0de1" providerId="ADAL" clId="{BEDE777A-3495-43D8-9D30-F6ABADA09BFE}" dt="2023-10-04T06:31:40.719" v="522" actId="1076"/>
          <ac:cxnSpMkLst>
            <pc:docMk/>
            <pc:sldMk cId="2635993385" sldId="258"/>
            <ac:cxnSpMk id="16" creationId="{F8CD69D1-83A8-4F2D-ADAC-8220038A8F44}"/>
          </ac:cxnSpMkLst>
        </pc:cxnChg>
        <pc:cxnChg chg="add mod">
          <ac:chgData name="Kim, Max (contracted)" userId="44284598-ba49-4a3e-9a54-cc41df4d0de1" providerId="ADAL" clId="{BEDE777A-3495-43D8-9D30-F6ABADA09BFE}" dt="2023-10-04T06:31:54.184" v="526" actId="692"/>
          <ac:cxnSpMkLst>
            <pc:docMk/>
            <pc:sldMk cId="2635993385" sldId="258"/>
            <ac:cxnSpMk id="17" creationId="{3077FC8E-78ED-5B6D-14BD-DECED333DDF0}"/>
          </ac:cxnSpMkLst>
        </pc:cxnChg>
        <pc:cxnChg chg="add del mod">
          <ac:chgData name="Kim, Max (contracted)" userId="44284598-ba49-4a3e-9a54-cc41df4d0de1" providerId="ADAL" clId="{BEDE777A-3495-43D8-9D30-F6ABADA09BFE}" dt="2023-10-04T06:11:18.086" v="255" actId="478"/>
          <ac:cxnSpMkLst>
            <pc:docMk/>
            <pc:sldMk cId="2635993385" sldId="258"/>
            <ac:cxnSpMk id="17" creationId="{7DEBE04B-4CCF-F660-4CA8-185B0EA28246}"/>
          </ac:cxnSpMkLst>
        </pc:cxnChg>
        <pc:cxnChg chg="add del mod">
          <ac:chgData name="Kim, Max (contracted)" userId="44284598-ba49-4a3e-9a54-cc41df4d0de1" providerId="ADAL" clId="{BEDE777A-3495-43D8-9D30-F6ABADA09BFE}" dt="2023-10-04T06:28:42.205" v="503" actId="478"/>
          <ac:cxnSpMkLst>
            <pc:docMk/>
            <pc:sldMk cId="2635993385" sldId="258"/>
            <ac:cxnSpMk id="20" creationId="{081B621E-B0DB-5966-92EB-7C8A3AA4B925}"/>
          </ac:cxnSpMkLst>
        </pc:cxnChg>
        <pc:cxnChg chg="add del mod">
          <ac:chgData name="Kim, Max (contracted)" userId="44284598-ba49-4a3e-9a54-cc41df4d0de1" providerId="ADAL" clId="{BEDE777A-3495-43D8-9D30-F6ABADA09BFE}" dt="2023-10-04T06:30:19.950" v="513" actId="478"/>
          <ac:cxnSpMkLst>
            <pc:docMk/>
            <pc:sldMk cId="2635993385" sldId="258"/>
            <ac:cxnSpMk id="22" creationId="{0D166E9C-341E-3D1D-3CB0-29EE4F03B6EB}"/>
          </ac:cxnSpMkLst>
        </pc:cxnChg>
        <pc:cxnChg chg="add del mod">
          <ac:chgData name="Kim, Max (contracted)" userId="44284598-ba49-4a3e-9a54-cc41df4d0de1" providerId="ADAL" clId="{BEDE777A-3495-43D8-9D30-F6ABADA09BFE}" dt="2023-10-04T06:20:21.997" v="387" actId="478"/>
          <ac:cxnSpMkLst>
            <pc:docMk/>
            <pc:sldMk cId="2635993385" sldId="258"/>
            <ac:cxnSpMk id="25" creationId="{088F066C-1C91-13AF-6491-6230F19906E0}"/>
          </ac:cxnSpMkLst>
        </pc:cxnChg>
        <pc:cxnChg chg="add del mod">
          <ac:chgData name="Kim, Max (contracted)" userId="44284598-ba49-4a3e-9a54-cc41df4d0de1" providerId="ADAL" clId="{BEDE777A-3495-43D8-9D30-F6ABADA09BFE}" dt="2023-10-04T06:31:17.060" v="519" actId="478"/>
          <ac:cxnSpMkLst>
            <pc:docMk/>
            <pc:sldMk cId="2635993385" sldId="258"/>
            <ac:cxnSpMk id="1025" creationId="{0BDBB3E8-8979-AAE4-21DB-924CDF408968}"/>
          </ac:cxnSpMkLst>
        </pc:cxnChg>
        <pc:cxnChg chg="add mod">
          <ac:chgData name="Kim, Max (contracted)" userId="44284598-ba49-4a3e-9a54-cc41df4d0de1" providerId="ADAL" clId="{BEDE777A-3495-43D8-9D30-F6ABADA09BFE}" dt="2023-10-04T06:32:10.758" v="529" actId="14100"/>
          <ac:cxnSpMkLst>
            <pc:docMk/>
            <pc:sldMk cId="2635993385" sldId="258"/>
            <ac:cxnSpMk id="1027" creationId="{3984EE57-8975-1631-AF38-D08E1911FB0B}"/>
          </ac:cxnSpMkLst>
        </pc:cxnChg>
        <pc:cxnChg chg="add mod">
          <ac:chgData name="Kim, Max (contracted)" userId="44284598-ba49-4a3e-9a54-cc41df4d0de1" providerId="ADAL" clId="{BEDE777A-3495-43D8-9D30-F6ABADA09BFE}" dt="2023-10-04T06:32:17.868" v="530" actId="14100"/>
          <ac:cxnSpMkLst>
            <pc:docMk/>
            <pc:sldMk cId="2635993385" sldId="258"/>
            <ac:cxnSpMk id="1031" creationId="{510D45D2-BD3D-648A-82DE-B937F561ADDE}"/>
          </ac:cxnSpMkLst>
        </pc:cxnChg>
        <pc:cxnChg chg="add del">
          <ac:chgData name="Kim, Max (contracted)" userId="44284598-ba49-4a3e-9a54-cc41df4d0de1" providerId="ADAL" clId="{BEDE777A-3495-43D8-9D30-F6ABADA09BFE}" dt="2023-10-04T06:29:05.677" v="505" actId="478"/>
          <ac:cxnSpMkLst>
            <pc:docMk/>
            <pc:sldMk cId="2635993385" sldId="258"/>
            <ac:cxnSpMk id="1034" creationId="{23CC56B6-9AC8-C867-667F-946CFAC92514}"/>
          </ac:cxnSpMkLst>
        </pc:cxnChg>
        <pc:cxnChg chg="add del mod">
          <ac:chgData name="Kim, Max (contracted)" userId="44284598-ba49-4a3e-9a54-cc41df4d0de1" providerId="ADAL" clId="{BEDE777A-3495-43D8-9D30-F6ABADA09BFE}" dt="2023-10-04T06:29:29.525" v="509" actId="478"/>
          <ac:cxnSpMkLst>
            <pc:docMk/>
            <pc:sldMk cId="2635993385" sldId="258"/>
            <ac:cxnSpMk id="1036" creationId="{8E348E97-9F33-5A6F-44A8-C8E7EBC290CB}"/>
          </ac:cxnSpMkLst>
        </pc:cxnChg>
      </pc:sldChg>
      <pc:sldChg chg="addSp delSp modSp add del mod">
        <pc:chgData name="Kim, Max (contracted)" userId="44284598-ba49-4a3e-9a54-cc41df4d0de1" providerId="ADAL" clId="{BEDE777A-3495-43D8-9D30-F6ABADA09BFE}" dt="2023-10-04T07:15:23.965" v="1091" actId="47"/>
        <pc:sldMkLst>
          <pc:docMk/>
          <pc:sldMk cId="551607712" sldId="259"/>
        </pc:sldMkLst>
        <pc:spChg chg="del mod">
          <ac:chgData name="Kim, Max (contracted)" userId="44284598-ba49-4a3e-9a54-cc41df4d0de1" providerId="ADAL" clId="{BEDE777A-3495-43D8-9D30-F6ABADA09BFE}" dt="2023-10-04T06:49:05.031" v="742" actId="478"/>
          <ac:spMkLst>
            <pc:docMk/>
            <pc:sldMk cId="551607712" sldId="259"/>
            <ac:spMk id="4" creationId="{6F9E2094-F28D-69FB-8345-66BB7C51502F}"/>
          </ac:spMkLst>
        </pc:spChg>
        <pc:spChg chg="add del mod topLvl">
          <ac:chgData name="Kim, Max (contracted)" userId="44284598-ba49-4a3e-9a54-cc41df4d0de1" providerId="ADAL" clId="{BEDE777A-3495-43D8-9D30-F6ABADA09BFE}" dt="2023-10-04T06:41:49.039" v="655" actId="478"/>
          <ac:spMkLst>
            <pc:docMk/>
            <pc:sldMk cId="551607712" sldId="259"/>
            <ac:spMk id="5" creationId="{376C05C2-EF85-66EC-3F86-7C5D777A9CC9}"/>
          </ac:spMkLst>
        </pc:spChg>
        <pc:spChg chg="del mod">
          <ac:chgData name="Kim, Max (contracted)" userId="44284598-ba49-4a3e-9a54-cc41df4d0de1" providerId="ADAL" clId="{BEDE777A-3495-43D8-9D30-F6ABADA09BFE}" dt="2023-10-04T06:40:41.198" v="643" actId="478"/>
          <ac:spMkLst>
            <pc:docMk/>
            <pc:sldMk cId="551607712" sldId="259"/>
            <ac:spMk id="6" creationId="{3E402056-5EF4-F060-FD85-171CD0A363A6}"/>
          </ac:spMkLst>
        </pc:spChg>
        <pc:spChg chg="del mod">
          <ac:chgData name="Kim, Max (contracted)" userId="44284598-ba49-4a3e-9a54-cc41df4d0de1" providerId="ADAL" clId="{BEDE777A-3495-43D8-9D30-F6ABADA09BFE}" dt="2023-10-04T06:48:29.135" v="731" actId="478"/>
          <ac:spMkLst>
            <pc:docMk/>
            <pc:sldMk cId="551607712" sldId="259"/>
            <ac:spMk id="7" creationId="{AC142607-CF85-5C89-D0B5-048817872809}"/>
          </ac:spMkLst>
        </pc:spChg>
        <pc:spChg chg="mod">
          <ac:chgData name="Kim, Max (contracted)" userId="44284598-ba49-4a3e-9a54-cc41df4d0de1" providerId="ADAL" clId="{BEDE777A-3495-43D8-9D30-F6ABADA09BFE}" dt="2023-10-04T06:49:30.710" v="749" actId="1076"/>
          <ac:spMkLst>
            <pc:docMk/>
            <pc:sldMk cId="551607712" sldId="259"/>
            <ac:spMk id="8" creationId="{0C01416B-F5B2-4016-6EA7-FBFF3640AC58}"/>
          </ac:spMkLst>
        </pc:spChg>
        <pc:spChg chg="mod">
          <ac:chgData name="Kim, Max (contracted)" userId="44284598-ba49-4a3e-9a54-cc41df4d0de1" providerId="ADAL" clId="{BEDE777A-3495-43D8-9D30-F6ABADA09BFE}" dt="2023-10-04T06:50:21.365" v="756" actId="14100"/>
          <ac:spMkLst>
            <pc:docMk/>
            <pc:sldMk cId="551607712" sldId="259"/>
            <ac:spMk id="28" creationId="{C84974E2-2D06-E163-3808-C9184E4AA769}"/>
          </ac:spMkLst>
        </pc:spChg>
        <pc:spChg chg="mod">
          <ac:chgData name="Kim, Max (contracted)" userId="44284598-ba49-4a3e-9a54-cc41df4d0de1" providerId="ADAL" clId="{BEDE777A-3495-43D8-9D30-F6ABADA09BFE}" dt="2023-10-04T06:50:11.848" v="754" actId="1076"/>
          <ac:spMkLst>
            <pc:docMk/>
            <pc:sldMk cId="551607712" sldId="259"/>
            <ac:spMk id="30" creationId="{2E1321F8-36ED-3A48-429F-D7EFBDDA8213}"/>
          </ac:spMkLst>
        </pc:spChg>
        <pc:spChg chg="mod">
          <ac:chgData name="Kim, Max (contracted)" userId="44284598-ba49-4a3e-9a54-cc41df4d0de1" providerId="ADAL" clId="{BEDE777A-3495-43D8-9D30-F6ABADA09BFE}" dt="2023-10-04T06:36:33.317" v="620" actId="255"/>
          <ac:spMkLst>
            <pc:docMk/>
            <pc:sldMk cId="551607712" sldId="259"/>
            <ac:spMk id="38" creationId="{CB25B87D-B78D-633F-4884-C8291AE33E35}"/>
          </ac:spMkLst>
        </pc:spChg>
        <pc:spChg chg="add del mod">
          <ac:chgData name="Kim, Max (contracted)" userId="44284598-ba49-4a3e-9a54-cc41df4d0de1" providerId="ADAL" clId="{BEDE777A-3495-43D8-9D30-F6ABADA09BFE}" dt="2023-10-04T06:41:47.255" v="654" actId="478"/>
          <ac:spMkLst>
            <pc:docMk/>
            <pc:sldMk cId="551607712" sldId="259"/>
            <ac:spMk id="47" creationId="{6430FB73-28C5-AE26-7A51-54FDDBB1B798}"/>
          </ac:spMkLst>
        </pc:spChg>
        <pc:spChg chg="add del mod">
          <ac:chgData name="Kim, Max (contracted)" userId="44284598-ba49-4a3e-9a54-cc41df4d0de1" providerId="ADAL" clId="{BEDE777A-3495-43D8-9D30-F6ABADA09BFE}" dt="2023-10-04T06:47:24.608" v="720" actId="478"/>
          <ac:spMkLst>
            <pc:docMk/>
            <pc:sldMk cId="551607712" sldId="259"/>
            <ac:spMk id="50" creationId="{11627DEC-D970-161F-1D6D-B68406186974}"/>
          </ac:spMkLst>
        </pc:spChg>
        <pc:spChg chg="add del mod">
          <ac:chgData name="Kim, Max (contracted)" userId="44284598-ba49-4a3e-9a54-cc41df4d0de1" providerId="ADAL" clId="{BEDE777A-3495-43D8-9D30-F6ABADA09BFE}" dt="2023-10-04T06:47:23.222" v="718" actId="478"/>
          <ac:spMkLst>
            <pc:docMk/>
            <pc:sldMk cId="551607712" sldId="259"/>
            <ac:spMk id="51" creationId="{A9429ED0-5B41-DFDC-A1C4-B56B7C85B920}"/>
          </ac:spMkLst>
        </pc:spChg>
        <pc:spChg chg="mod">
          <ac:chgData name="Kim, Max (contracted)" userId="44284598-ba49-4a3e-9a54-cc41df4d0de1" providerId="ADAL" clId="{BEDE777A-3495-43D8-9D30-F6ABADA09BFE}" dt="2023-10-04T06:35:45.033" v="595" actId="3062"/>
          <ac:spMkLst>
            <pc:docMk/>
            <pc:sldMk cId="551607712" sldId="259"/>
            <ac:spMk id="61" creationId="{7E013DC9-AA4F-FB5E-78F9-14B5D4ED1AAF}"/>
          </ac:spMkLst>
        </pc:spChg>
        <pc:spChg chg="add del mod">
          <ac:chgData name="Kim, Max (contracted)" userId="44284598-ba49-4a3e-9a54-cc41df4d0de1" providerId="ADAL" clId="{BEDE777A-3495-43D8-9D30-F6ABADA09BFE}" dt="2023-10-04T06:45:30.083" v="695"/>
          <ac:spMkLst>
            <pc:docMk/>
            <pc:sldMk cId="551607712" sldId="259"/>
            <ac:spMk id="1028" creationId="{4842CB48-1036-D62B-755E-6C2BFBE1695D}"/>
          </ac:spMkLst>
        </pc:spChg>
        <pc:spChg chg="add del mod">
          <ac:chgData name="Kim, Max (contracted)" userId="44284598-ba49-4a3e-9a54-cc41df4d0de1" providerId="ADAL" clId="{BEDE777A-3495-43D8-9D30-F6ABADA09BFE}" dt="2023-10-04T06:45:29.754" v="693"/>
          <ac:spMkLst>
            <pc:docMk/>
            <pc:sldMk cId="551607712" sldId="259"/>
            <ac:spMk id="1029" creationId="{2D4379E4-8E80-7B80-A721-643A06B3826C}"/>
          </ac:spMkLst>
        </pc:spChg>
        <pc:spChg chg="add del">
          <ac:chgData name="Kim, Max (contracted)" userId="44284598-ba49-4a3e-9a54-cc41df4d0de1" providerId="ADAL" clId="{BEDE777A-3495-43D8-9D30-F6ABADA09BFE}" dt="2023-10-04T06:45:28.967" v="688" actId="11529"/>
          <ac:spMkLst>
            <pc:docMk/>
            <pc:sldMk cId="551607712" sldId="259"/>
            <ac:spMk id="1030" creationId="{354144E0-B150-2496-B848-FD01A248EAF3}"/>
          </ac:spMkLst>
        </pc:spChg>
        <pc:spChg chg="add del mod">
          <ac:chgData name="Kim, Max (contracted)" userId="44284598-ba49-4a3e-9a54-cc41df4d0de1" providerId="ADAL" clId="{BEDE777A-3495-43D8-9D30-F6ABADA09BFE}" dt="2023-10-04T06:45:28.823" v="687"/>
          <ac:spMkLst>
            <pc:docMk/>
            <pc:sldMk cId="551607712" sldId="259"/>
            <ac:spMk id="1032" creationId="{F508F8EA-CE92-B5D2-416F-DBF7D99465DB}"/>
          </ac:spMkLst>
        </pc:spChg>
        <pc:spChg chg="add del mod">
          <ac:chgData name="Kim, Max (contracted)" userId="44284598-ba49-4a3e-9a54-cc41df4d0de1" providerId="ADAL" clId="{BEDE777A-3495-43D8-9D30-F6ABADA09BFE}" dt="2023-10-04T06:46:01.081" v="705"/>
          <ac:spMkLst>
            <pc:docMk/>
            <pc:sldMk cId="551607712" sldId="259"/>
            <ac:spMk id="1035" creationId="{D6160602-71B5-9AD2-7778-960B1D214EB2}"/>
          </ac:spMkLst>
        </pc:spChg>
        <pc:spChg chg="add del mod">
          <ac:chgData name="Kim, Max (contracted)" userId="44284598-ba49-4a3e-9a54-cc41df4d0de1" providerId="ADAL" clId="{BEDE777A-3495-43D8-9D30-F6ABADA09BFE}" dt="2023-10-04T06:46:01.081" v="705"/>
          <ac:spMkLst>
            <pc:docMk/>
            <pc:sldMk cId="551607712" sldId="259"/>
            <ac:spMk id="1036" creationId="{59F799E2-CB4C-24F7-A89E-CC6CD75ACC93}"/>
          </ac:spMkLst>
        </pc:spChg>
        <pc:spChg chg="add mod">
          <ac:chgData name="Kim, Max (contracted)" userId="44284598-ba49-4a3e-9a54-cc41df4d0de1" providerId="ADAL" clId="{BEDE777A-3495-43D8-9D30-F6ABADA09BFE}" dt="2023-10-04T06:47:32.955" v="723" actId="164"/>
          <ac:spMkLst>
            <pc:docMk/>
            <pc:sldMk cId="551607712" sldId="259"/>
            <ac:spMk id="1037" creationId="{5DC570E2-F084-8929-594A-645BC4029495}"/>
          </ac:spMkLst>
        </pc:spChg>
        <pc:spChg chg="add mod">
          <ac:chgData name="Kim, Max (contracted)" userId="44284598-ba49-4a3e-9a54-cc41df4d0de1" providerId="ADAL" clId="{BEDE777A-3495-43D8-9D30-F6ABADA09BFE}" dt="2023-10-04T06:47:32.955" v="723" actId="164"/>
          <ac:spMkLst>
            <pc:docMk/>
            <pc:sldMk cId="551607712" sldId="259"/>
            <ac:spMk id="1038" creationId="{563C294D-B3A6-F21B-E6F8-5A2F3D7FD288}"/>
          </ac:spMkLst>
        </pc:spChg>
        <pc:spChg chg="add mod">
          <ac:chgData name="Kim, Max (contracted)" userId="44284598-ba49-4a3e-9a54-cc41df4d0de1" providerId="ADAL" clId="{BEDE777A-3495-43D8-9D30-F6ABADA09BFE}" dt="2023-10-04T06:48:57.199" v="740" actId="20577"/>
          <ac:spMkLst>
            <pc:docMk/>
            <pc:sldMk cId="551607712" sldId="259"/>
            <ac:spMk id="1044" creationId="{307E4970-B3FC-4433-6713-41BA8FA3E161}"/>
          </ac:spMkLst>
        </pc:spChg>
        <pc:spChg chg="add mod">
          <ac:chgData name="Kim, Max (contracted)" userId="44284598-ba49-4a3e-9a54-cc41df4d0de1" providerId="ADAL" clId="{BEDE777A-3495-43D8-9D30-F6ABADA09BFE}" dt="2023-10-04T06:49:12.134" v="747" actId="20577"/>
          <ac:spMkLst>
            <pc:docMk/>
            <pc:sldMk cId="551607712" sldId="259"/>
            <ac:spMk id="1048" creationId="{AE931788-6ED9-70EC-9C9E-CBDFE7F36FB7}"/>
          </ac:spMkLst>
        </pc:spChg>
        <pc:spChg chg="mod topLvl">
          <ac:chgData name="Kim, Max (contracted)" userId="44284598-ba49-4a3e-9a54-cc41df4d0de1" providerId="ADAL" clId="{BEDE777A-3495-43D8-9D30-F6ABADA09BFE}" dt="2023-10-04T06:41:49.039" v="655" actId="478"/>
          <ac:spMkLst>
            <pc:docMk/>
            <pc:sldMk cId="551607712" sldId="259"/>
            <ac:spMk id="1066" creationId="{F28429BB-3993-E922-7920-C77FE193943D}"/>
          </ac:spMkLst>
        </pc:spChg>
        <pc:grpChg chg="add mod">
          <ac:chgData name="Kim, Max (contracted)" userId="44284598-ba49-4a3e-9a54-cc41df4d0de1" providerId="ADAL" clId="{BEDE777A-3495-43D8-9D30-F6ABADA09BFE}" dt="2023-10-04T06:47:41.794" v="724" actId="1076"/>
          <ac:grpSpMkLst>
            <pc:docMk/>
            <pc:sldMk cId="551607712" sldId="259"/>
            <ac:grpSpMk id="1040" creationId="{163D8C48-AFB7-FA4A-35BA-11B82DE67A00}"/>
          </ac:grpSpMkLst>
        </pc:grpChg>
        <pc:grpChg chg="add del">
          <ac:chgData name="Kim, Max (contracted)" userId="44284598-ba49-4a3e-9a54-cc41df4d0de1" providerId="ADAL" clId="{BEDE777A-3495-43D8-9D30-F6ABADA09BFE}" dt="2023-10-04T06:40:41.198" v="643" actId="478"/>
          <ac:grpSpMkLst>
            <pc:docMk/>
            <pc:sldMk cId="551607712" sldId="259"/>
            <ac:grpSpMk id="1067" creationId="{D70E3267-313C-5D61-DCF4-AE4DAFF1C65A}"/>
          </ac:grpSpMkLst>
        </pc:grpChg>
        <pc:grpChg chg="del mod">
          <ac:chgData name="Kim, Max (contracted)" userId="44284598-ba49-4a3e-9a54-cc41df4d0de1" providerId="ADAL" clId="{BEDE777A-3495-43D8-9D30-F6ABADA09BFE}" dt="2023-10-04T06:41:49.039" v="655" actId="478"/>
          <ac:grpSpMkLst>
            <pc:docMk/>
            <pc:sldMk cId="551607712" sldId="259"/>
            <ac:grpSpMk id="1068" creationId="{DDAB1EE7-1593-8179-D8C7-9D8300BB931A}"/>
          </ac:grpSpMkLst>
        </pc:grpChg>
        <pc:cxnChg chg="del mod">
          <ac:chgData name="Kim, Max (contracted)" userId="44284598-ba49-4a3e-9a54-cc41df4d0de1" providerId="ADAL" clId="{BEDE777A-3495-43D8-9D30-F6ABADA09BFE}" dt="2023-10-04T06:33:30.157" v="541" actId="478"/>
          <ac:cxnSpMkLst>
            <pc:docMk/>
            <pc:sldMk cId="551607712" sldId="259"/>
            <ac:cxnSpMk id="3" creationId="{E629A57F-C458-6D38-2477-5F54BECBDE7B}"/>
          </ac:cxnSpMkLst>
        </pc:cxnChg>
        <pc:cxnChg chg="add del mod">
          <ac:chgData name="Kim, Max (contracted)" userId="44284598-ba49-4a3e-9a54-cc41df4d0de1" providerId="ADAL" clId="{BEDE777A-3495-43D8-9D30-F6ABADA09BFE}" dt="2023-10-04T06:33:29.349" v="540" actId="478"/>
          <ac:cxnSpMkLst>
            <pc:docMk/>
            <pc:sldMk cId="551607712" sldId="259"/>
            <ac:cxnSpMk id="9" creationId="{F192601D-764B-A83F-6727-D540003ED16A}"/>
          </ac:cxnSpMkLst>
        </pc:cxnChg>
        <pc:cxnChg chg="add del mod">
          <ac:chgData name="Kim, Max (contracted)" userId="44284598-ba49-4a3e-9a54-cc41df4d0de1" providerId="ADAL" clId="{BEDE777A-3495-43D8-9D30-F6ABADA09BFE}" dt="2023-10-04T06:41:53.421" v="657" actId="478"/>
          <ac:cxnSpMkLst>
            <pc:docMk/>
            <pc:sldMk cId="551607712" sldId="259"/>
            <ac:cxnSpMk id="10" creationId="{D929D66E-0FC4-E8B2-2EA8-D06308D31427}"/>
          </ac:cxnSpMkLst>
        </pc:cxnChg>
        <pc:cxnChg chg="del mod">
          <ac:chgData name="Kim, Max (contracted)" userId="44284598-ba49-4a3e-9a54-cc41df4d0de1" providerId="ADAL" clId="{BEDE777A-3495-43D8-9D30-F6ABADA09BFE}" dt="2023-10-04T06:33:31.013" v="542" actId="478"/>
          <ac:cxnSpMkLst>
            <pc:docMk/>
            <pc:sldMk cId="551607712" sldId="259"/>
            <ac:cxnSpMk id="13" creationId="{729AC001-2768-EC9A-DD83-EC5D90F57A3C}"/>
          </ac:cxnSpMkLst>
        </pc:cxnChg>
        <pc:cxnChg chg="add del mod">
          <ac:chgData name="Kim, Max (contracted)" userId="44284598-ba49-4a3e-9a54-cc41df4d0de1" providerId="ADAL" clId="{BEDE777A-3495-43D8-9D30-F6ABADA09BFE}" dt="2023-10-04T06:41:52.414" v="656" actId="478"/>
          <ac:cxnSpMkLst>
            <pc:docMk/>
            <pc:sldMk cId="551607712" sldId="259"/>
            <ac:cxnSpMk id="15" creationId="{8C890CB0-9172-2B35-4AD6-922879736B74}"/>
          </ac:cxnSpMkLst>
        </pc:cxnChg>
        <pc:cxnChg chg="mod">
          <ac:chgData name="Kim, Max (contracted)" userId="44284598-ba49-4a3e-9a54-cc41df4d0de1" providerId="ADAL" clId="{BEDE777A-3495-43D8-9D30-F6ABADA09BFE}" dt="2023-10-04T06:35:23.573" v="588" actId="692"/>
          <ac:cxnSpMkLst>
            <pc:docMk/>
            <pc:sldMk cId="551607712" sldId="259"/>
            <ac:cxnSpMk id="16" creationId="{F8CD69D1-83A8-4F2D-ADAC-8220038A8F44}"/>
          </ac:cxnSpMkLst>
        </pc:cxnChg>
        <pc:cxnChg chg="mod">
          <ac:chgData name="Kim, Max (contracted)" userId="44284598-ba49-4a3e-9a54-cc41df4d0de1" providerId="ADAL" clId="{BEDE777A-3495-43D8-9D30-F6ABADA09BFE}" dt="2023-10-04T06:35:27.126" v="589" actId="692"/>
          <ac:cxnSpMkLst>
            <pc:docMk/>
            <pc:sldMk cId="551607712" sldId="259"/>
            <ac:cxnSpMk id="17" creationId="{3077FC8E-78ED-5B6D-14BD-DECED333DDF0}"/>
          </ac:cxnSpMkLst>
        </pc:cxnChg>
        <pc:cxnChg chg="add del mod">
          <ac:chgData name="Kim, Max (contracted)" userId="44284598-ba49-4a3e-9a54-cc41df4d0de1" providerId="ADAL" clId="{BEDE777A-3495-43D8-9D30-F6ABADA09BFE}" dt="2023-10-04T06:34:54.214" v="566" actId="478"/>
          <ac:cxnSpMkLst>
            <pc:docMk/>
            <pc:sldMk cId="551607712" sldId="259"/>
            <ac:cxnSpMk id="20" creationId="{D85D2712-0F94-D654-F35D-9E09BB5D6730}"/>
          </ac:cxnSpMkLst>
        </pc:cxnChg>
        <pc:cxnChg chg="add mod">
          <ac:chgData name="Kim, Max (contracted)" userId="44284598-ba49-4a3e-9a54-cc41df4d0de1" providerId="ADAL" clId="{BEDE777A-3495-43D8-9D30-F6ABADA09BFE}" dt="2023-10-04T06:49:05.031" v="742" actId="478"/>
          <ac:cxnSpMkLst>
            <pc:docMk/>
            <pc:sldMk cId="551607712" sldId="259"/>
            <ac:cxnSpMk id="22" creationId="{85B77822-E3D4-ACDF-C646-0C40FB84FCAC}"/>
          </ac:cxnSpMkLst>
        </pc:cxnChg>
        <pc:cxnChg chg="add del mod">
          <ac:chgData name="Kim, Max (contracted)" userId="44284598-ba49-4a3e-9a54-cc41df4d0de1" providerId="ADAL" clId="{BEDE777A-3495-43D8-9D30-F6ABADA09BFE}" dt="2023-10-04T06:39:51.824" v="637" actId="478"/>
          <ac:cxnSpMkLst>
            <pc:docMk/>
            <pc:sldMk cId="551607712" sldId="259"/>
            <ac:cxnSpMk id="24" creationId="{E5737627-5A93-B349-2E32-A9E90470D70E}"/>
          </ac:cxnSpMkLst>
        </pc:cxnChg>
        <pc:cxnChg chg="add del">
          <ac:chgData name="Kim, Max (contracted)" userId="44284598-ba49-4a3e-9a54-cc41df4d0de1" providerId="ADAL" clId="{BEDE777A-3495-43D8-9D30-F6ABADA09BFE}" dt="2023-10-04T06:39:59.837" v="639" actId="478"/>
          <ac:cxnSpMkLst>
            <pc:docMk/>
            <pc:sldMk cId="551607712" sldId="259"/>
            <ac:cxnSpMk id="42" creationId="{03B4394A-FA11-BB0B-0420-6FF3CDE3864C}"/>
          </ac:cxnSpMkLst>
        </pc:cxnChg>
        <pc:cxnChg chg="add del mod">
          <ac:chgData name="Kim, Max (contracted)" userId="44284598-ba49-4a3e-9a54-cc41df4d0de1" providerId="ADAL" clId="{BEDE777A-3495-43D8-9D30-F6ABADA09BFE}" dt="2023-10-04T06:40:34.917" v="641" actId="478"/>
          <ac:cxnSpMkLst>
            <pc:docMk/>
            <pc:sldMk cId="551607712" sldId="259"/>
            <ac:cxnSpMk id="45" creationId="{15A5AC1D-2D44-74B1-606F-FB6E3F44065F}"/>
          </ac:cxnSpMkLst>
        </pc:cxnChg>
        <pc:cxnChg chg="add del mod">
          <ac:chgData name="Kim, Max (contracted)" userId="44284598-ba49-4a3e-9a54-cc41df4d0de1" providerId="ADAL" clId="{BEDE777A-3495-43D8-9D30-F6ABADA09BFE}" dt="2023-10-04T06:41:20.646" v="648" actId="478"/>
          <ac:cxnSpMkLst>
            <pc:docMk/>
            <pc:sldMk cId="551607712" sldId="259"/>
            <ac:cxnSpMk id="49" creationId="{73EC6714-50C7-C1EB-937B-69A08AE8F36D}"/>
          </ac:cxnSpMkLst>
        </pc:cxnChg>
        <pc:cxnChg chg="add del mod">
          <ac:chgData name="Kim, Max (contracted)" userId="44284598-ba49-4a3e-9a54-cc41df4d0de1" providerId="ADAL" clId="{BEDE777A-3495-43D8-9D30-F6ABADA09BFE}" dt="2023-10-04T06:45:40.015" v="703" actId="478"/>
          <ac:cxnSpMkLst>
            <pc:docMk/>
            <pc:sldMk cId="551607712" sldId="259"/>
            <ac:cxnSpMk id="59" creationId="{5BE7804C-4CD5-5A25-C975-7690B7512134}"/>
          </ac:cxnSpMkLst>
        </pc:cxnChg>
        <pc:cxnChg chg="mod">
          <ac:chgData name="Kim, Max (contracted)" userId="44284598-ba49-4a3e-9a54-cc41df4d0de1" providerId="ADAL" clId="{BEDE777A-3495-43D8-9D30-F6ABADA09BFE}" dt="2023-10-04T06:35:33.093" v="591" actId="692"/>
          <ac:cxnSpMkLst>
            <pc:docMk/>
            <pc:sldMk cId="551607712" sldId="259"/>
            <ac:cxnSpMk id="1027" creationId="{3984EE57-8975-1631-AF38-D08E1911FB0B}"/>
          </ac:cxnSpMkLst>
        </pc:cxnChg>
        <pc:cxnChg chg="mod">
          <ac:chgData name="Kim, Max (contracted)" userId="44284598-ba49-4a3e-9a54-cc41df4d0de1" providerId="ADAL" clId="{BEDE777A-3495-43D8-9D30-F6ABADA09BFE}" dt="2023-10-04T06:35:30.296" v="590" actId="692"/>
          <ac:cxnSpMkLst>
            <pc:docMk/>
            <pc:sldMk cId="551607712" sldId="259"/>
            <ac:cxnSpMk id="1031" creationId="{510D45D2-BD3D-648A-82DE-B937F561ADDE}"/>
          </ac:cxnSpMkLst>
        </pc:cxnChg>
        <pc:cxnChg chg="add del mod">
          <ac:chgData name="Kim, Max (contracted)" userId="44284598-ba49-4a3e-9a54-cc41df4d0de1" providerId="ADAL" clId="{BEDE777A-3495-43D8-9D30-F6ABADA09BFE}" dt="2023-10-04T06:45:28.519" v="685" actId="11529"/>
          <ac:cxnSpMkLst>
            <pc:docMk/>
            <pc:sldMk cId="551607712" sldId="259"/>
            <ac:cxnSpMk id="1034" creationId="{0D3ACFFB-B364-50AC-09B9-02D4DC976F36}"/>
          </ac:cxnSpMkLst>
        </pc:cxnChg>
        <pc:cxnChg chg="add mod">
          <ac:chgData name="Kim, Max (contracted)" userId="44284598-ba49-4a3e-9a54-cc41df4d0de1" providerId="ADAL" clId="{BEDE777A-3495-43D8-9D30-F6ABADA09BFE}" dt="2023-10-04T06:47:53.753" v="726" actId="692"/>
          <ac:cxnSpMkLst>
            <pc:docMk/>
            <pc:sldMk cId="551607712" sldId="259"/>
            <ac:cxnSpMk id="1039" creationId="{5C70DFC2-6F9C-D315-97D4-3B8173764044}"/>
          </ac:cxnSpMkLst>
        </pc:cxnChg>
        <pc:cxnChg chg="add del mod">
          <ac:chgData name="Kim, Max (contracted)" userId="44284598-ba49-4a3e-9a54-cc41df4d0de1" providerId="ADAL" clId="{BEDE777A-3495-43D8-9D30-F6ABADA09BFE}" dt="2023-10-04T06:48:30.238" v="732" actId="478"/>
          <ac:cxnSpMkLst>
            <pc:docMk/>
            <pc:sldMk cId="551607712" sldId="259"/>
            <ac:cxnSpMk id="1042" creationId="{AC1AA866-92A1-0C26-2D79-2D753A54CF57}"/>
          </ac:cxnSpMkLst>
        </pc:cxnChg>
        <pc:cxnChg chg="add mod">
          <ac:chgData name="Kim, Max (contracted)" userId="44284598-ba49-4a3e-9a54-cc41df4d0de1" providerId="ADAL" clId="{BEDE777A-3495-43D8-9D30-F6ABADA09BFE}" dt="2023-10-04T06:49:40.551" v="751" actId="692"/>
          <ac:cxnSpMkLst>
            <pc:docMk/>
            <pc:sldMk cId="551607712" sldId="259"/>
            <ac:cxnSpMk id="1046" creationId="{A3413DFD-6D33-7B91-37D9-27BBABFCE91C}"/>
          </ac:cxnSpMkLst>
        </pc:cxnChg>
        <pc:cxnChg chg="add mod">
          <ac:chgData name="Kim, Max (contracted)" userId="44284598-ba49-4a3e-9a54-cc41df4d0de1" providerId="ADAL" clId="{BEDE777A-3495-43D8-9D30-F6ABADA09BFE}" dt="2023-10-04T06:49:36.806" v="750" actId="692"/>
          <ac:cxnSpMkLst>
            <pc:docMk/>
            <pc:sldMk cId="551607712" sldId="259"/>
            <ac:cxnSpMk id="1050" creationId="{46B32A84-BF47-1056-CCB3-1FAFF5AD5AC4}"/>
          </ac:cxnSpMkLst>
        </pc:cxnChg>
      </pc:sldChg>
      <pc:sldChg chg="add del">
        <pc:chgData name="Kim, Max (contracted)" userId="44284598-ba49-4a3e-9a54-cc41df4d0de1" providerId="ADAL" clId="{BEDE777A-3495-43D8-9D30-F6ABADA09BFE}" dt="2023-10-04T06:33:10.434" v="532" actId="47"/>
        <pc:sldMkLst>
          <pc:docMk/>
          <pc:sldMk cId="3071069066" sldId="259"/>
        </pc:sldMkLst>
      </pc:sldChg>
      <pc:sldChg chg="modSp add del mod">
        <pc:chgData name="Kim, Max (contracted)" userId="44284598-ba49-4a3e-9a54-cc41df4d0de1" providerId="ADAL" clId="{BEDE777A-3495-43D8-9D30-F6ABADA09BFE}" dt="2023-10-04T07:20:27.701" v="1136" actId="47"/>
        <pc:sldMkLst>
          <pc:docMk/>
          <pc:sldMk cId="3038270636" sldId="260"/>
        </pc:sldMkLst>
        <pc:spChg chg="mod">
          <ac:chgData name="Kim, Max (contracted)" userId="44284598-ba49-4a3e-9a54-cc41df4d0de1" providerId="ADAL" clId="{BEDE777A-3495-43D8-9D30-F6ABADA09BFE}" dt="2023-10-04T06:52:58.590" v="788"/>
          <ac:spMkLst>
            <pc:docMk/>
            <pc:sldMk cId="3038270636" sldId="260"/>
            <ac:spMk id="8" creationId="{0C01416B-F5B2-4016-6EA7-FBFF3640AC58}"/>
          </ac:spMkLst>
        </pc:spChg>
        <pc:spChg chg="mod">
          <ac:chgData name="Kim, Max (contracted)" userId="44284598-ba49-4a3e-9a54-cc41df4d0de1" providerId="ADAL" clId="{BEDE777A-3495-43D8-9D30-F6ABADA09BFE}" dt="2023-10-04T06:52:32.798" v="781"/>
          <ac:spMkLst>
            <pc:docMk/>
            <pc:sldMk cId="3038270636" sldId="260"/>
            <ac:spMk id="30" creationId="{2E1321F8-36ED-3A48-429F-D7EFBDDA8213}"/>
          </ac:spMkLst>
        </pc:spChg>
        <pc:spChg chg="mod">
          <ac:chgData name="Kim, Max (contracted)" userId="44284598-ba49-4a3e-9a54-cc41df4d0de1" providerId="ADAL" clId="{BEDE777A-3495-43D8-9D30-F6ABADA09BFE}" dt="2023-10-04T06:52:40.920" v="783"/>
          <ac:spMkLst>
            <pc:docMk/>
            <pc:sldMk cId="3038270636" sldId="260"/>
            <ac:spMk id="39" creationId="{4BD1B299-FDD4-6BA6-A48F-DB4B3FFEB457}"/>
          </ac:spMkLst>
        </pc:spChg>
        <pc:spChg chg="mod">
          <ac:chgData name="Kim, Max (contracted)" userId="44284598-ba49-4a3e-9a54-cc41df4d0de1" providerId="ADAL" clId="{BEDE777A-3495-43D8-9D30-F6ABADA09BFE}" dt="2023-10-04T06:52:38.072" v="782"/>
          <ac:spMkLst>
            <pc:docMk/>
            <pc:sldMk cId="3038270636" sldId="260"/>
            <ac:spMk id="55" creationId="{3B57BC8F-D0BB-304F-2861-FA8AFAF52738}"/>
          </ac:spMkLst>
        </pc:spChg>
        <pc:spChg chg="mod">
          <ac:chgData name="Kim, Max (contracted)" userId="44284598-ba49-4a3e-9a54-cc41df4d0de1" providerId="ADAL" clId="{BEDE777A-3495-43D8-9D30-F6ABADA09BFE}" dt="2023-10-04T06:52:14.062" v="780" actId="404"/>
          <ac:spMkLst>
            <pc:docMk/>
            <pc:sldMk cId="3038270636" sldId="260"/>
            <ac:spMk id="61" creationId="{7E013DC9-AA4F-FB5E-78F9-14B5D4ED1AAF}"/>
          </ac:spMkLst>
        </pc:spChg>
        <pc:spChg chg="mod">
          <ac:chgData name="Kim, Max (contracted)" userId="44284598-ba49-4a3e-9a54-cc41df4d0de1" providerId="ADAL" clId="{BEDE777A-3495-43D8-9D30-F6ABADA09BFE}" dt="2023-10-04T06:52:56.190" v="787"/>
          <ac:spMkLst>
            <pc:docMk/>
            <pc:sldMk cId="3038270636" sldId="260"/>
            <ac:spMk id="1037" creationId="{5DC570E2-F084-8929-594A-645BC4029495}"/>
          </ac:spMkLst>
        </pc:spChg>
        <pc:spChg chg="mod">
          <ac:chgData name="Kim, Max (contracted)" userId="44284598-ba49-4a3e-9a54-cc41df4d0de1" providerId="ADAL" clId="{BEDE777A-3495-43D8-9D30-F6ABADA09BFE}" dt="2023-10-04T06:52:47.513" v="784"/>
          <ac:spMkLst>
            <pc:docMk/>
            <pc:sldMk cId="3038270636" sldId="260"/>
            <ac:spMk id="1038" creationId="{563C294D-B3A6-F21B-E6F8-5A2F3D7FD288}"/>
          </ac:spMkLst>
        </pc:spChg>
        <pc:spChg chg="mod">
          <ac:chgData name="Kim, Max (contracted)" userId="44284598-ba49-4a3e-9a54-cc41df4d0de1" providerId="ADAL" clId="{BEDE777A-3495-43D8-9D30-F6ABADA09BFE}" dt="2023-10-04T06:52:52.644" v="786"/>
          <ac:spMkLst>
            <pc:docMk/>
            <pc:sldMk cId="3038270636" sldId="260"/>
            <ac:spMk id="1044" creationId="{307E4970-B3FC-4433-6713-41BA8FA3E161}"/>
          </ac:spMkLst>
        </pc:spChg>
        <pc:spChg chg="mod">
          <ac:chgData name="Kim, Max (contracted)" userId="44284598-ba49-4a3e-9a54-cc41df4d0de1" providerId="ADAL" clId="{BEDE777A-3495-43D8-9D30-F6ABADA09BFE}" dt="2023-10-04T06:52:50.319" v="785"/>
          <ac:spMkLst>
            <pc:docMk/>
            <pc:sldMk cId="3038270636" sldId="260"/>
            <ac:spMk id="1048" creationId="{AE931788-6ED9-70EC-9C9E-CBDFE7F36FB7}"/>
          </ac:spMkLst>
        </pc:spChg>
        <pc:cxnChg chg="mod">
          <ac:chgData name="Kim, Max (contracted)" userId="44284598-ba49-4a3e-9a54-cc41df4d0de1" providerId="ADAL" clId="{BEDE777A-3495-43D8-9D30-F6ABADA09BFE}" dt="2023-10-04T06:51:12.542" v="762" actId="692"/>
          <ac:cxnSpMkLst>
            <pc:docMk/>
            <pc:sldMk cId="3038270636" sldId="260"/>
            <ac:cxnSpMk id="17" creationId="{3077FC8E-78ED-5B6D-14BD-DECED333DDF0}"/>
          </ac:cxnSpMkLst>
        </pc:cxnChg>
        <pc:cxnChg chg="mod">
          <ac:chgData name="Kim, Max (contracted)" userId="44284598-ba49-4a3e-9a54-cc41df4d0de1" providerId="ADAL" clId="{BEDE777A-3495-43D8-9D30-F6ABADA09BFE}" dt="2023-10-04T06:51:07.975" v="761" actId="692"/>
          <ac:cxnSpMkLst>
            <pc:docMk/>
            <pc:sldMk cId="3038270636" sldId="260"/>
            <ac:cxnSpMk id="1027" creationId="{3984EE57-8975-1631-AF38-D08E1911FB0B}"/>
          </ac:cxnSpMkLst>
        </pc:cxnChg>
      </pc:sldChg>
      <pc:sldChg chg="addSp delSp modSp add del mod">
        <pc:chgData name="Kim, Max (contracted)" userId="44284598-ba49-4a3e-9a54-cc41df4d0de1" providerId="ADAL" clId="{BEDE777A-3495-43D8-9D30-F6ABADA09BFE}" dt="2023-10-04T07:15:26.950" v="1092" actId="47"/>
        <pc:sldMkLst>
          <pc:docMk/>
          <pc:sldMk cId="1258839329" sldId="261"/>
        </pc:sldMkLst>
        <pc:spChg chg="add del mod ord">
          <ac:chgData name="Kim, Max (contracted)" userId="44284598-ba49-4a3e-9a54-cc41df4d0de1" providerId="ADAL" clId="{BEDE777A-3495-43D8-9D30-F6ABADA09BFE}" dt="2023-10-04T07:06:45.544" v="926" actId="478"/>
          <ac:spMkLst>
            <pc:docMk/>
            <pc:sldMk cId="1258839329" sldId="261"/>
            <ac:spMk id="5" creationId="{E25494CE-EBE5-5BF7-5A87-8B804BE85547}"/>
          </ac:spMkLst>
        </pc:spChg>
        <pc:spChg chg="mod">
          <ac:chgData name="Kim, Max (contracted)" userId="44284598-ba49-4a3e-9a54-cc41df4d0de1" providerId="ADAL" clId="{BEDE777A-3495-43D8-9D30-F6ABADA09BFE}" dt="2023-10-04T06:57:09.197" v="808" actId="255"/>
          <ac:spMkLst>
            <pc:docMk/>
            <pc:sldMk cId="1258839329" sldId="261"/>
            <ac:spMk id="8" creationId="{0C01416B-F5B2-4016-6EA7-FBFF3640AC58}"/>
          </ac:spMkLst>
        </pc:spChg>
        <pc:spChg chg="mod">
          <ac:chgData name="Kim, Max (contracted)" userId="44284598-ba49-4a3e-9a54-cc41df4d0de1" providerId="ADAL" clId="{BEDE777A-3495-43D8-9D30-F6ABADA09BFE}" dt="2023-10-04T06:55:36.339" v="804" actId="14100"/>
          <ac:spMkLst>
            <pc:docMk/>
            <pc:sldMk cId="1258839329" sldId="261"/>
            <ac:spMk id="28" creationId="{C84974E2-2D06-E163-3808-C9184E4AA769}"/>
          </ac:spMkLst>
        </pc:spChg>
        <pc:spChg chg="mod">
          <ac:chgData name="Kim, Max (contracted)" userId="44284598-ba49-4a3e-9a54-cc41df4d0de1" providerId="ADAL" clId="{BEDE777A-3495-43D8-9D30-F6ABADA09BFE}" dt="2023-10-04T06:55:56.264" v="807" actId="1076"/>
          <ac:spMkLst>
            <pc:docMk/>
            <pc:sldMk cId="1258839329" sldId="261"/>
            <ac:spMk id="30" creationId="{2E1321F8-36ED-3A48-429F-D7EFBDDA8213}"/>
          </ac:spMkLst>
        </pc:spChg>
        <pc:spChg chg="mod">
          <ac:chgData name="Kim, Max (contracted)" userId="44284598-ba49-4a3e-9a54-cc41df4d0de1" providerId="ADAL" clId="{BEDE777A-3495-43D8-9D30-F6ABADA09BFE}" dt="2023-10-04T06:57:41.334" v="812" actId="14100"/>
          <ac:spMkLst>
            <pc:docMk/>
            <pc:sldMk cId="1258839329" sldId="261"/>
            <ac:spMk id="58" creationId="{59CC2986-5C4B-8051-B8A6-A7C07B1E5C27}"/>
          </ac:spMkLst>
        </pc:spChg>
        <pc:spChg chg="mod">
          <ac:chgData name="Kim, Max (contracted)" userId="44284598-ba49-4a3e-9a54-cc41df4d0de1" providerId="ADAL" clId="{BEDE777A-3495-43D8-9D30-F6ABADA09BFE}" dt="2023-10-04T06:54:40.538" v="798" actId="14100"/>
          <ac:spMkLst>
            <pc:docMk/>
            <pc:sldMk cId="1258839329" sldId="261"/>
            <ac:spMk id="61" creationId="{7E013DC9-AA4F-FB5E-78F9-14B5D4ED1AAF}"/>
          </ac:spMkLst>
        </pc:spChg>
        <pc:spChg chg="mod">
          <ac:chgData name="Kim, Max (contracted)" userId="44284598-ba49-4a3e-9a54-cc41df4d0de1" providerId="ADAL" clId="{BEDE777A-3495-43D8-9D30-F6ABADA09BFE}" dt="2023-10-04T06:55:45.450" v="806" actId="403"/>
          <ac:spMkLst>
            <pc:docMk/>
            <pc:sldMk cId="1258839329" sldId="261"/>
            <ac:spMk id="62" creationId="{5E872642-51A3-4C36-0B3F-D540B6CF3D7F}"/>
          </ac:spMkLst>
        </pc:spChg>
        <pc:spChg chg="mod">
          <ac:chgData name="Kim, Max (contracted)" userId="44284598-ba49-4a3e-9a54-cc41df4d0de1" providerId="ADAL" clId="{BEDE777A-3495-43D8-9D30-F6ABADA09BFE}" dt="2023-10-04T06:57:22.814" v="809" actId="255"/>
          <ac:spMkLst>
            <pc:docMk/>
            <pc:sldMk cId="1258839329" sldId="261"/>
            <ac:spMk id="1037" creationId="{5DC570E2-F084-8929-594A-645BC4029495}"/>
          </ac:spMkLst>
        </pc:spChg>
        <pc:spChg chg="mod">
          <ac:chgData name="Kim, Max (contracted)" userId="44284598-ba49-4a3e-9a54-cc41df4d0de1" providerId="ADAL" clId="{BEDE777A-3495-43D8-9D30-F6ABADA09BFE}" dt="2023-10-04T06:57:28.414" v="810" actId="255"/>
          <ac:spMkLst>
            <pc:docMk/>
            <pc:sldMk cId="1258839329" sldId="261"/>
            <ac:spMk id="1038" creationId="{563C294D-B3A6-F21B-E6F8-5A2F3D7FD288}"/>
          </ac:spMkLst>
        </pc:spChg>
        <pc:spChg chg="mod">
          <ac:chgData name="Kim, Max (contracted)" userId="44284598-ba49-4a3e-9a54-cc41df4d0de1" providerId="ADAL" clId="{BEDE777A-3495-43D8-9D30-F6ABADA09BFE}" dt="2023-10-04T06:54:11.973" v="792" actId="164"/>
          <ac:spMkLst>
            <pc:docMk/>
            <pc:sldMk cId="1258839329" sldId="261"/>
            <ac:spMk id="1044" creationId="{307E4970-B3FC-4433-6713-41BA8FA3E161}"/>
          </ac:spMkLst>
        </pc:spChg>
        <pc:spChg chg="mod">
          <ac:chgData name="Kim, Max (contracted)" userId="44284598-ba49-4a3e-9a54-cc41df4d0de1" providerId="ADAL" clId="{BEDE777A-3495-43D8-9D30-F6ABADA09BFE}" dt="2023-10-04T06:54:11.973" v="792" actId="164"/>
          <ac:spMkLst>
            <pc:docMk/>
            <pc:sldMk cId="1258839329" sldId="261"/>
            <ac:spMk id="1048" creationId="{AE931788-6ED9-70EC-9C9E-CBDFE7F36FB7}"/>
          </ac:spMkLst>
        </pc:spChg>
        <pc:spChg chg="mod">
          <ac:chgData name="Kim, Max (contracted)" userId="44284598-ba49-4a3e-9a54-cc41df4d0de1" providerId="ADAL" clId="{BEDE777A-3495-43D8-9D30-F6ABADA09BFE}" dt="2023-10-04T06:54:11.973" v="792" actId="164"/>
          <ac:spMkLst>
            <pc:docMk/>
            <pc:sldMk cId="1258839329" sldId="261"/>
            <ac:spMk id="1066" creationId="{F28429BB-3993-E922-7920-C77FE193943D}"/>
          </ac:spMkLst>
        </pc:spChg>
        <pc:grpChg chg="add mod">
          <ac:chgData name="Kim, Max (contracted)" userId="44284598-ba49-4a3e-9a54-cc41df4d0de1" providerId="ADAL" clId="{BEDE777A-3495-43D8-9D30-F6ABADA09BFE}" dt="2023-10-04T06:54:31.560" v="797" actId="1076"/>
          <ac:grpSpMkLst>
            <pc:docMk/>
            <pc:sldMk cId="1258839329" sldId="261"/>
            <ac:grpSpMk id="2" creationId="{68B3DC8B-AB5E-A265-3B26-8F40738419FC}"/>
          </ac:grpSpMkLst>
        </pc:grpChg>
        <pc:grpChg chg="mod">
          <ac:chgData name="Kim, Max (contracted)" userId="44284598-ba49-4a3e-9a54-cc41df4d0de1" providerId="ADAL" clId="{BEDE777A-3495-43D8-9D30-F6ABADA09BFE}" dt="2023-10-04T06:54:11.973" v="792" actId="164"/>
          <ac:grpSpMkLst>
            <pc:docMk/>
            <pc:sldMk cId="1258839329" sldId="261"/>
            <ac:grpSpMk id="44" creationId="{590B33F3-846E-70B9-DF00-2D613CDDFE12}"/>
          </ac:grpSpMkLst>
        </pc:grpChg>
        <pc:grpChg chg="mod">
          <ac:chgData name="Kim, Max (contracted)" userId="44284598-ba49-4a3e-9a54-cc41df4d0de1" providerId="ADAL" clId="{BEDE777A-3495-43D8-9D30-F6ABADA09BFE}" dt="2023-10-04T06:54:11.973" v="792" actId="164"/>
          <ac:grpSpMkLst>
            <pc:docMk/>
            <pc:sldMk cId="1258839329" sldId="261"/>
            <ac:grpSpMk id="52" creationId="{C8A123C0-37B3-190A-E61A-5009D915CFA0}"/>
          </ac:grpSpMkLst>
        </pc:grpChg>
        <pc:grpChg chg="mod">
          <ac:chgData name="Kim, Max (contracted)" userId="44284598-ba49-4a3e-9a54-cc41df4d0de1" providerId="ADAL" clId="{BEDE777A-3495-43D8-9D30-F6ABADA09BFE}" dt="2023-10-04T06:54:11.973" v="792" actId="164"/>
          <ac:grpSpMkLst>
            <pc:docMk/>
            <pc:sldMk cId="1258839329" sldId="261"/>
            <ac:grpSpMk id="63" creationId="{F2666541-83AD-65D1-BE16-7785BB130423}"/>
          </ac:grpSpMkLst>
        </pc:grpChg>
        <pc:grpChg chg="mod">
          <ac:chgData name="Kim, Max (contracted)" userId="44284598-ba49-4a3e-9a54-cc41df4d0de1" providerId="ADAL" clId="{BEDE777A-3495-43D8-9D30-F6ABADA09BFE}" dt="2023-10-04T06:54:11.973" v="792" actId="164"/>
          <ac:grpSpMkLst>
            <pc:docMk/>
            <pc:sldMk cId="1258839329" sldId="261"/>
            <ac:grpSpMk id="1040" creationId="{163D8C48-AFB7-FA4A-35BA-11B82DE67A00}"/>
          </ac:grpSpMkLst>
        </pc:grpChg>
        <pc:cxnChg chg="mod">
          <ac:chgData name="Kim, Max (contracted)" userId="44284598-ba49-4a3e-9a54-cc41df4d0de1" providerId="ADAL" clId="{BEDE777A-3495-43D8-9D30-F6ABADA09BFE}" dt="2023-10-04T06:54:11.973" v="792" actId="164"/>
          <ac:cxnSpMkLst>
            <pc:docMk/>
            <pc:sldMk cId="1258839329" sldId="261"/>
            <ac:cxnSpMk id="16" creationId="{F8CD69D1-83A8-4F2D-ADAC-8220038A8F44}"/>
          </ac:cxnSpMkLst>
        </pc:cxnChg>
        <pc:cxnChg chg="mod">
          <ac:chgData name="Kim, Max (contracted)" userId="44284598-ba49-4a3e-9a54-cc41df4d0de1" providerId="ADAL" clId="{BEDE777A-3495-43D8-9D30-F6ABADA09BFE}" dt="2023-10-04T06:54:11.973" v="792" actId="164"/>
          <ac:cxnSpMkLst>
            <pc:docMk/>
            <pc:sldMk cId="1258839329" sldId="261"/>
            <ac:cxnSpMk id="17" creationId="{3077FC8E-78ED-5B6D-14BD-DECED333DDF0}"/>
          </ac:cxnSpMkLst>
        </pc:cxnChg>
        <pc:cxnChg chg="mod">
          <ac:chgData name="Kim, Max (contracted)" userId="44284598-ba49-4a3e-9a54-cc41df4d0de1" providerId="ADAL" clId="{BEDE777A-3495-43D8-9D30-F6ABADA09BFE}" dt="2023-10-04T06:54:11.973" v="792" actId="164"/>
          <ac:cxnSpMkLst>
            <pc:docMk/>
            <pc:sldMk cId="1258839329" sldId="261"/>
            <ac:cxnSpMk id="22" creationId="{85B77822-E3D4-ACDF-C646-0C40FB84FCAC}"/>
          </ac:cxnSpMkLst>
        </pc:cxnChg>
        <pc:cxnChg chg="mod">
          <ac:chgData name="Kim, Max (contracted)" userId="44284598-ba49-4a3e-9a54-cc41df4d0de1" providerId="ADAL" clId="{BEDE777A-3495-43D8-9D30-F6ABADA09BFE}" dt="2023-10-04T06:54:45.539" v="800" actId="14100"/>
          <ac:cxnSpMkLst>
            <pc:docMk/>
            <pc:sldMk cId="1258839329" sldId="261"/>
            <ac:cxnSpMk id="1027" creationId="{3984EE57-8975-1631-AF38-D08E1911FB0B}"/>
          </ac:cxnSpMkLst>
        </pc:cxnChg>
        <pc:cxnChg chg="mod">
          <ac:chgData name="Kim, Max (contracted)" userId="44284598-ba49-4a3e-9a54-cc41df4d0de1" providerId="ADAL" clId="{BEDE777A-3495-43D8-9D30-F6ABADA09BFE}" dt="2023-10-04T06:54:43.656" v="799" actId="14100"/>
          <ac:cxnSpMkLst>
            <pc:docMk/>
            <pc:sldMk cId="1258839329" sldId="261"/>
            <ac:cxnSpMk id="1031" creationId="{510D45D2-BD3D-648A-82DE-B937F561ADDE}"/>
          </ac:cxnSpMkLst>
        </pc:cxnChg>
        <pc:cxnChg chg="mod">
          <ac:chgData name="Kim, Max (contracted)" userId="44284598-ba49-4a3e-9a54-cc41df4d0de1" providerId="ADAL" clId="{BEDE777A-3495-43D8-9D30-F6ABADA09BFE}" dt="2023-10-04T06:54:11.973" v="792" actId="164"/>
          <ac:cxnSpMkLst>
            <pc:docMk/>
            <pc:sldMk cId="1258839329" sldId="261"/>
            <ac:cxnSpMk id="1046" creationId="{A3413DFD-6D33-7B91-37D9-27BBABFCE91C}"/>
          </ac:cxnSpMkLst>
        </pc:cxnChg>
        <pc:cxnChg chg="mod">
          <ac:chgData name="Kim, Max (contracted)" userId="44284598-ba49-4a3e-9a54-cc41df4d0de1" providerId="ADAL" clId="{BEDE777A-3495-43D8-9D30-F6ABADA09BFE}" dt="2023-10-04T06:54:11.973" v="792" actId="164"/>
          <ac:cxnSpMkLst>
            <pc:docMk/>
            <pc:sldMk cId="1258839329" sldId="261"/>
            <ac:cxnSpMk id="1050" creationId="{46B32A84-BF47-1056-CCB3-1FAFF5AD5AC4}"/>
          </ac:cxnSpMkLst>
        </pc:cxnChg>
      </pc:sldChg>
      <pc:sldChg chg="addSp delSp modSp add del mod setBg">
        <pc:chgData name="Kim, Max (contracted)" userId="44284598-ba49-4a3e-9a54-cc41df4d0de1" providerId="ADAL" clId="{BEDE777A-3495-43D8-9D30-F6ABADA09BFE}" dt="2023-10-04T07:20:28.963" v="1137" actId="47"/>
        <pc:sldMkLst>
          <pc:docMk/>
          <pc:sldMk cId="1488249773" sldId="262"/>
        </pc:sldMkLst>
        <pc:spChg chg="add mod">
          <ac:chgData name="Kim, Max (contracted)" userId="44284598-ba49-4a3e-9a54-cc41df4d0de1" providerId="ADAL" clId="{BEDE777A-3495-43D8-9D30-F6ABADA09BFE}" dt="2023-10-04T07:02:36.944" v="862" actId="207"/>
          <ac:spMkLst>
            <pc:docMk/>
            <pc:sldMk cId="1488249773" sldId="262"/>
            <ac:spMk id="3" creationId="{0D92E281-F777-C396-B418-704DC4660071}"/>
          </ac:spMkLst>
        </pc:spChg>
        <pc:spChg chg="add del">
          <ac:chgData name="Kim, Max (contracted)" userId="44284598-ba49-4a3e-9a54-cc41df4d0de1" providerId="ADAL" clId="{BEDE777A-3495-43D8-9D30-F6ABADA09BFE}" dt="2023-10-04T07:04:45.992" v="882" actId="478"/>
          <ac:spMkLst>
            <pc:docMk/>
            <pc:sldMk cId="1488249773" sldId="262"/>
            <ac:spMk id="4" creationId="{26D1A1FA-C89F-D379-3F69-BD585C34C423}"/>
          </ac:spMkLst>
        </pc:spChg>
        <pc:spChg chg="del mod">
          <ac:chgData name="Kim, Max (contracted)" userId="44284598-ba49-4a3e-9a54-cc41df4d0de1" providerId="ADAL" clId="{BEDE777A-3495-43D8-9D30-F6ABADA09BFE}" dt="2023-10-04T07:07:05.854" v="964" actId="478"/>
          <ac:spMkLst>
            <pc:docMk/>
            <pc:sldMk cId="1488249773" sldId="262"/>
            <ac:spMk id="5" creationId="{E25494CE-EBE5-5BF7-5A87-8B804BE85547}"/>
          </ac:spMkLst>
        </pc:spChg>
        <pc:spChg chg="add mod ord">
          <ac:chgData name="Kim, Max (contracted)" userId="44284598-ba49-4a3e-9a54-cc41df4d0de1" providerId="ADAL" clId="{BEDE777A-3495-43D8-9D30-F6ABADA09BFE}" dt="2023-10-04T07:14:09.475" v="1074" actId="14100"/>
          <ac:spMkLst>
            <pc:docMk/>
            <pc:sldMk cId="1488249773" sldId="262"/>
            <ac:spMk id="6" creationId="{76BA2C4D-161C-E345-AD4B-F48D3E246778}"/>
          </ac:spMkLst>
        </pc:spChg>
        <pc:spChg chg="add mod">
          <ac:chgData name="Kim, Max (contracted)" userId="44284598-ba49-4a3e-9a54-cc41df4d0de1" providerId="ADAL" clId="{BEDE777A-3495-43D8-9D30-F6ABADA09BFE}" dt="2023-10-04T07:14:16.894" v="1087" actId="20577"/>
          <ac:spMkLst>
            <pc:docMk/>
            <pc:sldMk cId="1488249773" sldId="262"/>
            <ac:spMk id="7" creationId="{45D0FDB1-D222-5698-0769-4B11DA8A55F3}"/>
          </ac:spMkLst>
        </pc:spChg>
        <pc:spChg chg="mod topLvl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8" creationId="{0C01416B-F5B2-4016-6EA7-FBFF3640AC58}"/>
          </ac:spMkLst>
        </pc:spChg>
        <pc:spChg chg="del">
          <ac:chgData name="Kim, Max (contracted)" userId="44284598-ba49-4a3e-9a54-cc41df4d0de1" providerId="ADAL" clId="{BEDE777A-3495-43D8-9D30-F6ABADA09BFE}" dt="2023-10-04T06:59:06.616" v="820" actId="478"/>
          <ac:spMkLst>
            <pc:docMk/>
            <pc:sldMk cId="1488249773" sldId="262"/>
            <ac:spMk id="28" creationId="{C84974E2-2D06-E163-3808-C9184E4AA769}"/>
          </ac:spMkLst>
        </pc:spChg>
        <pc:spChg chg="del mod topLvl">
          <ac:chgData name="Kim, Max (contracted)" userId="44284598-ba49-4a3e-9a54-cc41df4d0de1" providerId="ADAL" clId="{BEDE777A-3495-43D8-9D30-F6ABADA09BFE}" dt="2023-10-04T07:07:39.928" v="971" actId="478"/>
          <ac:spMkLst>
            <pc:docMk/>
            <pc:sldMk cId="1488249773" sldId="262"/>
            <ac:spMk id="30" creationId="{2E1321F8-36ED-3A48-429F-D7EFBDDA8213}"/>
          </ac:spMkLst>
        </pc:spChg>
        <pc:spChg chg="mod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35" creationId="{76778256-A48D-0ADE-D362-5EEF00EBC015}"/>
          </ac:spMkLst>
        </pc:spChg>
        <pc:spChg chg="mod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38" creationId="{CB25B87D-B78D-633F-4884-C8291AE33E35}"/>
          </ac:spMkLst>
        </pc:spChg>
        <pc:spChg chg="mod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39" creationId="{4BD1B299-FDD4-6BA6-A48F-DB4B3FFEB457}"/>
          </ac:spMkLst>
        </pc:spChg>
        <pc:spChg chg="mod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53" creationId="{04E59916-2A2B-D259-3C8C-D87D441BB298}"/>
          </ac:spMkLst>
        </pc:spChg>
        <pc:spChg chg="mod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55" creationId="{3B57BC8F-D0BB-304F-2861-FA8AFAF52738}"/>
          </ac:spMkLst>
        </pc:spChg>
        <pc:spChg chg="mod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58" creationId="{59CC2986-5C4B-8051-B8A6-A7C07B1E5C27}"/>
          </ac:spMkLst>
        </pc:spChg>
        <pc:spChg chg="mod topLvl">
          <ac:chgData name="Kim, Max (contracted)" userId="44284598-ba49-4a3e-9a54-cc41df4d0de1" providerId="ADAL" clId="{BEDE777A-3495-43D8-9D30-F6ABADA09BFE}" dt="2023-10-04T07:02:59.605" v="865" actId="14100"/>
          <ac:spMkLst>
            <pc:docMk/>
            <pc:sldMk cId="1488249773" sldId="262"/>
            <ac:spMk id="61" creationId="{7E013DC9-AA4F-FB5E-78F9-14B5D4ED1AAF}"/>
          </ac:spMkLst>
        </pc:spChg>
        <pc:spChg chg="del mod topLvl">
          <ac:chgData name="Kim, Max (contracted)" userId="44284598-ba49-4a3e-9a54-cc41df4d0de1" providerId="ADAL" clId="{BEDE777A-3495-43D8-9D30-F6ABADA09BFE}" dt="2023-10-04T07:02:05.575" v="847" actId="478"/>
          <ac:spMkLst>
            <pc:docMk/>
            <pc:sldMk cId="1488249773" sldId="262"/>
            <ac:spMk id="62" creationId="{5E872642-51A3-4C36-0B3F-D540B6CF3D7F}"/>
          </ac:spMkLst>
        </pc:spChg>
        <pc:spChg chg="mod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1037" creationId="{5DC570E2-F084-8929-594A-645BC4029495}"/>
          </ac:spMkLst>
        </pc:spChg>
        <pc:spChg chg="mod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1038" creationId="{563C294D-B3A6-F21B-E6F8-5A2F3D7FD288}"/>
          </ac:spMkLst>
        </pc:spChg>
        <pc:spChg chg="mod topLvl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1044" creationId="{307E4970-B3FC-4433-6713-41BA8FA3E161}"/>
          </ac:spMkLst>
        </pc:spChg>
        <pc:spChg chg="mod topLvl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1048" creationId="{AE931788-6ED9-70EC-9C9E-CBDFE7F36FB7}"/>
          </ac:spMkLst>
        </pc:spChg>
        <pc:spChg chg="mod topLvl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1066" creationId="{F28429BB-3993-E922-7920-C77FE193943D}"/>
          </ac:spMkLst>
        </pc:spChg>
        <pc:grpChg chg="del">
          <ac:chgData name="Kim, Max (contracted)" userId="44284598-ba49-4a3e-9a54-cc41df4d0de1" providerId="ADAL" clId="{BEDE777A-3495-43D8-9D30-F6ABADA09BFE}" dt="2023-10-04T07:00:10.366" v="830" actId="165"/>
          <ac:grpSpMkLst>
            <pc:docMk/>
            <pc:sldMk cId="1488249773" sldId="262"/>
            <ac:grpSpMk id="2" creationId="{68B3DC8B-AB5E-A265-3B26-8F40738419FC}"/>
          </ac:grpSpMkLst>
        </pc:grpChg>
        <pc:grpChg chg="mod">
          <ac:chgData name="Kim, Max (contracted)" userId="44284598-ba49-4a3e-9a54-cc41df4d0de1" providerId="ADAL" clId="{BEDE777A-3495-43D8-9D30-F6ABADA09BFE}" dt="2023-10-04T07:00:10.366" v="830" actId="165"/>
          <ac:grpSpMkLst>
            <pc:docMk/>
            <pc:sldMk cId="1488249773" sldId="262"/>
            <ac:grpSpMk id="36" creationId="{9DE23D64-B176-6179-0B89-BA386387F60F}"/>
          </ac:grpSpMkLst>
        </pc:grpChg>
        <pc:grpChg chg="mod topLvl">
          <ac:chgData name="Kim, Max (contracted)" userId="44284598-ba49-4a3e-9a54-cc41df4d0de1" providerId="ADAL" clId="{BEDE777A-3495-43D8-9D30-F6ABADA09BFE}" dt="2023-10-04T07:00:10.366" v="830" actId="165"/>
          <ac:grpSpMkLst>
            <pc:docMk/>
            <pc:sldMk cId="1488249773" sldId="262"/>
            <ac:grpSpMk id="44" creationId="{590B33F3-846E-70B9-DF00-2D613CDDFE12}"/>
          </ac:grpSpMkLst>
        </pc:grpChg>
        <pc:grpChg chg="mod topLvl">
          <ac:chgData name="Kim, Max (contracted)" userId="44284598-ba49-4a3e-9a54-cc41df4d0de1" providerId="ADAL" clId="{BEDE777A-3495-43D8-9D30-F6ABADA09BFE}" dt="2023-10-04T07:00:10.366" v="830" actId="165"/>
          <ac:grpSpMkLst>
            <pc:docMk/>
            <pc:sldMk cId="1488249773" sldId="262"/>
            <ac:grpSpMk id="52" creationId="{C8A123C0-37B3-190A-E61A-5009D915CFA0}"/>
          </ac:grpSpMkLst>
        </pc:grpChg>
        <pc:grpChg chg="mod">
          <ac:chgData name="Kim, Max (contracted)" userId="44284598-ba49-4a3e-9a54-cc41df4d0de1" providerId="ADAL" clId="{BEDE777A-3495-43D8-9D30-F6ABADA09BFE}" dt="2023-10-04T07:00:10.366" v="830" actId="165"/>
          <ac:grpSpMkLst>
            <pc:docMk/>
            <pc:sldMk cId="1488249773" sldId="262"/>
            <ac:grpSpMk id="54" creationId="{7FA547CC-4BD9-D722-856B-3EA1221AF9EC}"/>
          </ac:grpSpMkLst>
        </pc:grpChg>
        <pc:grpChg chg="del mod topLvl">
          <ac:chgData name="Kim, Max (contracted)" userId="44284598-ba49-4a3e-9a54-cc41df4d0de1" providerId="ADAL" clId="{BEDE777A-3495-43D8-9D30-F6ABADA09BFE}" dt="2023-10-04T07:02:05.575" v="847" actId="478"/>
          <ac:grpSpMkLst>
            <pc:docMk/>
            <pc:sldMk cId="1488249773" sldId="262"/>
            <ac:grpSpMk id="63" creationId="{F2666541-83AD-65D1-BE16-7785BB130423}"/>
          </ac:grpSpMkLst>
        </pc:grpChg>
        <pc:grpChg chg="mod topLvl">
          <ac:chgData name="Kim, Max (contracted)" userId="44284598-ba49-4a3e-9a54-cc41df4d0de1" providerId="ADAL" clId="{BEDE777A-3495-43D8-9D30-F6ABADA09BFE}" dt="2023-10-04T07:00:10.366" v="830" actId="165"/>
          <ac:grpSpMkLst>
            <pc:docMk/>
            <pc:sldMk cId="1488249773" sldId="262"/>
            <ac:grpSpMk id="1040" creationId="{163D8C48-AFB7-FA4A-35BA-11B82DE67A00}"/>
          </ac:grpSpMkLst>
        </pc:grpChg>
        <pc:picChg chg="mod">
          <ac:chgData name="Kim, Max (contracted)" userId="44284598-ba49-4a3e-9a54-cc41df4d0de1" providerId="ADAL" clId="{BEDE777A-3495-43D8-9D30-F6ABADA09BFE}" dt="2023-10-04T07:00:10.366" v="830" actId="165"/>
          <ac:picMkLst>
            <pc:docMk/>
            <pc:sldMk cId="1488249773" sldId="262"/>
            <ac:picMk id="37" creationId="{C6027515-590A-6E4E-46D6-0EA4B3D51068}"/>
          </ac:picMkLst>
        </pc:picChg>
        <pc:picChg chg="mod">
          <ac:chgData name="Kim, Max (contracted)" userId="44284598-ba49-4a3e-9a54-cc41df4d0de1" providerId="ADAL" clId="{BEDE777A-3495-43D8-9D30-F6ABADA09BFE}" dt="2023-10-04T07:00:10.366" v="830" actId="165"/>
          <ac:picMkLst>
            <pc:docMk/>
            <pc:sldMk cId="1488249773" sldId="262"/>
            <ac:picMk id="56" creationId="{226826BF-A940-92C8-A1EE-5554F7FD22A7}"/>
          </ac:picMkLst>
        </pc:picChg>
        <pc:cxnChg chg="mod topLvl">
          <ac:chgData name="Kim, Max (contracted)" userId="44284598-ba49-4a3e-9a54-cc41df4d0de1" providerId="ADAL" clId="{BEDE777A-3495-43D8-9D30-F6ABADA09BFE}" dt="2023-10-04T07:00:10.366" v="830" actId="165"/>
          <ac:cxnSpMkLst>
            <pc:docMk/>
            <pc:sldMk cId="1488249773" sldId="262"/>
            <ac:cxnSpMk id="16" creationId="{F8CD69D1-83A8-4F2D-ADAC-8220038A8F44}"/>
          </ac:cxnSpMkLst>
        </pc:cxnChg>
        <pc:cxnChg chg="mod topLvl">
          <ac:chgData name="Kim, Max (contracted)" userId="44284598-ba49-4a3e-9a54-cc41df4d0de1" providerId="ADAL" clId="{BEDE777A-3495-43D8-9D30-F6ABADA09BFE}" dt="2023-10-04T07:00:10.366" v="830" actId="165"/>
          <ac:cxnSpMkLst>
            <pc:docMk/>
            <pc:sldMk cId="1488249773" sldId="262"/>
            <ac:cxnSpMk id="17" creationId="{3077FC8E-78ED-5B6D-14BD-DECED333DDF0}"/>
          </ac:cxnSpMkLst>
        </pc:cxnChg>
        <pc:cxnChg chg="mod topLvl">
          <ac:chgData name="Kim, Max (contracted)" userId="44284598-ba49-4a3e-9a54-cc41df4d0de1" providerId="ADAL" clId="{BEDE777A-3495-43D8-9D30-F6ABADA09BFE}" dt="2023-10-04T07:00:10.366" v="830" actId="165"/>
          <ac:cxnSpMkLst>
            <pc:docMk/>
            <pc:sldMk cId="1488249773" sldId="262"/>
            <ac:cxnSpMk id="22" creationId="{85B77822-E3D4-ACDF-C646-0C40FB84FCAC}"/>
          </ac:cxnSpMkLst>
        </pc:cxnChg>
        <pc:cxnChg chg="mod topLvl">
          <ac:chgData name="Kim, Max (contracted)" userId="44284598-ba49-4a3e-9a54-cc41df4d0de1" providerId="ADAL" clId="{BEDE777A-3495-43D8-9D30-F6ABADA09BFE}" dt="2023-10-04T07:00:10.366" v="830" actId="165"/>
          <ac:cxnSpMkLst>
            <pc:docMk/>
            <pc:sldMk cId="1488249773" sldId="262"/>
            <ac:cxnSpMk id="1027" creationId="{3984EE57-8975-1631-AF38-D08E1911FB0B}"/>
          </ac:cxnSpMkLst>
        </pc:cxnChg>
        <pc:cxnChg chg="mod topLvl">
          <ac:chgData name="Kim, Max (contracted)" userId="44284598-ba49-4a3e-9a54-cc41df4d0de1" providerId="ADAL" clId="{BEDE777A-3495-43D8-9D30-F6ABADA09BFE}" dt="2023-10-04T07:00:10.366" v="830" actId="165"/>
          <ac:cxnSpMkLst>
            <pc:docMk/>
            <pc:sldMk cId="1488249773" sldId="262"/>
            <ac:cxnSpMk id="1031" creationId="{510D45D2-BD3D-648A-82DE-B937F561ADDE}"/>
          </ac:cxnSpMkLst>
        </pc:cxnChg>
        <pc:cxnChg chg="mod">
          <ac:chgData name="Kim, Max (contracted)" userId="44284598-ba49-4a3e-9a54-cc41df4d0de1" providerId="ADAL" clId="{BEDE777A-3495-43D8-9D30-F6ABADA09BFE}" dt="2023-10-04T07:00:10.366" v="830" actId="165"/>
          <ac:cxnSpMkLst>
            <pc:docMk/>
            <pc:sldMk cId="1488249773" sldId="262"/>
            <ac:cxnSpMk id="1039" creationId="{5C70DFC2-6F9C-D315-97D4-3B8173764044}"/>
          </ac:cxnSpMkLst>
        </pc:cxnChg>
        <pc:cxnChg chg="mod topLvl">
          <ac:chgData name="Kim, Max (contracted)" userId="44284598-ba49-4a3e-9a54-cc41df4d0de1" providerId="ADAL" clId="{BEDE777A-3495-43D8-9D30-F6ABADA09BFE}" dt="2023-10-04T07:00:10.366" v="830" actId="165"/>
          <ac:cxnSpMkLst>
            <pc:docMk/>
            <pc:sldMk cId="1488249773" sldId="262"/>
            <ac:cxnSpMk id="1046" creationId="{A3413DFD-6D33-7B91-37D9-27BBABFCE91C}"/>
          </ac:cxnSpMkLst>
        </pc:cxnChg>
        <pc:cxnChg chg="mod topLvl">
          <ac:chgData name="Kim, Max (contracted)" userId="44284598-ba49-4a3e-9a54-cc41df4d0de1" providerId="ADAL" clId="{BEDE777A-3495-43D8-9D30-F6ABADA09BFE}" dt="2023-10-04T07:00:10.366" v="830" actId="165"/>
          <ac:cxnSpMkLst>
            <pc:docMk/>
            <pc:sldMk cId="1488249773" sldId="262"/>
            <ac:cxnSpMk id="1050" creationId="{46B32A84-BF47-1056-CCB3-1FAFF5AD5AC4}"/>
          </ac:cxnSpMkLst>
        </pc:cxnChg>
      </pc:sldChg>
      <pc:sldChg chg="addSp modSp add del mod setBg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3916146286" sldId="263"/>
        </pc:sldMkLst>
        <pc:spChg chg="mod">
          <ac:chgData name="Kim, Max (contracted)" userId="44284598-ba49-4a3e-9a54-cc41df4d0de1" providerId="ADAL" clId="{BEDE777A-3495-43D8-9D30-F6ABADA09BFE}" dt="2023-10-04T07:14:49.464" v="1089" actId="164"/>
          <ac:spMkLst>
            <pc:docMk/>
            <pc:sldMk cId="3916146286" sldId="263"/>
            <ac:spMk id="3" creationId="{0D92E281-F777-C396-B418-704DC4660071}"/>
          </ac:spMkLst>
        </pc:spChg>
        <pc:spChg chg="mod">
          <ac:chgData name="Kim, Max (contracted)" userId="44284598-ba49-4a3e-9a54-cc41df4d0de1" providerId="ADAL" clId="{BEDE777A-3495-43D8-9D30-F6ABADA09BFE}" dt="2023-10-04T07:14:49.464" v="1089" actId="164"/>
          <ac:spMkLst>
            <pc:docMk/>
            <pc:sldMk cId="3916146286" sldId="263"/>
            <ac:spMk id="6" creationId="{76BA2C4D-161C-E345-AD4B-F48D3E246778}"/>
          </ac:spMkLst>
        </pc:spChg>
        <pc:spChg chg="mod">
          <ac:chgData name="Kim, Max (contracted)" userId="44284598-ba49-4a3e-9a54-cc41df4d0de1" providerId="ADAL" clId="{BEDE777A-3495-43D8-9D30-F6ABADA09BFE}" dt="2023-10-04T07:14:49.464" v="1089" actId="164"/>
          <ac:spMkLst>
            <pc:docMk/>
            <pc:sldMk cId="3916146286" sldId="263"/>
            <ac:spMk id="7" creationId="{45D0FDB1-D222-5698-0769-4B11DA8A55F3}"/>
          </ac:spMkLst>
        </pc:spChg>
        <pc:spChg chg="mod">
          <ac:chgData name="Kim, Max (contracted)" userId="44284598-ba49-4a3e-9a54-cc41df4d0de1" providerId="ADAL" clId="{BEDE777A-3495-43D8-9D30-F6ABADA09BFE}" dt="2023-10-04T07:14:49.464" v="1089" actId="164"/>
          <ac:spMkLst>
            <pc:docMk/>
            <pc:sldMk cId="3916146286" sldId="263"/>
            <ac:spMk id="8" creationId="{0C01416B-F5B2-4016-6EA7-FBFF3640AC58}"/>
          </ac:spMkLst>
        </pc:spChg>
        <pc:spChg chg="mod">
          <ac:chgData name="Kim, Max (contracted)" userId="44284598-ba49-4a3e-9a54-cc41df4d0de1" providerId="ADAL" clId="{BEDE777A-3495-43D8-9D30-F6ABADA09BFE}" dt="2023-10-04T07:14:49.464" v="1089" actId="164"/>
          <ac:spMkLst>
            <pc:docMk/>
            <pc:sldMk cId="3916146286" sldId="263"/>
            <ac:spMk id="61" creationId="{7E013DC9-AA4F-FB5E-78F9-14B5D4ED1AAF}"/>
          </ac:spMkLst>
        </pc:spChg>
        <pc:spChg chg="mod">
          <ac:chgData name="Kim, Max (contracted)" userId="44284598-ba49-4a3e-9a54-cc41df4d0de1" providerId="ADAL" clId="{BEDE777A-3495-43D8-9D30-F6ABADA09BFE}" dt="2023-10-04T07:14:49.464" v="1089" actId="164"/>
          <ac:spMkLst>
            <pc:docMk/>
            <pc:sldMk cId="3916146286" sldId="263"/>
            <ac:spMk id="1044" creationId="{307E4970-B3FC-4433-6713-41BA8FA3E161}"/>
          </ac:spMkLst>
        </pc:spChg>
        <pc:spChg chg="mod">
          <ac:chgData name="Kim, Max (contracted)" userId="44284598-ba49-4a3e-9a54-cc41df4d0de1" providerId="ADAL" clId="{BEDE777A-3495-43D8-9D30-F6ABADA09BFE}" dt="2023-10-04T07:14:49.464" v="1089" actId="164"/>
          <ac:spMkLst>
            <pc:docMk/>
            <pc:sldMk cId="3916146286" sldId="263"/>
            <ac:spMk id="1048" creationId="{AE931788-6ED9-70EC-9C9E-CBDFE7F36FB7}"/>
          </ac:spMkLst>
        </pc:spChg>
        <pc:spChg chg="mod">
          <ac:chgData name="Kim, Max (contracted)" userId="44284598-ba49-4a3e-9a54-cc41df4d0de1" providerId="ADAL" clId="{BEDE777A-3495-43D8-9D30-F6ABADA09BFE}" dt="2023-10-04T07:14:49.464" v="1089" actId="164"/>
          <ac:spMkLst>
            <pc:docMk/>
            <pc:sldMk cId="3916146286" sldId="263"/>
            <ac:spMk id="1066" creationId="{F28429BB-3993-E922-7920-C77FE193943D}"/>
          </ac:spMkLst>
        </pc:spChg>
        <pc:grpChg chg="add mod">
          <ac:chgData name="Kim, Max (contracted)" userId="44284598-ba49-4a3e-9a54-cc41df4d0de1" providerId="ADAL" clId="{BEDE777A-3495-43D8-9D30-F6ABADA09BFE}" dt="2023-10-04T07:14:52.797" v="1090" actId="1076"/>
          <ac:grpSpMkLst>
            <pc:docMk/>
            <pc:sldMk cId="3916146286" sldId="263"/>
            <ac:grpSpMk id="2" creationId="{5DE2FA7B-DD27-3647-2903-3B225C1C6AB2}"/>
          </ac:grpSpMkLst>
        </pc:grpChg>
        <pc:grpChg chg="mod">
          <ac:chgData name="Kim, Max (contracted)" userId="44284598-ba49-4a3e-9a54-cc41df4d0de1" providerId="ADAL" clId="{BEDE777A-3495-43D8-9D30-F6ABADA09BFE}" dt="2023-10-04T07:14:49.464" v="1089" actId="164"/>
          <ac:grpSpMkLst>
            <pc:docMk/>
            <pc:sldMk cId="3916146286" sldId="263"/>
            <ac:grpSpMk id="44" creationId="{590B33F3-846E-70B9-DF00-2D613CDDFE12}"/>
          </ac:grpSpMkLst>
        </pc:grpChg>
        <pc:grpChg chg="mod">
          <ac:chgData name="Kim, Max (contracted)" userId="44284598-ba49-4a3e-9a54-cc41df4d0de1" providerId="ADAL" clId="{BEDE777A-3495-43D8-9D30-F6ABADA09BFE}" dt="2023-10-04T07:14:49.464" v="1089" actId="164"/>
          <ac:grpSpMkLst>
            <pc:docMk/>
            <pc:sldMk cId="3916146286" sldId="263"/>
            <ac:grpSpMk id="52" creationId="{C8A123C0-37B3-190A-E61A-5009D915CFA0}"/>
          </ac:grpSpMkLst>
        </pc:grpChg>
        <pc:grpChg chg="mod">
          <ac:chgData name="Kim, Max (contracted)" userId="44284598-ba49-4a3e-9a54-cc41df4d0de1" providerId="ADAL" clId="{BEDE777A-3495-43D8-9D30-F6ABADA09BFE}" dt="2023-10-04T07:14:49.464" v="1089" actId="164"/>
          <ac:grpSpMkLst>
            <pc:docMk/>
            <pc:sldMk cId="3916146286" sldId="263"/>
            <ac:grpSpMk id="1040" creationId="{163D8C48-AFB7-FA4A-35BA-11B82DE67A00}"/>
          </ac:grpSpMkLst>
        </pc:grpChg>
        <pc:cxnChg chg="mod">
          <ac:chgData name="Kim, Max (contracted)" userId="44284598-ba49-4a3e-9a54-cc41df4d0de1" providerId="ADAL" clId="{BEDE777A-3495-43D8-9D30-F6ABADA09BFE}" dt="2023-10-04T07:14:49.464" v="1089" actId="164"/>
          <ac:cxnSpMkLst>
            <pc:docMk/>
            <pc:sldMk cId="3916146286" sldId="263"/>
            <ac:cxnSpMk id="16" creationId="{F8CD69D1-83A8-4F2D-ADAC-8220038A8F44}"/>
          </ac:cxnSpMkLst>
        </pc:cxnChg>
        <pc:cxnChg chg="mod">
          <ac:chgData name="Kim, Max (contracted)" userId="44284598-ba49-4a3e-9a54-cc41df4d0de1" providerId="ADAL" clId="{BEDE777A-3495-43D8-9D30-F6ABADA09BFE}" dt="2023-10-04T07:14:49.464" v="1089" actId="164"/>
          <ac:cxnSpMkLst>
            <pc:docMk/>
            <pc:sldMk cId="3916146286" sldId="263"/>
            <ac:cxnSpMk id="17" creationId="{3077FC8E-78ED-5B6D-14BD-DECED333DDF0}"/>
          </ac:cxnSpMkLst>
        </pc:cxnChg>
        <pc:cxnChg chg="mod">
          <ac:chgData name="Kim, Max (contracted)" userId="44284598-ba49-4a3e-9a54-cc41df4d0de1" providerId="ADAL" clId="{BEDE777A-3495-43D8-9D30-F6ABADA09BFE}" dt="2023-10-04T07:14:49.464" v="1089" actId="164"/>
          <ac:cxnSpMkLst>
            <pc:docMk/>
            <pc:sldMk cId="3916146286" sldId="263"/>
            <ac:cxnSpMk id="22" creationId="{85B77822-E3D4-ACDF-C646-0C40FB84FCAC}"/>
          </ac:cxnSpMkLst>
        </pc:cxnChg>
        <pc:cxnChg chg="mod">
          <ac:chgData name="Kim, Max (contracted)" userId="44284598-ba49-4a3e-9a54-cc41df4d0de1" providerId="ADAL" clId="{BEDE777A-3495-43D8-9D30-F6ABADA09BFE}" dt="2023-10-04T07:14:49.464" v="1089" actId="164"/>
          <ac:cxnSpMkLst>
            <pc:docMk/>
            <pc:sldMk cId="3916146286" sldId="263"/>
            <ac:cxnSpMk id="1027" creationId="{3984EE57-8975-1631-AF38-D08E1911FB0B}"/>
          </ac:cxnSpMkLst>
        </pc:cxnChg>
        <pc:cxnChg chg="mod">
          <ac:chgData name="Kim, Max (contracted)" userId="44284598-ba49-4a3e-9a54-cc41df4d0de1" providerId="ADAL" clId="{BEDE777A-3495-43D8-9D30-F6ABADA09BFE}" dt="2023-10-04T07:14:49.464" v="1089" actId="164"/>
          <ac:cxnSpMkLst>
            <pc:docMk/>
            <pc:sldMk cId="3916146286" sldId="263"/>
            <ac:cxnSpMk id="1031" creationId="{510D45D2-BD3D-648A-82DE-B937F561ADDE}"/>
          </ac:cxnSpMkLst>
        </pc:cxnChg>
        <pc:cxnChg chg="mod">
          <ac:chgData name="Kim, Max (contracted)" userId="44284598-ba49-4a3e-9a54-cc41df4d0de1" providerId="ADAL" clId="{BEDE777A-3495-43D8-9D30-F6ABADA09BFE}" dt="2023-10-04T07:14:49.464" v="1089" actId="164"/>
          <ac:cxnSpMkLst>
            <pc:docMk/>
            <pc:sldMk cId="3916146286" sldId="263"/>
            <ac:cxnSpMk id="1046" creationId="{A3413DFD-6D33-7B91-37D9-27BBABFCE91C}"/>
          </ac:cxnSpMkLst>
        </pc:cxnChg>
        <pc:cxnChg chg="mod">
          <ac:chgData name="Kim, Max (contracted)" userId="44284598-ba49-4a3e-9a54-cc41df4d0de1" providerId="ADAL" clId="{BEDE777A-3495-43D8-9D30-F6ABADA09BFE}" dt="2023-10-04T07:14:49.464" v="1089" actId="164"/>
          <ac:cxnSpMkLst>
            <pc:docMk/>
            <pc:sldMk cId="3916146286" sldId="263"/>
            <ac:cxnSpMk id="1050" creationId="{46B32A84-BF47-1056-CCB3-1FAFF5AD5AC4}"/>
          </ac:cxnSpMkLst>
        </pc:cxnChg>
      </pc:sldChg>
      <pc:sldChg chg="addSp delSp modSp add del mod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3958850827" sldId="264"/>
        </pc:sldMkLst>
        <pc:spChg chg="mod topLvl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3" creationId="{0D92E281-F777-C396-B418-704DC4660071}"/>
          </ac:spMkLst>
        </pc:spChg>
        <pc:spChg chg="add mod">
          <ac:chgData name="Kim, Max (contracted)" userId="44284598-ba49-4a3e-9a54-cc41df4d0de1" providerId="ADAL" clId="{BEDE777A-3495-43D8-9D30-F6ABADA09BFE}" dt="2023-10-04T07:19:23.327" v="1132" actId="20577"/>
          <ac:spMkLst>
            <pc:docMk/>
            <pc:sldMk cId="3958850827" sldId="264"/>
            <ac:spMk id="5" creationId="{E8DC9793-9B09-2F81-685C-44F6A9B9B65B}"/>
          </ac:spMkLst>
        </pc:spChg>
        <pc:spChg chg="mod topLvl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6" creationId="{76BA2C4D-161C-E345-AD4B-F48D3E246778}"/>
          </ac:spMkLst>
        </pc:spChg>
        <pc:spChg chg="mod topLvl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7" creationId="{45D0FDB1-D222-5698-0769-4B11DA8A55F3}"/>
          </ac:spMkLst>
        </pc:spChg>
        <pc:spChg chg="mod topLvl">
          <ac:chgData name="Kim, Max (contracted)" userId="44284598-ba49-4a3e-9a54-cc41df4d0de1" providerId="ADAL" clId="{BEDE777A-3495-43D8-9D30-F6ABADA09BFE}" dt="2023-10-04T07:16:03.572" v="1095" actId="164"/>
          <ac:spMkLst>
            <pc:docMk/>
            <pc:sldMk cId="3958850827" sldId="264"/>
            <ac:spMk id="8" creationId="{0C01416B-F5B2-4016-6EA7-FBFF3640AC58}"/>
          </ac:spMkLst>
        </pc:spChg>
        <pc:spChg chg="mod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35" creationId="{76778256-A48D-0ADE-D362-5EEF00EBC015}"/>
          </ac:spMkLst>
        </pc:spChg>
        <pc:spChg chg="mod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38" creationId="{CB25B87D-B78D-633F-4884-C8291AE33E35}"/>
          </ac:spMkLst>
        </pc:spChg>
        <pc:spChg chg="mod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39" creationId="{4BD1B299-FDD4-6BA6-A48F-DB4B3FFEB457}"/>
          </ac:spMkLst>
        </pc:spChg>
        <pc:spChg chg="mod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53" creationId="{04E59916-2A2B-D259-3C8C-D87D441BB298}"/>
          </ac:spMkLst>
        </pc:spChg>
        <pc:spChg chg="mod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55" creationId="{3B57BC8F-D0BB-304F-2861-FA8AFAF52738}"/>
          </ac:spMkLst>
        </pc:spChg>
        <pc:spChg chg="mod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58" creationId="{59CC2986-5C4B-8051-B8A6-A7C07B1E5C27}"/>
          </ac:spMkLst>
        </pc:spChg>
        <pc:spChg chg="mod topLvl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61" creationId="{7E013DC9-AA4F-FB5E-78F9-14B5D4ED1AAF}"/>
          </ac:spMkLst>
        </pc:spChg>
        <pc:spChg chg="mod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1037" creationId="{5DC570E2-F084-8929-594A-645BC4029495}"/>
          </ac:spMkLst>
        </pc:spChg>
        <pc:spChg chg="mod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1038" creationId="{563C294D-B3A6-F21B-E6F8-5A2F3D7FD288}"/>
          </ac:spMkLst>
        </pc:spChg>
        <pc:spChg chg="mod topLvl">
          <ac:chgData name="Kim, Max (contracted)" userId="44284598-ba49-4a3e-9a54-cc41df4d0de1" providerId="ADAL" clId="{BEDE777A-3495-43D8-9D30-F6ABADA09BFE}" dt="2023-10-04T07:16:03.572" v="1095" actId="164"/>
          <ac:spMkLst>
            <pc:docMk/>
            <pc:sldMk cId="3958850827" sldId="264"/>
            <ac:spMk id="1044" creationId="{307E4970-B3FC-4433-6713-41BA8FA3E161}"/>
          </ac:spMkLst>
        </pc:spChg>
        <pc:spChg chg="mod topLvl">
          <ac:chgData name="Kim, Max (contracted)" userId="44284598-ba49-4a3e-9a54-cc41df4d0de1" providerId="ADAL" clId="{BEDE777A-3495-43D8-9D30-F6ABADA09BFE}" dt="2023-10-04T07:16:03.572" v="1095" actId="164"/>
          <ac:spMkLst>
            <pc:docMk/>
            <pc:sldMk cId="3958850827" sldId="264"/>
            <ac:spMk id="1048" creationId="{AE931788-6ED9-70EC-9C9E-CBDFE7F36FB7}"/>
          </ac:spMkLst>
        </pc:spChg>
        <pc:spChg chg="mod topLvl">
          <ac:chgData name="Kim, Max (contracted)" userId="44284598-ba49-4a3e-9a54-cc41df4d0de1" providerId="ADAL" clId="{BEDE777A-3495-43D8-9D30-F6ABADA09BFE}" dt="2023-10-04T07:16:03.572" v="1095" actId="164"/>
          <ac:spMkLst>
            <pc:docMk/>
            <pc:sldMk cId="3958850827" sldId="264"/>
            <ac:spMk id="1066" creationId="{F28429BB-3993-E922-7920-C77FE193943D}"/>
          </ac:spMkLst>
        </pc:spChg>
        <pc:grpChg chg="del">
          <ac:chgData name="Kim, Max (contracted)" userId="44284598-ba49-4a3e-9a54-cc41df4d0de1" providerId="ADAL" clId="{BEDE777A-3495-43D8-9D30-F6ABADA09BFE}" dt="2023-10-04T07:15:54.538" v="1094" actId="165"/>
          <ac:grpSpMkLst>
            <pc:docMk/>
            <pc:sldMk cId="3958850827" sldId="264"/>
            <ac:grpSpMk id="2" creationId="{5DE2FA7B-DD27-3647-2903-3B225C1C6AB2}"/>
          </ac:grpSpMkLst>
        </pc:grpChg>
        <pc:grpChg chg="add mod">
          <ac:chgData name="Kim, Max (contracted)" userId="44284598-ba49-4a3e-9a54-cc41df4d0de1" providerId="ADAL" clId="{BEDE777A-3495-43D8-9D30-F6ABADA09BFE}" dt="2023-10-04T07:17:07.017" v="1106" actId="1076"/>
          <ac:grpSpMkLst>
            <pc:docMk/>
            <pc:sldMk cId="3958850827" sldId="264"/>
            <ac:grpSpMk id="4" creationId="{F4701C6D-C184-B2B1-697E-4CD79D4DC4A0}"/>
          </ac:grpSpMkLst>
        </pc:grpChg>
        <pc:grpChg chg="mod">
          <ac:chgData name="Kim, Max (contracted)" userId="44284598-ba49-4a3e-9a54-cc41df4d0de1" providerId="ADAL" clId="{BEDE777A-3495-43D8-9D30-F6ABADA09BFE}" dt="2023-10-04T07:15:54.538" v="1094" actId="165"/>
          <ac:grpSpMkLst>
            <pc:docMk/>
            <pc:sldMk cId="3958850827" sldId="264"/>
            <ac:grpSpMk id="36" creationId="{9DE23D64-B176-6179-0B89-BA386387F60F}"/>
          </ac:grpSpMkLst>
        </pc:grpChg>
        <pc:grpChg chg="mod topLvl">
          <ac:chgData name="Kim, Max (contracted)" userId="44284598-ba49-4a3e-9a54-cc41df4d0de1" providerId="ADAL" clId="{BEDE777A-3495-43D8-9D30-F6ABADA09BFE}" dt="2023-10-04T07:15:54.538" v="1094" actId="165"/>
          <ac:grpSpMkLst>
            <pc:docMk/>
            <pc:sldMk cId="3958850827" sldId="264"/>
            <ac:grpSpMk id="44" creationId="{590B33F3-846E-70B9-DF00-2D613CDDFE12}"/>
          </ac:grpSpMkLst>
        </pc:grpChg>
        <pc:grpChg chg="mod topLvl">
          <ac:chgData name="Kim, Max (contracted)" userId="44284598-ba49-4a3e-9a54-cc41df4d0de1" providerId="ADAL" clId="{BEDE777A-3495-43D8-9D30-F6ABADA09BFE}" dt="2023-10-04T07:15:54.538" v="1094" actId="165"/>
          <ac:grpSpMkLst>
            <pc:docMk/>
            <pc:sldMk cId="3958850827" sldId="264"/>
            <ac:grpSpMk id="52" creationId="{C8A123C0-37B3-190A-E61A-5009D915CFA0}"/>
          </ac:grpSpMkLst>
        </pc:grpChg>
        <pc:grpChg chg="mod">
          <ac:chgData name="Kim, Max (contracted)" userId="44284598-ba49-4a3e-9a54-cc41df4d0de1" providerId="ADAL" clId="{BEDE777A-3495-43D8-9D30-F6ABADA09BFE}" dt="2023-10-04T07:15:54.538" v="1094" actId="165"/>
          <ac:grpSpMkLst>
            <pc:docMk/>
            <pc:sldMk cId="3958850827" sldId="264"/>
            <ac:grpSpMk id="54" creationId="{7FA547CC-4BD9-D722-856B-3EA1221AF9EC}"/>
          </ac:grpSpMkLst>
        </pc:grpChg>
        <pc:grpChg chg="mod topLvl">
          <ac:chgData name="Kim, Max (contracted)" userId="44284598-ba49-4a3e-9a54-cc41df4d0de1" providerId="ADAL" clId="{BEDE777A-3495-43D8-9D30-F6ABADA09BFE}" dt="2023-10-04T07:16:03.572" v="1095" actId="164"/>
          <ac:grpSpMkLst>
            <pc:docMk/>
            <pc:sldMk cId="3958850827" sldId="264"/>
            <ac:grpSpMk id="1040" creationId="{163D8C48-AFB7-FA4A-35BA-11B82DE67A00}"/>
          </ac:grpSpMkLst>
        </pc:grpChg>
        <pc:picChg chg="mod">
          <ac:chgData name="Kim, Max (contracted)" userId="44284598-ba49-4a3e-9a54-cc41df4d0de1" providerId="ADAL" clId="{BEDE777A-3495-43D8-9D30-F6ABADA09BFE}" dt="2023-10-04T07:15:54.538" v="1094" actId="165"/>
          <ac:picMkLst>
            <pc:docMk/>
            <pc:sldMk cId="3958850827" sldId="264"/>
            <ac:picMk id="37" creationId="{C6027515-590A-6E4E-46D6-0EA4B3D51068}"/>
          </ac:picMkLst>
        </pc:picChg>
        <pc:picChg chg="mod">
          <ac:chgData name="Kim, Max (contracted)" userId="44284598-ba49-4a3e-9a54-cc41df4d0de1" providerId="ADAL" clId="{BEDE777A-3495-43D8-9D30-F6ABADA09BFE}" dt="2023-10-04T07:15:54.538" v="1094" actId="165"/>
          <ac:picMkLst>
            <pc:docMk/>
            <pc:sldMk cId="3958850827" sldId="264"/>
            <ac:picMk id="56" creationId="{226826BF-A940-92C8-A1EE-5554F7FD22A7}"/>
          </ac:picMkLst>
        </pc:picChg>
        <pc:cxnChg chg="mod topLvl">
          <ac:chgData name="Kim, Max (contracted)" userId="44284598-ba49-4a3e-9a54-cc41df4d0de1" providerId="ADAL" clId="{BEDE777A-3495-43D8-9D30-F6ABADA09BFE}" dt="2023-10-04T07:18:00.598" v="1112" actId="1076"/>
          <ac:cxnSpMkLst>
            <pc:docMk/>
            <pc:sldMk cId="3958850827" sldId="264"/>
            <ac:cxnSpMk id="16" creationId="{F8CD69D1-83A8-4F2D-ADAC-8220038A8F44}"/>
          </ac:cxnSpMkLst>
        </pc:cxnChg>
        <pc:cxnChg chg="mod topLvl">
          <ac:chgData name="Kim, Max (contracted)" userId="44284598-ba49-4a3e-9a54-cc41df4d0de1" providerId="ADAL" clId="{BEDE777A-3495-43D8-9D30-F6ABADA09BFE}" dt="2023-10-04T07:18:00.598" v="1112" actId="1076"/>
          <ac:cxnSpMkLst>
            <pc:docMk/>
            <pc:sldMk cId="3958850827" sldId="264"/>
            <ac:cxnSpMk id="17" creationId="{3077FC8E-78ED-5B6D-14BD-DECED333DDF0}"/>
          </ac:cxnSpMkLst>
        </pc:cxnChg>
        <pc:cxnChg chg="mod topLvl">
          <ac:chgData name="Kim, Max (contracted)" userId="44284598-ba49-4a3e-9a54-cc41df4d0de1" providerId="ADAL" clId="{BEDE777A-3495-43D8-9D30-F6ABADA09BFE}" dt="2023-10-04T07:16:03.572" v="1095" actId="164"/>
          <ac:cxnSpMkLst>
            <pc:docMk/>
            <pc:sldMk cId="3958850827" sldId="264"/>
            <ac:cxnSpMk id="22" creationId="{85B77822-E3D4-ACDF-C646-0C40FB84FCAC}"/>
          </ac:cxnSpMkLst>
        </pc:cxnChg>
        <pc:cxnChg chg="mod topLvl">
          <ac:chgData name="Kim, Max (contracted)" userId="44284598-ba49-4a3e-9a54-cc41df4d0de1" providerId="ADAL" clId="{BEDE777A-3495-43D8-9D30-F6ABADA09BFE}" dt="2023-10-04T07:17:31.130" v="1109" actId="14100"/>
          <ac:cxnSpMkLst>
            <pc:docMk/>
            <pc:sldMk cId="3958850827" sldId="264"/>
            <ac:cxnSpMk id="1027" creationId="{3984EE57-8975-1631-AF38-D08E1911FB0B}"/>
          </ac:cxnSpMkLst>
        </pc:cxnChg>
        <pc:cxnChg chg="mod topLvl">
          <ac:chgData name="Kim, Max (contracted)" userId="44284598-ba49-4a3e-9a54-cc41df4d0de1" providerId="ADAL" clId="{BEDE777A-3495-43D8-9D30-F6ABADA09BFE}" dt="2023-10-04T07:17:45.672" v="1111" actId="14100"/>
          <ac:cxnSpMkLst>
            <pc:docMk/>
            <pc:sldMk cId="3958850827" sldId="264"/>
            <ac:cxnSpMk id="1031" creationId="{510D45D2-BD3D-648A-82DE-B937F561ADDE}"/>
          </ac:cxnSpMkLst>
        </pc:cxnChg>
        <pc:cxnChg chg="mod">
          <ac:chgData name="Kim, Max (contracted)" userId="44284598-ba49-4a3e-9a54-cc41df4d0de1" providerId="ADAL" clId="{BEDE777A-3495-43D8-9D30-F6ABADA09BFE}" dt="2023-10-04T07:15:54.538" v="1094" actId="165"/>
          <ac:cxnSpMkLst>
            <pc:docMk/>
            <pc:sldMk cId="3958850827" sldId="264"/>
            <ac:cxnSpMk id="1039" creationId="{5C70DFC2-6F9C-D315-97D4-3B8173764044}"/>
          </ac:cxnSpMkLst>
        </pc:cxnChg>
        <pc:cxnChg chg="mod topLvl">
          <ac:chgData name="Kim, Max (contracted)" userId="44284598-ba49-4a3e-9a54-cc41df4d0de1" providerId="ADAL" clId="{BEDE777A-3495-43D8-9D30-F6ABADA09BFE}" dt="2023-10-04T07:19:01.150" v="1118" actId="692"/>
          <ac:cxnSpMkLst>
            <pc:docMk/>
            <pc:sldMk cId="3958850827" sldId="264"/>
            <ac:cxnSpMk id="1046" creationId="{A3413DFD-6D33-7B91-37D9-27BBABFCE91C}"/>
          </ac:cxnSpMkLst>
        </pc:cxnChg>
        <pc:cxnChg chg="mod topLvl">
          <ac:chgData name="Kim, Max (contracted)" userId="44284598-ba49-4a3e-9a54-cc41df4d0de1" providerId="ADAL" clId="{BEDE777A-3495-43D8-9D30-F6ABADA09BFE}" dt="2023-10-04T07:16:03.572" v="1095" actId="164"/>
          <ac:cxnSpMkLst>
            <pc:docMk/>
            <pc:sldMk cId="3958850827" sldId="264"/>
            <ac:cxnSpMk id="1050" creationId="{46B32A84-BF47-1056-CCB3-1FAFF5AD5AC4}"/>
          </ac:cxnSpMkLst>
        </pc:cxnChg>
      </pc:sldChg>
      <pc:sldChg chg="modSp add del mod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459279514" sldId="265"/>
        </pc:sldMkLst>
        <pc:cxnChg chg="mod">
          <ac:chgData name="Kim, Max (contracted)" userId="44284598-ba49-4a3e-9a54-cc41df4d0de1" providerId="ADAL" clId="{BEDE777A-3495-43D8-9D30-F6ABADA09BFE}" dt="2023-10-04T07:19:49.400" v="1134" actId="14100"/>
          <ac:cxnSpMkLst>
            <pc:docMk/>
            <pc:sldMk cId="459279514" sldId="265"/>
            <ac:cxnSpMk id="1027" creationId="{3984EE57-8975-1631-AF38-D08E1911FB0B}"/>
          </ac:cxnSpMkLst>
        </pc:cxnChg>
      </pc:sldChg>
      <pc:sldChg chg="addSp delSp modSp add del mod ord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878810929" sldId="266"/>
        </pc:sldMkLst>
        <pc:spChg chg="add del mod">
          <ac:chgData name="Kim, Max (contracted)" userId="44284598-ba49-4a3e-9a54-cc41df4d0de1" providerId="ADAL" clId="{BEDE777A-3495-43D8-9D30-F6ABADA09BFE}" dt="2023-10-04T07:22:18.313" v="1151" actId="478"/>
          <ac:spMkLst>
            <pc:docMk/>
            <pc:sldMk cId="878810929" sldId="266"/>
            <ac:spMk id="2" creationId="{DA84E0D1-3DD8-163F-900D-C9A3D351B796}"/>
          </ac:spMkLst>
        </pc:spChg>
        <pc:spChg chg="mod">
          <ac:chgData name="Kim, Max (contracted)" userId="44284598-ba49-4a3e-9a54-cc41df4d0de1" providerId="ADAL" clId="{BEDE777A-3495-43D8-9D30-F6ABADA09BFE}" dt="2023-10-04T07:23:08.512" v="1163" actId="164"/>
          <ac:spMkLst>
            <pc:docMk/>
            <pc:sldMk cId="878810929" sldId="266"/>
            <ac:spMk id="3" creationId="{0D92E281-F777-C396-B418-704DC4660071}"/>
          </ac:spMkLst>
        </pc:spChg>
        <pc:spChg chg="mod">
          <ac:chgData name="Kim, Max (contracted)" userId="44284598-ba49-4a3e-9a54-cc41df4d0de1" providerId="ADAL" clId="{BEDE777A-3495-43D8-9D30-F6ABADA09BFE}" dt="2023-10-04T07:23:08.512" v="1163" actId="164"/>
          <ac:spMkLst>
            <pc:docMk/>
            <pc:sldMk cId="878810929" sldId="266"/>
            <ac:spMk id="5" creationId="{E8DC9793-9B09-2F81-685C-44F6A9B9B65B}"/>
          </ac:spMkLst>
        </pc:spChg>
        <pc:spChg chg="mod">
          <ac:chgData name="Kim, Max (contracted)" userId="44284598-ba49-4a3e-9a54-cc41df4d0de1" providerId="ADAL" clId="{BEDE777A-3495-43D8-9D30-F6ABADA09BFE}" dt="2023-10-04T07:23:08.512" v="1163" actId="164"/>
          <ac:spMkLst>
            <pc:docMk/>
            <pc:sldMk cId="878810929" sldId="266"/>
            <ac:spMk id="6" creationId="{76BA2C4D-161C-E345-AD4B-F48D3E246778}"/>
          </ac:spMkLst>
        </pc:spChg>
        <pc:spChg chg="mod">
          <ac:chgData name="Kim, Max (contracted)" userId="44284598-ba49-4a3e-9a54-cc41df4d0de1" providerId="ADAL" clId="{BEDE777A-3495-43D8-9D30-F6ABADA09BFE}" dt="2023-10-04T07:23:08.512" v="1163" actId="164"/>
          <ac:spMkLst>
            <pc:docMk/>
            <pc:sldMk cId="878810929" sldId="266"/>
            <ac:spMk id="7" creationId="{45D0FDB1-D222-5698-0769-4B11DA8A55F3}"/>
          </ac:spMkLst>
        </pc:spChg>
        <pc:spChg chg="add del">
          <ac:chgData name="Kim, Max (contracted)" userId="44284598-ba49-4a3e-9a54-cc41df4d0de1" providerId="ADAL" clId="{BEDE777A-3495-43D8-9D30-F6ABADA09BFE}" dt="2023-10-04T07:21:03.119" v="1142" actId="478"/>
          <ac:spMkLst>
            <pc:docMk/>
            <pc:sldMk cId="878810929" sldId="266"/>
            <ac:spMk id="9" creationId="{56E0E931-D0F7-0639-F94D-1FEB08769506}"/>
          </ac:spMkLst>
        </pc:spChg>
        <pc:spChg chg="add mod">
          <ac:chgData name="Kim, Max (contracted)" userId="44284598-ba49-4a3e-9a54-cc41df4d0de1" providerId="ADAL" clId="{BEDE777A-3495-43D8-9D30-F6ABADA09BFE}" dt="2023-10-04T07:23:33.839" v="1167" actId="164"/>
          <ac:spMkLst>
            <pc:docMk/>
            <pc:sldMk cId="878810929" sldId="266"/>
            <ac:spMk id="10" creationId="{F46725F1-0F88-9AEB-2F29-3E273E2B55CC}"/>
          </ac:spMkLst>
        </pc:spChg>
        <pc:spChg chg="add mod">
          <ac:chgData name="Kim, Max (contracted)" userId="44284598-ba49-4a3e-9a54-cc41df4d0de1" providerId="ADAL" clId="{BEDE777A-3495-43D8-9D30-F6ABADA09BFE}" dt="2023-10-04T07:23:33.839" v="1167" actId="164"/>
          <ac:spMkLst>
            <pc:docMk/>
            <pc:sldMk cId="878810929" sldId="266"/>
            <ac:spMk id="11" creationId="{9C019854-0FBC-B878-4D72-06A21E74DC14}"/>
          </ac:spMkLst>
        </pc:spChg>
        <pc:spChg chg="mod">
          <ac:chgData name="Kim, Max (contracted)" userId="44284598-ba49-4a3e-9a54-cc41df4d0de1" providerId="ADAL" clId="{BEDE777A-3495-43D8-9D30-F6ABADA09BFE}" dt="2023-10-04T07:23:08.512" v="1163" actId="164"/>
          <ac:spMkLst>
            <pc:docMk/>
            <pc:sldMk cId="878810929" sldId="266"/>
            <ac:spMk id="61" creationId="{7E013DC9-AA4F-FB5E-78F9-14B5D4ED1AAF}"/>
          </ac:spMkLst>
        </pc:spChg>
        <pc:grpChg chg="mod">
          <ac:chgData name="Kim, Max (contracted)" userId="44284598-ba49-4a3e-9a54-cc41df4d0de1" providerId="ADAL" clId="{BEDE777A-3495-43D8-9D30-F6ABADA09BFE}" dt="2023-10-04T07:23:08.512" v="1163" actId="164"/>
          <ac:grpSpMkLst>
            <pc:docMk/>
            <pc:sldMk cId="878810929" sldId="266"/>
            <ac:grpSpMk id="4" creationId="{F4701C6D-C184-B2B1-697E-4CD79D4DC4A0}"/>
          </ac:grpSpMkLst>
        </pc:grpChg>
        <pc:grpChg chg="add mod">
          <ac:chgData name="Kim, Max (contracted)" userId="44284598-ba49-4a3e-9a54-cc41df4d0de1" providerId="ADAL" clId="{BEDE777A-3495-43D8-9D30-F6ABADA09BFE}" dt="2023-10-04T07:23:17.700" v="1165" actId="1076"/>
          <ac:grpSpMkLst>
            <pc:docMk/>
            <pc:sldMk cId="878810929" sldId="266"/>
            <ac:grpSpMk id="12" creationId="{D1A567A3-F5C3-265C-58BE-7CDFB495C3AF}"/>
          </ac:grpSpMkLst>
        </pc:grpChg>
        <pc:grpChg chg="add mod">
          <ac:chgData name="Kim, Max (contracted)" userId="44284598-ba49-4a3e-9a54-cc41df4d0de1" providerId="ADAL" clId="{BEDE777A-3495-43D8-9D30-F6ABADA09BFE}" dt="2023-10-04T07:23:33.839" v="1167" actId="164"/>
          <ac:grpSpMkLst>
            <pc:docMk/>
            <pc:sldMk cId="878810929" sldId="266"/>
            <ac:grpSpMk id="13" creationId="{2D051838-2FCC-FB64-E4CC-4E7C2DFE1A07}"/>
          </ac:grpSpMkLst>
        </pc:grpChg>
        <pc:grpChg chg="mod">
          <ac:chgData name="Kim, Max (contracted)" userId="44284598-ba49-4a3e-9a54-cc41df4d0de1" providerId="ADAL" clId="{BEDE777A-3495-43D8-9D30-F6ABADA09BFE}" dt="2023-10-04T07:23:08.512" v="1163" actId="164"/>
          <ac:grpSpMkLst>
            <pc:docMk/>
            <pc:sldMk cId="878810929" sldId="266"/>
            <ac:grpSpMk id="44" creationId="{590B33F3-846E-70B9-DF00-2D613CDDFE12}"/>
          </ac:grpSpMkLst>
        </pc:grpChg>
        <pc:grpChg chg="mod">
          <ac:chgData name="Kim, Max (contracted)" userId="44284598-ba49-4a3e-9a54-cc41df4d0de1" providerId="ADAL" clId="{BEDE777A-3495-43D8-9D30-F6ABADA09BFE}" dt="2023-10-04T07:23:08.512" v="1163" actId="164"/>
          <ac:grpSpMkLst>
            <pc:docMk/>
            <pc:sldMk cId="878810929" sldId="266"/>
            <ac:grpSpMk id="52" creationId="{C8A123C0-37B3-190A-E61A-5009D915CFA0}"/>
          </ac:grpSpMkLst>
        </pc:grpChg>
        <pc:cxnChg chg="mod">
          <ac:chgData name="Kim, Max (contracted)" userId="44284598-ba49-4a3e-9a54-cc41df4d0de1" providerId="ADAL" clId="{BEDE777A-3495-43D8-9D30-F6ABADA09BFE}" dt="2023-10-04T07:23:08.512" v="1163" actId="164"/>
          <ac:cxnSpMkLst>
            <pc:docMk/>
            <pc:sldMk cId="878810929" sldId="266"/>
            <ac:cxnSpMk id="16" creationId="{F8CD69D1-83A8-4F2D-ADAC-8220038A8F44}"/>
          </ac:cxnSpMkLst>
        </pc:cxnChg>
        <pc:cxnChg chg="mod">
          <ac:chgData name="Kim, Max (contracted)" userId="44284598-ba49-4a3e-9a54-cc41df4d0de1" providerId="ADAL" clId="{BEDE777A-3495-43D8-9D30-F6ABADA09BFE}" dt="2023-10-04T07:23:08.512" v="1163" actId="164"/>
          <ac:cxnSpMkLst>
            <pc:docMk/>
            <pc:sldMk cId="878810929" sldId="266"/>
            <ac:cxnSpMk id="17" creationId="{3077FC8E-78ED-5B6D-14BD-DECED333DDF0}"/>
          </ac:cxnSpMkLst>
        </pc:cxnChg>
        <pc:cxnChg chg="mod">
          <ac:chgData name="Kim, Max (contracted)" userId="44284598-ba49-4a3e-9a54-cc41df4d0de1" providerId="ADAL" clId="{BEDE777A-3495-43D8-9D30-F6ABADA09BFE}" dt="2023-10-04T07:23:08.512" v="1163" actId="164"/>
          <ac:cxnSpMkLst>
            <pc:docMk/>
            <pc:sldMk cId="878810929" sldId="266"/>
            <ac:cxnSpMk id="1027" creationId="{3984EE57-8975-1631-AF38-D08E1911FB0B}"/>
          </ac:cxnSpMkLst>
        </pc:cxnChg>
        <pc:cxnChg chg="mod">
          <ac:chgData name="Kim, Max (contracted)" userId="44284598-ba49-4a3e-9a54-cc41df4d0de1" providerId="ADAL" clId="{BEDE777A-3495-43D8-9D30-F6ABADA09BFE}" dt="2023-10-04T07:23:08.512" v="1163" actId="164"/>
          <ac:cxnSpMkLst>
            <pc:docMk/>
            <pc:sldMk cId="878810929" sldId="266"/>
            <ac:cxnSpMk id="1031" creationId="{510D45D2-BD3D-648A-82DE-B937F561ADDE}"/>
          </ac:cxnSpMkLst>
        </pc:cxnChg>
      </pc:sldChg>
      <pc:sldChg chg="delSp modSp add del mod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4100176956" sldId="267"/>
        </pc:sldMkLst>
        <pc:spChg chg="del">
          <ac:chgData name="Kim, Max (contracted)" userId="44284598-ba49-4a3e-9a54-cc41df4d0de1" providerId="ADAL" clId="{BEDE777A-3495-43D8-9D30-F6ABADA09BFE}" dt="2023-10-04T09:11:28.593" v="1169" actId="478"/>
          <ac:spMkLst>
            <pc:docMk/>
            <pc:sldMk cId="4100176956" sldId="267"/>
            <ac:spMk id="3" creationId="{0D92E281-F777-C396-B418-704DC4660071}"/>
          </ac:spMkLst>
        </pc:spChg>
        <pc:spChg chg="del">
          <ac:chgData name="Kim, Max (contracted)" userId="44284598-ba49-4a3e-9a54-cc41df4d0de1" providerId="ADAL" clId="{BEDE777A-3495-43D8-9D30-F6ABADA09BFE}" dt="2023-10-04T09:11:28.593" v="1169" actId="478"/>
          <ac:spMkLst>
            <pc:docMk/>
            <pc:sldMk cId="4100176956" sldId="267"/>
            <ac:spMk id="5" creationId="{E8DC9793-9B09-2F81-685C-44F6A9B9B65B}"/>
          </ac:spMkLst>
        </pc:spChg>
        <pc:spChg chg="del">
          <ac:chgData name="Kim, Max (contracted)" userId="44284598-ba49-4a3e-9a54-cc41df4d0de1" providerId="ADAL" clId="{BEDE777A-3495-43D8-9D30-F6ABADA09BFE}" dt="2023-10-04T09:11:28.593" v="1169" actId="478"/>
          <ac:spMkLst>
            <pc:docMk/>
            <pc:sldMk cId="4100176956" sldId="267"/>
            <ac:spMk id="6" creationId="{76BA2C4D-161C-E345-AD4B-F48D3E246778}"/>
          </ac:spMkLst>
        </pc:spChg>
        <pc:spChg chg="del">
          <ac:chgData name="Kim, Max (contracted)" userId="44284598-ba49-4a3e-9a54-cc41df4d0de1" providerId="ADAL" clId="{BEDE777A-3495-43D8-9D30-F6ABADA09BFE}" dt="2023-10-04T09:11:28.593" v="1169" actId="478"/>
          <ac:spMkLst>
            <pc:docMk/>
            <pc:sldMk cId="4100176956" sldId="267"/>
            <ac:spMk id="7" creationId="{45D0FDB1-D222-5698-0769-4B11DA8A55F3}"/>
          </ac:spMkLst>
        </pc:spChg>
        <pc:spChg chg="del">
          <ac:chgData name="Kim, Max (contracted)" userId="44284598-ba49-4a3e-9a54-cc41df4d0de1" providerId="ADAL" clId="{BEDE777A-3495-43D8-9D30-F6ABADA09BFE}" dt="2023-10-04T09:11:28.593" v="1169" actId="478"/>
          <ac:spMkLst>
            <pc:docMk/>
            <pc:sldMk cId="4100176956" sldId="267"/>
            <ac:spMk id="61" creationId="{7E013DC9-AA4F-FB5E-78F9-14B5D4ED1AAF}"/>
          </ac:spMkLst>
        </pc:spChg>
        <pc:grpChg chg="del">
          <ac:chgData name="Kim, Max (contracted)" userId="44284598-ba49-4a3e-9a54-cc41df4d0de1" providerId="ADAL" clId="{BEDE777A-3495-43D8-9D30-F6ABADA09BFE}" dt="2023-10-04T09:11:28.593" v="1169" actId="478"/>
          <ac:grpSpMkLst>
            <pc:docMk/>
            <pc:sldMk cId="4100176956" sldId="267"/>
            <ac:grpSpMk id="4" creationId="{F4701C6D-C184-B2B1-697E-4CD79D4DC4A0}"/>
          </ac:grpSpMkLst>
        </pc:grpChg>
        <pc:grpChg chg="del">
          <ac:chgData name="Kim, Max (contracted)" userId="44284598-ba49-4a3e-9a54-cc41df4d0de1" providerId="ADAL" clId="{BEDE777A-3495-43D8-9D30-F6ABADA09BFE}" dt="2023-10-04T09:11:28.593" v="1169" actId="478"/>
          <ac:grpSpMkLst>
            <pc:docMk/>
            <pc:sldMk cId="4100176956" sldId="267"/>
            <ac:grpSpMk id="44" creationId="{590B33F3-846E-70B9-DF00-2D613CDDFE12}"/>
          </ac:grpSpMkLst>
        </pc:grpChg>
        <pc:grpChg chg="del">
          <ac:chgData name="Kim, Max (contracted)" userId="44284598-ba49-4a3e-9a54-cc41df4d0de1" providerId="ADAL" clId="{BEDE777A-3495-43D8-9D30-F6ABADA09BFE}" dt="2023-10-04T09:11:28.593" v="1169" actId="478"/>
          <ac:grpSpMkLst>
            <pc:docMk/>
            <pc:sldMk cId="4100176956" sldId="267"/>
            <ac:grpSpMk id="52" creationId="{C8A123C0-37B3-190A-E61A-5009D915CFA0}"/>
          </ac:grpSpMkLst>
        </pc:grpChg>
        <pc:cxnChg chg="del">
          <ac:chgData name="Kim, Max (contracted)" userId="44284598-ba49-4a3e-9a54-cc41df4d0de1" providerId="ADAL" clId="{BEDE777A-3495-43D8-9D30-F6ABADA09BFE}" dt="2023-10-04T09:11:28.593" v="1169" actId="478"/>
          <ac:cxnSpMkLst>
            <pc:docMk/>
            <pc:sldMk cId="4100176956" sldId="267"/>
            <ac:cxnSpMk id="16" creationId="{F8CD69D1-83A8-4F2D-ADAC-8220038A8F44}"/>
          </ac:cxnSpMkLst>
        </pc:cxnChg>
        <pc:cxnChg chg="del">
          <ac:chgData name="Kim, Max (contracted)" userId="44284598-ba49-4a3e-9a54-cc41df4d0de1" providerId="ADAL" clId="{BEDE777A-3495-43D8-9D30-F6ABADA09BFE}" dt="2023-10-04T09:11:28.593" v="1169" actId="478"/>
          <ac:cxnSpMkLst>
            <pc:docMk/>
            <pc:sldMk cId="4100176956" sldId="267"/>
            <ac:cxnSpMk id="17" creationId="{3077FC8E-78ED-5B6D-14BD-DECED333DDF0}"/>
          </ac:cxnSpMkLst>
        </pc:cxnChg>
        <pc:cxnChg chg="mod">
          <ac:chgData name="Kim, Max (contracted)" userId="44284598-ba49-4a3e-9a54-cc41df4d0de1" providerId="ADAL" clId="{BEDE777A-3495-43D8-9D30-F6ABADA09BFE}" dt="2023-10-04T09:11:28.593" v="1169" actId="478"/>
          <ac:cxnSpMkLst>
            <pc:docMk/>
            <pc:sldMk cId="4100176956" sldId="267"/>
            <ac:cxnSpMk id="22" creationId="{85B77822-E3D4-ACDF-C646-0C40FB84FCAC}"/>
          </ac:cxnSpMkLst>
        </pc:cxnChg>
        <pc:cxnChg chg="del">
          <ac:chgData name="Kim, Max (contracted)" userId="44284598-ba49-4a3e-9a54-cc41df4d0de1" providerId="ADAL" clId="{BEDE777A-3495-43D8-9D30-F6ABADA09BFE}" dt="2023-10-04T09:11:28.593" v="1169" actId="478"/>
          <ac:cxnSpMkLst>
            <pc:docMk/>
            <pc:sldMk cId="4100176956" sldId="267"/>
            <ac:cxnSpMk id="1027" creationId="{3984EE57-8975-1631-AF38-D08E1911FB0B}"/>
          </ac:cxnSpMkLst>
        </pc:cxnChg>
        <pc:cxnChg chg="del">
          <ac:chgData name="Kim, Max (contracted)" userId="44284598-ba49-4a3e-9a54-cc41df4d0de1" providerId="ADAL" clId="{BEDE777A-3495-43D8-9D30-F6ABADA09BFE}" dt="2023-10-04T09:11:28.593" v="1169" actId="478"/>
          <ac:cxnSpMkLst>
            <pc:docMk/>
            <pc:sldMk cId="4100176956" sldId="267"/>
            <ac:cxnSpMk id="1031" creationId="{510D45D2-BD3D-648A-82DE-B937F561ADDE}"/>
          </ac:cxnSpMkLst>
        </pc:cxnChg>
        <pc:cxnChg chg="mod">
          <ac:chgData name="Kim, Max (contracted)" userId="44284598-ba49-4a3e-9a54-cc41df4d0de1" providerId="ADAL" clId="{BEDE777A-3495-43D8-9D30-F6ABADA09BFE}" dt="2023-10-04T09:11:28.593" v="1169" actId="478"/>
          <ac:cxnSpMkLst>
            <pc:docMk/>
            <pc:sldMk cId="4100176956" sldId="267"/>
            <ac:cxnSpMk id="1039" creationId="{5C70DFC2-6F9C-D315-97D4-3B8173764044}"/>
          </ac:cxnSpMkLst>
        </pc:cxnChg>
        <pc:cxnChg chg="mod">
          <ac:chgData name="Kim, Max (contracted)" userId="44284598-ba49-4a3e-9a54-cc41df4d0de1" providerId="ADAL" clId="{BEDE777A-3495-43D8-9D30-F6ABADA09BFE}" dt="2023-10-04T09:11:28.593" v="1169" actId="478"/>
          <ac:cxnSpMkLst>
            <pc:docMk/>
            <pc:sldMk cId="4100176956" sldId="267"/>
            <ac:cxnSpMk id="1046" creationId="{A3413DFD-6D33-7B91-37D9-27BBABFCE91C}"/>
          </ac:cxnSpMkLst>
        </pc:cxnChg>
        <pc:cxnChg chg="mod">
          <ac:chgData name="Kim, Max (contracted)" userId="44284598-ba49-4a3e-9a54-cc41df4d0de1" providerId="ADAL" clId="{BEDE777A-3495-43D8-9D30-F6ABADA09BFE}" dt="2023-10-04T09:11:28.593" v="1169" actId="478"/>
          <ac:cxnSpMkLst>
            <pc:docMk/>
            <pc:sldMk cId="4100176956" sldId="267"/>
            <ac:cxnSpMk id="1050" creationId="{46B32A84-BF47-1056-CCB3-1FAFF5AD5AC4}"/>
          </ac:cxnSpMkLst>
        </pc:cxnChg>
      </pc:sldChg>
      <pc:sldChg chg="modSp add del mod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426873690" sldId="268"/>
        </pc:sldMkLst>
        <pc:spChg chg="mod">
          <ac:chgData name="Kim, Max (contracted)" userId="44284598-ba49-4a3e-9a54-cc41df4d0de1" providerId="ADAL" clId="{BEDE777A-3495-43D8-9D30-F6ABADA09BFE}" dt="2023-10-04T09:12:44.969" v="1172" actId="14100"/>
          <ac:spMkLst>
            <pc:docMk/>
            <pc:sldMk cId="426873690" sldId="268"/>
            <ac:spMk id="3" creationId="{0D92E281-F777-C396-B418-704DC4660071}"/>
          </ac:spMkLst>
        </pc:spChg>
        <pc:spChg chg="mod">
          <ac:chgData name="Kim, Max (contracted)" userId="44284598-ba49-4a3e-9a54-cc41df4d0de1" providerId="ADAL" clId="{BEDE777A-3495-43D8-9D30-F6ABADA09BFE}" dt="2023-10-04T09:12:30.268" v="1171" actId="14100"/>
          <ac:spMkLst>
            <pc:docMk/>
            <pc:sldMk cId="426873690" sldId="268"/>
            <ac:spMk id="7" creationId="{45D0FDB1-D222-5698-0769-4B11DA8A55F3}"/>
          </ac:spMkLst>
        </pc:spChg>
        <pc:spChg chg="mod">
          <ac:chgData name="Kim, Max (contracted)" userId="44284598-ba49-4a3e-9a54-cc41df4d0de1" providerId="ADAL" clId="{BEDE777A-3495-43D8-9D30-F6ABADA09BFE}" dt="2023-10-04T09:16:38.909" v="1178" actId="207"/>
          <ac:spMkLst>
            <pc:docMk/>
            <pc:sldMk cId="426873690" sldId="268"/>
            <ac:spMk id="53" creationId="{04E59916-2A2B-D259-3C8C-D87D441BB298}"/>
          </ac:spMkLst>
        </pc:spChg>
        <pc:spChg chg="mod">
          <ac:chgData name="Kim, Max (contracted)" userId="44284598-ba49-4a3e-9a54-cc41df4d0de1" providerId="ADAL" clId="{BEDE777A-3495-43D8-9D30-F6ABADA09BFE}" dt="2023-10-04T09:15:21.743" v="1174" actId="404"/>
          <ac:spMkLst>
            <pc:docMk/>
            <pc:sldMk cId="426873690" sldId="268"/>
            <ac:spMk id="1037" creationId="{5DC570E2-F084-8929-594A-645BC4029495}"/>
          </ac:spMkLst>
        </pc:spChg>
        <pc:spChg chg="mod">
          <ac:chgData name="Kim, Max (contracted)" userId="44284598-ba49-4a3e-9a54-cc41df4d0de1" providerId="ADAL" clId="{BEDE777A-3495-43D8-9D30-F6ABADA09BFE}" dt="2023-10-04T09:15:41.924" v="1176" actId="404"/>
          <ac:spMkLst>
            <pc:docMk/>
            <pc:sldMk cId="426873690" sldId="268"/>
            <ac:spMk id="1038" creationId="{563C294D-B3A6-F21B-E6F8-5A2F3D7FD288}"/>
          </ac:spMkLst>
        </pc:spChg>
      </pc:sldChg>
      <pc:sldChg chg="modSp add del mod setBg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1138298349" sldId="269"/>
        </pc:sldMkLst>
        <pc:spChg chg="mod">
          <ac:chgData name="Kim, Max (contracted)" userId="44284598-ba49-4a3e-9a54-cc41df4d0de1" providerId="ADAL" clId="{BEDE777A-3495-43D8-9D30-F6ABADA09BFE}" dt="2023-10-04T09:19:12.836" v="1190" actId="207"/>
          <ac:spMkLst>
            <pc:docMk/>
            <pc:sldMk cId="1138298349" sldId="269"/>
            <ac:spMk id="3" creationId="{0D92E281-F777-C396-B418-704DC4660071}"/>
          </ac:spMkLst>
        </pc:spChg>
        <pc:spChg chg="mod">
          <ac:chgData name="Kim, Max (contracted)" userId="44284598-ba49-4a3e-9a54-cc41df4d0de1" providerId="ADAL" clId="{BEDE777A-3495-43D8-9D30-F6ABADA09BFE}" dt="2023-10-04T09:18:58.105" v="1188" actId="207"/>
          <ac:spMkLst>
            <pc:docMk/>
            <pc:sldMk cId="1138298349" sldId="269"/>
            <ac:spMk id="5" creationId="{E8DC9793-9B09-2F81-685C-44F6A9B9B65B}"/>
          </ac:spMkLst>
        </pc:spChg>
        <pc:spChg chg="mod">
          <ac:chgData name="Kim, Max (contracted)" userId="44284598-ba49-4a3e-9a54-cc41df4d0de1" providerId="ADAL" clId="{BEDE777A-3495-43D8-9D30-F6ABADA09BFE}" dt="2023-10-04T09:18:02.521" v="1183" actId="207"/>
          <ac:spMkLst>
            <pc:docMk/>
            <pc:sldMk cId="1138298349" sldId="269"/>
            <ac:spMk id="6" creationId="{76BA2C4D-161C-E345-AD4B-F48D3E246778}"/>
          </ac:spMkLst>
        </pc:spChg>
        <pc:spChg chg="mod">
          <ac:chgData name="Kim, Max (contracted)" userId="44284598-ba49-4a3e-9a54-cc41df4d0de1" providerId="ADAL" clId="{BEDE777A-3495-43D8-9D30-F6ABADA09BFE}" dt="2023-10-04T09:19:05.743" v="1189" actId="207"/>
          <ac:spMkLst>
            <pc:docMk/>
            <pc:sldMk cId="1138298349" sldId="269"/>
            <ac:spMk id="7" creationId="{45D0FDB1-D222-5698-0769-4B11DA8A55F3}"/>
          </ac:spMkLst>
        </pc:spChg>
        <pc:spChg chg="mod">
          <ac:chgData name="Kim, Max (contracted)" userId="44284598-ba49-4a3e-9a54-cc41df4d0de1" providerId="ADAL" clId="{BEDE777A-3495-43D8-9D30-F6ABADA09BFE}" dt="2023-10-04T09:18:27.742" v="1185" actId="207"/>
          <ac:spMkLst>
            <pc:docMk/>
            <pc:sldMk cId="1138298349" sldId="269"/>
            <ac:spMk id="39" creationId="{4BD1B299-FDD4-6BA6-A48F-DB4B3FFEB457}"/>
          </ac:spMkLst>
        </pc:spChg>
        <pc:spChg chg="mod">
          <ac:chgData name="Kim, Max (contracted)" userId="44284598-ba49-4a3e-9a54-cc41df4d0de1" providerId="ADAL" clId="{BEDE777A-3495-43D8-9D30-F6ABADA09BFE}" dt="2023-10-04T09:18:22.398" v="1184" actId="207"/>
          <ac:spMkLst>
            <pc:docMk/>
            <pc:sldMk cId="1138298349" sldId="269"/>
            <ac:spMk id="55" creationId="{3B57BC8F-D0BB-304F-2861-FA8AFAF52738}"/>
          </ac:spMkLst>
        </pc:spChg>
        <pc:spChg chg="mod">
          <ac:chgData name="Kim, Max (contracted)" userId="44284598-ba49-4a3e-9a54-cc41df4d0de1" providerId="ADAL" clId="{BEDE777A-3495-43D8-9D30-F6ABADA09BFE}" dt="2023-10-04T09:17:45.538" v="1182" actId="207"/>
          <ac:spMkLst>
            <pc:docMk/>
            <pc:sldMk cId="1138298349" sldId="269"/>
            <ac:spMk id="61" creationId="{7E013DC9-AA4F-FB5E-78F9-14B5D4ED1AAF}"/>
          </ac:spMkLst>
        </pc:spChg>
        <pc:spChg chg="mod">
          <ac:chgData name="Kim, Max (contracted)" userId="44284598-ba49-4a3e-9a54-cc41df4d0de1" providerId="ADAL" clId="{BEDE777A-3495-43D8-9D30-F6ABADA09BFE}" dt="2023-10-04T09:19:24" v="1191" actId="2085"/>
          <ac:spMkLst>
            <pc:docMk/>
            <pc:sldMk cId="1138298349" sldId="269"/>
            <ac:spMk id="1066" creationId="{F28429BB-3993-E922-7920-C77FE193943D}"/>
          </ac:spMkLst>
        </pc:spChg>
        <pc:cxnChg chg="mod">
          <ac:chgData name="Kim, Max (contracted)" userId="44284598-ba49-4a3e-9a54-cc41df4d0de1" providerId="ADAL" clId="{BEDE777A-3495-43D8-9D30-F6ABADA09BFE}" dt="2023-10-04T09:20:55.038" v="1196" actId="692"/>
          <ac:cxnSpMkLst>
            <pc:docMk/>
            <pc:sldMk cId="1138298349" sldId="269"/>
            <ac:cxnSpMk id="1039" creationId="{5C70DFC2-6F9C-D315-97D4-3B8173764044}"/>
          </ac:cxnSpMkLst>
        </pc:cxnChg>
      </pc:sldChg>
      <pc:sldChg chg="addSp delSp modSp add del mod setBg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1921871196" sldId="270"/>
        </pc:sldMkLst>
        <pc:spChg chg="mod">
          <ac:chgData name="Kim, Max (contracted)" userId="44284598-ba49-4a3e-9a54-cc41df4d0de1" providerId="ADAL" clId="{BEDE777A-3495-43D8-9D30-F6ABADA09BFE}" dt="2023-10-04T09:30:00.133" v="1277" actId="14100"/>
          <ac:spMkLst>
            <pc:docMk/>
            <pc:sldMk cId="1921871196" sldId="270"/>
            <ac:spMk id="5" creationId="{E8DC9793-9B09-2F81-685C-44F6A9B9B65B}"/>
          </ac:spMkLst>
        </pc:spChg>
        <pc:spChg chg="mod">
          <ac:chgData name="Kim, Max (contracted)" userId="44284598-ba49-4a3e-9a54-cc41df4d0de1" providerId="ADAL" clId="{BEDE777A-3495-43D8-9D30-F6ABADA09BFE}" dt="2023-10-04T09:24:54.921" v="1227" actId="1076"/>
          <ac:spMkLst>
            <pc:docMk/>
            <pc:sldMk cId="1921871196" sldId="270"/>
            <ac:spMk id="8" creationId="{0C01416B-F5B2-4016-6EA7-FBFF3640AC58}"/>
          </ac:spMkLst>
        </pc:spChg>
        <pc:spChg chg="mod">
          <ac:chgData name="Kim, Max (contracted)" userId="44284598-ba49-4a3e-9a54-cc41df4d0de1" providerId="ADAL" clId="{BEDE777A-3495-43D8-9D30-F6ABADA09BFE}" dt="2023-10-04T09:24:43.380" v="1225" actId="1076"/>
          <ac:spMkLst>
            <pc:docMk/>
            <pc:sldMk cId="1921871196" sldId="270"/>
            <ac:spMk id="1037" creationId="{5DC570E2-F084-8929-594A-645BC4029495}"/>
          </ac:spMkLst>
        </pc:spChg>
        <pc:spChg chg="mod">
          <ac:chgData name="Kim, Max (contracted)" userId="44284598-ba49-4a3e-9a54-cc41df4d0de1" providerId="ADAL" clId="{BEDE777A-3495-43D8-9D30-F6ABADA09BFE}" dt="2023-10-04T09:24:23.363" v="1221" actId="1076"/>
          <ac:spMkLst>
            <pc:docMk/>
            <pc:sldMk cId="1921871196" sldId="270"/>
            <ac:spMk id="1038" creationId="{563C294D-B3A6-F21B-E6F8-5A2F3D7FD288}"/>
          </ac:spMkLst>
        </pc:spChg>
        <pc:spChg chg="mod">
          <ac:chgData name="Kim, Max (contracted)" userId="44284598-ba49-4a3e-9a54-cc41df4d0de1" providerId="ADAL" clId="{BEDE777A-3495-43D8-9D30-F6ABADA09BFE}" dt="2023-10-04T09:24:58.964" v="1228" actId="1076"/>
          <ac:spMkLst>
            <pc:docMk/>
            <pc:sldMk cId="1921871196" sldId="270"/>
            <ac:spMk id="1044" creationId="{307E4970-B3FC-4433-6713-41BA8FA3E161}"/>
          </ac:spMkLst>
        </pc:spChg>
        <pc:spChg chg="mod">
          <ac:chgData name="Kim, Max (contracted)" userId="44284598-ba49-4a3e-9a54-cc41df4d0de1" providerId="ADAL" clId="{BEDE777A-3495-43D8-9D30-F6ABADA09BFE}" dt="2023-10-04T09:25:51.052" v="1244" actId="1076"/>
          <ac:spMkLst>
            <pc:docMk/>
            <pc:sldMk cId="1921871196" sldId="270"/>
            <ac:spMk id="1048" creationId="{AE931788-6ED9-70EC-9C9E-CBDFE7F36FB7}"/>
          </ac:spMkLst>
        </pc:spChg>
        <pc:spChg chg="mod">
          <ac:chgData name="Kim, Max (contracted)" userId="44284598-ba49-4a3e-9a54-cc41df4d0de1" providerId="ADAL" clId="{BEDE777A-3495-43D8-9D30-F6ABADA09BFE}" dt="2023-10-04T09:24:49.619" v="1226" actId="14100"/>
          <ac:spMkLst>
            <pc:docMk/>
            <pc:sldMk cId="1921871196" sldId="270"/>
            <ac:spMk id="1066" creationId="{F28429BB-3993-E922-7920-C77FE193943D}"/>
          </ac:spMkLst>
        </pc:spChg>
        <pc:grpChg chg="mod">
          <ac:chgData name="Kim, Max (contracted)" userId="44284598-ba49-4a3e-9a54-cc41df4d0de1" providerId="ADAL" clId="{BEDE777A-3495-43D8-9D30-F6ABADA09BFE}" dt="2023-10-04T09:29:43.042" v="1274" actId="164"/>
          <ac:grpSpMkLst>
            <pc:docMk/>
            <pc:sldMk cId="1921871196" sldId="270"/>
            <ac:grpSpMk id="12" creationId="{D1A567A3-F5C3-265C-58BE-7CDFB495C3AF}"/>
          </ac:grpSpMkLst>
        </pc:grpChg>
        <pc:grpChg chg="add mod">
          <ac:chgData name="Kim, Max (contracted)" userId="44284598-ba49-4a3e-9a54-cc41df4d0de1" providerId="ADAL" clId="{BEDE777A-3495-43D8-9D30-F6ABADA09BFE}" dt="2023-10-04T09:29:47.924" v="1275" actId="1076"/>
          <ac:grpSpMkLst>
            <pc:docMk/>
            <pc:sldMk cId="1921871196" sldId="270"/>
            <ac:grpSpMk id="45" creationId="{0BDC64D5-4B4A-1FAA-9C73-790BD64F1FCB}"/>
          </ac:grpSpMkLst>
        </pc:grpChg>
        <pc:cxnChg chg="add del mod">
          <ac:chgData name="Kim, Max (contracted)" userId="44284598-ba49-4a3e-9a54-cc41df4d0de1" providerId="ADAL" clId="{BEDE777A-3495-43D8-9D30-F6ABADA09BFE}" dt="2023-10-04T09:23:23.921" v="1213" actId="478"/>
          <ac:cxnSpMkLst>
            <pc:docMk/>
            <pc:sldMk cId="1921871196" sldId="270"/>
            <ac:cxnSpMk id="9" creationId="{E08D0709-4E48-6CC3-86D2-41121EE6680D}"/>
          </ac:cxnSpMkLst>
        </pc:cxnChg>
        <pc:cxnChg chg="mod">
          <ac:chgData name="Kim, Max (contracted)" userId="44284598-ba49-4a3e-9a54-cc41df4d0de1" providerId="ADAL" clId="{BEDE777A-3495-43D8-9D30-F6ABADA09BFE}" dt="2023-10-04T09:28:02.558" v="1261" actId="14100"/>
          <ac:cxnSpMkLst>
            <pc:docMk/>
            <pc:sldMk cId="1921871196" sldId="270"/>
            <ac:cxnSpMk id="16" creationId="{F8CD69D1-83A8-4F2D-ADAC-8220038A8F44}"/>
          </ac:cxnSpMkLst>
        </pc:cxnChg>
        <pc:cxnChg chg="del mod">
          <ac:chgData name="Kim, Max (contracted)" userId="44284598-ba49-4a3e-9a54-cc41df4d0de1" providerId="ADAL" clId="{BEDE777A-3495-43D8-9D30-F6ABADA09BFE}" dt="2023-10-04T09:28:09.999" v="1263" actId="478"/>
          <ac:cxnSpMkLst>
            <pc:docMk/>
            <pc:sldMk cId="1921871196" sldId="270"/>
            <ac:cxnSpMk id="17" creationId="{3077FC8E-78ED-5B6D-14BD-DECED333DDF0}"/>
          </ac:cxnSpMkLst>
        </pc:cxnChg>
        <pc:cxnChg chg="del mod">
          <ac:chgData name="Kim, Max (contracted)" userId="44284598-ba49-4a3e-9a54-cc41df4d0de1" providerId="ADAL" clId="{BEDE777A-3495-43D8-9D30-F6ABADA09BFE}" dt="2023-10-04T09:23:22.995" v="1212" actId="478"/>
          <ac:cxnSpMkLst>
            <pc:docMk/>
            <pc:sldMk cId="1921871196" sldId="270"/>
            <ac:cxnSpMk id="22" creationId="{85B77822-E3D4-ACDF-C646-0C40FB84FCAC}"/>
          </ac:cxnSpMkLst>
        </pc:cxnChg>
        <pc:cxnChg chg="add mod">
          <ac:chgData name="Kim, Max (contracted)" userId="44284598-ba49-4a3e-9a54-cc41df4d0de1" providerId="ADAL" clId="{BEDE777A-3495-43D8-9D30-F6ABADA09BFE}" dt="2023-10-04T09:29:43.042" v="1274" actId="164"/>
          <ac:cxnSpMkLst>
            <pc:docMk/>
            <pc:sldMk cId="1921871196" sldId="270"/>
            <ac:cxnSpMk id="32" creationId="{D5D32C2B-26D8-1D62-B946-6E0B2DDA31F7}"/>
          </ac:cxnSpMkLst>
        </pc:cxnChg>
        <pc:cxnChg chg="add mod">
          <ac:chgData name="Kim, Max (contracted)" userId="44284598-ba49-4a3e-9a54-cc41df4d0de1" providerId="ADAL" clId="{BEDE777A-3495-43D8-9D30-F6ABADA09BFE}" dt="2023-10-04T09:29:43.042" v="1274" actId="164"/>
          <ac:cxnSpMkLst>
            <pc:docMk/>
            <pc:sldMk cId="1921871196" sldId="270"/>
            <ac:cxnSpMk id="34" creationId="{0D7FE30D-E60E-F4FC-F145-F01065214F11}"/>
          </ac:cxnSpMkLst>
        </pc:cxnChg>
        <pc:cxnChg chg="add mod">
          <ac:chgData name="Kim, Max (contracted)" userId="44284598-ba49-4a3e-9a54-cc41df4d0de1" providerId="ADAL" clId="{BEDE777A-3495-43D8-9D30-F6ABADA09BFE}" dt="2023-10-04T09:29:43.042" v="1274" actId="164"/>
          <ac:cxnSpMkLst>
            <pc:docMk/>
            <pc:sldMk cId="1921871196" sldId="270"/>
            <ac:cxnSpMk id="43" creationId="{1A4BC3AC-5ED4-1CFE-1FCE-F21F536BA6C6}"/>
          </ac:cxnSpMkLst>
        </pc:cxnChg>
        <pc:cxnChg chg="mod">
          <ac:chgData name="Kim, Max (contracted)" userId="44284598-ba49-4a3e-9a54-cc41df4d0de1" providerId="ADAL" clId="{BEDE777A-3495-43D8-9D30-F6ABADA09BFE}" dt="2023-10-04T09:29:27.196" v="1273" actId="692"/>
          <ac:cxnSpMkLst>
            <pc:docMk/>
            <pc:sldMk cId="1921871196" sldId="270"/>
            <ac:cxnSpMk id="1027" creationId="{3984EE57-8975-1631-AF38-D08E1911FB0B}"/>
          </ac:cxnSpMkLst>
        </pc:cxnChg>
        <pc:cxnChg chg="mod">
          <ac:chgData name="Kim, Max (contracted)" userId="44284598-ba49-4a3e-9a54-cc41df4d0de1" providerId="ADAL" clId="{BEDE777A-3495-43D8-9D30-F6ABADA09BFE}" dt="2023-10-04T09:24:38.791" v="1224" actId="14100"/>
          <ac:cxnSpMkLst>
            <pc:docMk/>
            <pc:sldMk cId="1921871196" sldId="270"/>
            <ac:cxnSpMk id="1039" creationId="{5C70DFC2-6F9C-D315-97D4-3B8173764044}"/>
          </ac:cxnSpMkLst>
        </pc:cxnChg>
        <pc:cxnChg chg="mod">
          <ac:chgData name="Kim, Max (contracted)" userId="44284598-ba49-4a3e-9a54-cc41df4d0de1" providerId="ADAL" clId="{BEDE777A-3495-43D8-9D30-F6ABADA09BFE}" dt="2023-10-04T09:26:45.922" v="1260" actId="692"/>
          <ac:cxnSpMkLst>
            <pc:docMk/>
            <pc:sldMk cId="1921871196" sldId="270"/>
            <ac:cxnSpMk id="1046" creationId="{A3413DFD-6D33-7B91-37D9-27BBABFCE91C}"/>
          </ac:cxnSpMkLst>
        </pc:cxnChg>
        <pc:cxnChg chg="mod">
          <ac:chgData name="Kim, Max (contracted)" userId="44284598-ba49-4a3e-9a54-cc41df4d0de1" providerId="ADAL" clId="{BEDE777A-3495-43D8-9D30-F6ABADA09BFE}" dt="2023-10-04T09:24:54.921" v="1227" actId="1076"/>
          <ac:cxnSpMkLst>
            <pc:docMk/>
            <pc:sldMk cId="1921871196" sldId="270"/>
            <ac:cxnSpMk id="1050" creationId="{46B32A84-BF47-1056-CCB3-1FAFF5AD5AC4}"/>
          </ac:cxnSpMkLst>
        </pc:cxnChg>
      </pc:sldChg>
      <pc:sldChg chg="addSp delSp modSp add del mod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3575419554" sldId="271"/>
        </pc:sldMkLst>
        <pc:spChg chg="add mod ord">
          <ac:chgData name="Kim, Max (contracted)" userId="44284598-ba49-4a3e-9a54-cc41df4d0de1" providerId="ADAL" clId="{BEDE777A-3495-43D8-9D30-F6ABADA09BFE}" dt="2023-10-04T09:33:28.975" v="1299" actId="207"/>
          <ac:spMkLst>
            <pc:docMk/>
            <pc:sldMk cId="3575419554" sldId="271"/>
            <ac:spMk id="2" creationId="{658558AB-16A4-12DA-1278-4881B0849134}"/>
          </ac:spMkLst>
        </pc:spChg>
        <pc:spChg chg="mod topLvl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3" creationId="{0D92E281-F777-C396-B418-704DC4660071}"/>
          </ac:spMkLst>
        </pc:spChg>
        <pc:spChg chg="mod topLvl">
          <ac:chgData name="Kim, Max (contracted)" userId="44284598-ba49-4a3e-9a54-cc41df4d0de1" providerId="ADAL" clId="{BEDE777A-3495-43D8-9D30-F6ABADA09BFE}" dt="2023-10-04T09:33:25.279" v="1298" actId="207"/>
          <ac:spMkLst>
            <pc:docMk/>
            <pc:sldMk cId="3575419554" sldId="271"/>
            <ac:spMk id="5" creationId="{E8DC9793-9B09-2F81-685C-44F6A9B9B65B}"/>
          </ac:spMkLst>
        </pc:spChg>
        <pc:spChg chg="mod topLvl">
          <ac:chgData name="Kim, Max (contracted)" userId="44284598-ba49-4a3e-9a54-cc41df4d0de1" providerId="ADAL" clId="{BEDE777A-3495-43D8-9D30-F6ABADA09BFE}" dt="2023-10-04T09:31:16.987" v="1284" actId="14100"/>
          <ac:spMkLst>
            <pc:docMk/>
            <pc:sldMk cId="3575419554" sldId="271"/>
            <ac:spMk id="6" creationId="{76BA2C4D-161C-E345-AD4B-F48D3E246778}"/>
          </ac:spMkLst>
        </pc:spChg>
        <pc:spChg chg="mod topLvl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7" creationId="{45D0FDB1-D222-5698-0769-4B11DA8A55F3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8" creationId="{0C01416B-F5B2-4016-6EA7-FBFF3640AC58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35" creationId="{76778256-A48D-0ADE-D362-5EEF00EBC015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38" creationId="{CB25B87D-B78D-633F-4884-C8291AE33E35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39" creationId="{4BD1B299-FDD4-6BA6-A48F-DB4B3FFEB457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53" creationId="{04E59916-2A2B-D259-3C8C-D87D441BB298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55" creationId="{3B57BC8F-D0BB-304F-2861-FA8AFAF52738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58" creationId="{59CC2986-5C4B-8051-B8A6-A7C07B1E5C27}"/>
          </ac:spMkLst>
        </pc:spChg>
        <pc:spChg chg="mod topLvl">
          <ac:chgData name="Kim, Max (contracted)" userId="44284598-ba49-4a3e-9a54-cc41df4d0de1" providerId="ADAL" clId="{BEDE777A-3495-43D8-9D30-F6ABADA09BFE}" dt="2023-10-04T09:31:12.770" v="1282" actId="14100"/>
          <ac:spMkLst>
            <pc:docMk/>
            <pc:sldMk cId="3575419554" sldId="271"/>
            <ac:spMk id="61" creationId="{7E013DC9-AA4F-FB5E-78F9-14B5D4ED1AAF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1037" creationId="{5DC570E2-F084-8929-594A-645BC4029495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1038" creationId="{563C294D-B3A6-F21B-E6F8-5A2F3D7FD288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1044" creationId="{307E4970-B3FC-4433-6713-41BA8FA3E161}"/>
          </ac:spMkLst>
        </pc:spChg>
        <pc:spChg chg="mod">
          <ac:chgData name="Kim, Max (contracted)" userId="44284598-ba49-4a3e-9a54-cc41df4d0de1" providerId="ADAL" clId="{BEDE777A-3495-43D8-9D30-F6ABADA09BFE}" dt="2023-10-04T09:34:54.225" v="1308" actId="1076"/>
          <ac:spMkLst>
            <pc:docMk/>
            <pc:sldMk cId="3575419554" sldId="271"/>
            <ac:spMk id="1048" creationId="{AE931788-6ED9-70EC-9C9E-CBDFE7F36FB7}"/>
          </ac:spMkLst>
        </pc:spChg>
        <pc:spChg chg="mod">
          <ac:chgData name="Kim, Max (contracted)" userId="44284598-ba49-4a3e-9a54-cc41df4d0de1" providerId="ADAL" clId="{BEDE777A-3495-43D8-9D30-F6ABADA09BFE}" dt="2023-10-04T09:34:03.733" v="1302" actId="14100"/>
          <ac:spMkLst>
            <pc:docMk/>
            <pc:sldMk cId="3575419554" sldId="271"/>
            <ac:spMk id="1066" creationId="{F28429BB-3993-E922-7920-C77FE193943D}"/>
          </ac:spMkLst>
        </pc:spChg>
        <pc:grpChg chg="mod topLvl">
          <ac:chgData name="Kim, Max (contracted)" userId="44284598-ba49-4a3e-9a54-cc41df4d0de1" providerId="ADAL" clId="{BEDE777A-3495-43D8-9D30-F6ABADA09BFE}" dt="2023-10-04T09:31:07.171" v="1281" actId="1076"/>
          <ac:grpSpMkLst>
            <pc:docMk/>
            <pc:sldMk cId="3575419554" sldId="271"/>
            <ac:grpSpMk id="4" creationId="{F4701C6D-C184-B2B1-697E-4CD79D4DC4A0}"/>
          </ac:grpSpMkLst>
        </pc:grpChg>
        <pc:grpChg chg="del mod topLvl">
          <ac:chgData name="Kim, Max (contracted)" userId="44284598-ba49-4a3e-9a54-cc41df4d0de1" providerId="ADAL" clId="{BEDE777A-3495-43D8-9D30-F6ABADA09BFE}" dt="2023-10-04T09:30:44.844" v="1280" actId="165"/>
          <ac:grpSpMkLst>
            <pc:docMk/>
            <pc:sldMk cId="3575419554" sldId="271"/>
            <ac:grpSpMk id="12" creationId="{D1A567A3-F5C3-265C-58BE-7CDFB495C3AF}"/>
          </ac:grpSpMkLst>
        </pc:grpChg>
        <pc:grpChg chg="mod">
          <ac:chgData name="Kim, Max (contracted)" userId="44284598-ba49-4a3e-9a54-cc41df4d0de1" providerId="ADAL" clId="{BEDE777A-3495-43D8-9D30-F6ABADA09BFE}" dt="2023-10-04T09:30:44.844" v="1280" actId="165"/>
          <ac:grpSpMkLst>
            <pc:docMk/>
            <pc:sldMk cId="3575419554" sldId="271"/>
            <ac:grpSpMk id="36" creationId="{9DE23D64-B176-6179-0B89-BA386387F60F}"/>
          </ac:grpSpMkLst>
        </pc:grpChg>
        <pc:grpChg chg="mod topLvl">
          <ac:chgData name="Kim, Max (contracted)" userId="44284598-ba49-4a3e-9a54-cc41df4d0de1" providerId="ADAL" clId="{BEDE777A-3495-43D8-9D30-F6ABADA09BFE}" dt="2023-10-04T09:31:07.171" v="1281" actId="1076"/>
          <ac:grpSpMkLst>
            <pc:docMk/>
            <pc:sldMk cId="3575419554" sldId="271"/>
            <ac:grpSpMk id="44" creationId="{590B33F3-846E-70B9-DF00-2D613CDDFE12}"/>
          </ac:grpSpMkLst>
        </pc:grpChg>
        <pc:grpChg chg="del">
          <ac:chgData name="Kim, Max (contracted)" userId="44284598-ba49-4a3e-9a54-cc41df4d0de1" providerId="ADAL" clId="{BEDE777A-3495-43D8-9D30-F6ABADA09BFE}" dt="2023-10-04T09:30:30.128" v="1279" actId="165"/>
          <ac:grpSpMkLst>
            <pc:docMk/>
            <pc:sldMk cId="3575419554" sldId="271"/>
            <ac:grpSpMk id="45" creationId="{0BDC64D5-4B4A-1FAA-9C73-790BD64F1FCB}"/>
          </ac:grpSpMkLst>
        </pc:grpChg>
        <pc:grpChg chg="mod topLvl">
          <ac:chgData name="Kim, Max (contracted)" userId="44284598-ba49-4a3e-9a54-cc41df4d0de1" providerId="ADAL" clId="{BEDE777A-3495-43D8-9D30-F6ABADA09BFE}" dt="2023-10-04T09:31:07.171" v="1281" actId="1076"/>
          <ac:grpSpMkLst>
            <pc:docMk/>
            <pc:sldMk cId="3575419554" sldId="271"/>
            <ac:grpSpMk id="52" creationId="{C8A123C0-37B3-190A-E61A-5009D915CFA0}"/>
          </ac:grpSpMkLst>
        </pc:grpChg>
        <pc:grpChg chg="mod">
          <ac:chgData name="Kim, Max (contracted)" userId="44284598-ba49-4a3e-9a54-cc41df4d0de1" providerId="ADAL" clId="{BEDE777A-3495-43D8-9D30-F6ABADA09BFE}" dt="2023-10-04T09:30:44.844" v="1280" actId="165"/>
          <ac:grpSpMkLst>
            <pc:docMk/>
            <pc:sldMk cId="3575419554" sldId="271"/>
            <ac:grpSpMk id="54" creationId="{7FA547CC-4BD9-D722-856B-3EA1221AF9EC}"/>
          </ac:grpSpMkLst>
        </pc:grpChg>
        <pc:grpChg chg="mod">
          <ac:chgData name="Kim, Max (contracted)" userId="44284598-ba49-4a3e-9a54-cc41df4d0de1" providerId="ADAL" clId="{BEDE777A-3495-43D8-9D30-F6ABADA09BFE}" dt="2023-10-04T09:30:44.844" v="1280" actId="165"/>
          <ac:grpSpMkLst>
            <pc:docMk/>
            <pc:sldMk cId="3575419554" sldId="271"/>
            <ac:grpSpMk id="1040" creationId="{163D8C48-AFB7-FA4A-35BA-11B82DE67A00}"/>
          </ac:grpSpMkLst>
        </pc:grpChg>
        <pc:picChg chg="mod">
          <ac:chgData name="Kim, Max (contracted)" userId="44284598-ba49-4a3e-9a54-cc41df4d0de1" providerId="ADAL" clId="{BEDE777A-3495-43D8-9D30-F6ABADA09BFE}" dt="2023-10-04T09:30:44.844" v="1280" actId="165"/>
          <ac:picMkLst>
            <pc:docMk/>
            <pc:sldMk cId="3575419554" sldId="271"/>
            <ac:picMk id="37" creationId="{C6027515-590A-6E4E-46D6-0EA4B3D51068}"/>
          </ac:picMkLst>
        </pc:picChg>
        <pc:picChg chg="mod">
          <ac:chgData name="Kim, Max (contracted)" userId="44284598-ba49-4a3e-9a54-cc41df4d0de1" providerId="ADAL" clId="{BEDE777A-3495-43D8-9D30-F6ABADA09BFE}" dt="2023-10-04T09:30:44.844" v="1280" actId="165"/>
          <ac:picMkLst>
            <pc:docMk/>
            <pc:sldMk cId="3575419554" sldId="271"/>
            <ac:picMk id="56" creationId="{226826BF-A940-92C8-A1EE-5554F7FD22A7}"/>
          </ac:picMkLst>
        </pc:picChg>
        <pc:cxnChg chg="mod topLvl">
          <ac:chgData name="Kim, Max (contracted)" userId="44284598-ba49-4a3e-9a54-cc41df4d0de1" providerId="ADAL" clId="{BEDE777A-3495-43D8-9D30-F6ABADA09BFE}" dt="2023-10-04T09:31:07.171" v="1281" actId="1076"/>
          <ac:cxnSpMkLst>
            <pc:docMk/>
            <pc:sldMk cId="3575419554" sldId="271"/>
            <ac:cxnSpMk id="16" creationId="{F8CD69D1-83A8-4F2D-ADAC-8220038A8F44}"/>
          </ac:cxnSpMkLst>
        </pc:cxnChg>
        <pc:cxnChg chg="mod topLvl">
          <ac:chgData name="Kim, Max (contracted)" userId="44284598-ba49-4a3e-9a54-cc41df4d0de1" providerId="ADAL" clId="{BEDE777A-3495-43D8-9D30-F6ABADA09BFE}" dt="2023-10-04T09:35:17.278" v="1312" actId="14100"/>
          <ac:cxnSpMkLst>
            <pc:docMk/>
            <pc:sldMk cId="3575419554" sldId="271"/>
            <ac:cxnSpMk id="32" creationId="{D5D32C2B-26D8-1D62-B946-6E0B2DDA31F7}"/>
          </ac:cxnSpMkLst>
        </pc:cxnChg>
        <pc:cxnChg chg="mod topLvl">
          <ac:chgData name="Kim, Max (contracted)" userId="44284598-ba49-4a3e-9a54-cc41df4d0de1" providerId="ADAL" clId="{BEDE777A-3495-43D8-9D30-F6ABADA09BFE}" dt="2023-10-04T09:34:59.244" v="1309" actId="14100"/>
          <ac:cxnSpMkLst>
            <pc:docMk/>
            <pc:sldMk cId="3575419554" sldId="271"/>
            <ac:cxnSpMk id="34" creationId="{0D7FE30D-E60E-F4FC-F145-F01065214F11}"/>
          </ac:cxnSpMkLst>
        </pc:cxnChg>
        <pc:cxnChg chg="mod topLvl">
          <ac:chgData name="Kim, Max (contracted)" userId="44284598-ba49-4a3e-9a54-cc41df4d0de1" providerId="ADAL" clId="{BEDE777A-3495-43D8-9D30-F6ABADA09BFE}" dt="2023-10-04T09:31:07.171" v="1281" actId="1076"/>
          <ac:cxnSpMkLst>
            <pc:docMk/>
            <pc:sldMk cId="3575419554" sldId="271"/>
            <ac:cxnSpMk id="43" creationId="{1A4BC3AC-5ED4-1CFE-1FCE-F21F536BA6C6}"/>
          </ac:cxnSpMkLst>
        </pc:cxnChg>
        <pc:cxnChg chg="mod topLvl">
          <ac:chgData name="Kim, Max (contracted)" userId="44284598-ba49-4a3e-9a54-cc41df4d0de1" providerId="ADAL" clId="{BEDE777A-3495-43D8-9D30-F6ABADA09BFE}" dt="2023-10-04T09:31:07.171" v="1281" actId="1076"/>
          <ac:cxnSpMkLst>
            <pc:docMk/>
            <pc:sldMk cId="3575419554" sldId="271"/>
            <ac:cxnSpMk id="1027" creationId="{3984EE57-8975-1631-AF38-D08E1911FB0B}"/>
          </ac:cxnSpMkLst>
        </pc:cxnChg>
        <pc:cxnChg chg="mod topLvl">
          <ac:chgData name="Kim, Max (contracted)" userId="44284598-ba49-4a3e-9a54-cc41df4d0de1" providerId="ADAL" clId="{BEDE777A-3495-43D8-9D30-F6ABADA09BFE}" dt="2023-10-04T09:31:07.171" v="1281" actId="1076"/>
          <ac:cxnSpMkLst>
            <pc:docMk/>
            <pc:sldMk cId="3575419554" sldId="271"/>
            <ac:cxnSpMk id="1031" creationId="{510D45D2-BD3D-648A-82DE-B937F561ADDE}"/>
          </ac:cxnSpMkLst>
        </pc:cxnChg>
        <pc:cxnChg chg="mod">
          <ac:chgData name="Kim, Max (contracted)" userId="44284598-ba49-4a3e-9a54-cc41df4d0de1" providerId="ADAL" clId="{BEDE777A-3495-43D8-9D30-F6ABADA09BFE}" dt="2023-10-04T09:36:17.588" v="1319" actId="692"/>
          <ac:cxnSpMkLst>
            <pc:docMk/>
            <pc:sldMk cId="3575419554" sldId="271"/>
            <ac:cxnSpMk id="1039" creationId="{5C70DFC2-6F9C-D315-97D4-3B8173764044}"/>
          </ac:cxnSpMkLst>
        </pc:cxnChg>
        <pc:cxnChg chg="mod">
          <ac:chgData name="Kim, Max (contracted)" userId="44284598-ba49-4a3e-9a54-cc41df4d0de1" providerId="ADAL" clId="{BEDE777A-3495-43D8-9D30-F6ABADA09BFE}" dt="2023-10-04T09:30:44.844" v="1280" actId="165"/>
          <ac:cxnSpMkLst>
            <pc:docMk/>
            <pc:sldMk cId="3575419554" sldId="271"/>
            <ac:cxnSpMk id="1046" creationId="{A3413DFD-6D33-7B91-37D9-27BBABFCE91C}"/>
          </ac:cxnSpMkLst>
        </pc:cxnChg>
        <pc:cxnChg chg="mod">
          <ac:chgData name="Kim, Max (contracted)" userId="44284598-ba49-4a3e-9a54-cc41df4d0de1" providerId="ADAL" clId="{BEDE777A-3495-43D8-9D30-F6ABADA09BFE}" dt="2023-10-04T09:34:41.879" v="1307" actId="14100"/>
          <ac:cxnSpMkLst>
            <pc:docMk/>
            <pc:sldMk cId="3575419554" sldId="271"/>
            <ac:cxnSpMk id="1050" creationId="{46B32A84-BF47-1056-CCB3-1FAFF5AD5AC4}"/>
          </ac:cxnSpMkLst>
        </pc:cxnChg>
      </pc:sldChg>
      <pc:sldChg chg="addSp delSp modSp add mod">
        <pc:chgData name="Kim, Max (contracted)" userId="44284598-ba49-4a3e-9a54-cc41df4d0de1" providerId="ADAL" clId="{BEDE777A-3495-43D8-9D30-F6ABADA09BFE}" dt="2023-10-04T09:42:48.757" v="1398" actId="478"/>
        <pc:sldMkLst>
          <pc:docMk/>
          <pc:sldMk cId="1330476560" sldId="272"/>
        </pc:sldMkLst>
        <pc:spChg chg="del mod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2" creationId="{658558AB-16A4-12DA-1278-4881B0849134}"/>
          </ac:spMkLst>
        </pc:spChg>
        <pc:spChg chg="de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3" creationId="{0D92E281-F777-C396-B418-704DC4660071}"/>
          </ac:spMkLst>
        </pc:spChg>
        <pc:spChg chg="de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5" creationId="{E8DC9793-9B09-2F81-685C-44F6A9B9B65B}"/>
          </ac:spMkLst>
        </pc:spChg>
        <pc:spChg chg="de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6" creationId="{76BA2C4D-161C-E345-AD4B-F48D3E246778}"/>
          </ac:spMkLst>
        </pc:spChg>
        <pc:spChg chg="de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7" creationId="{45D0FDB1-D222-5698-0769-4B11DA8A55F3}"/>
          </ac:spMkLst>
        </pc:spChg>
        <pc:spChg chg="del mod topLv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8" creationId="{0C01416B-F5B2-4016-6EA7-FBFF3640AC58}"/>
          </ac:spMkLst>
        </pc:spChg>
        <pc:spChg chg="de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61" creationId="{7E013DC9-AA4F-FB5E-78F9-14B5D4ED1AAF}"/>
          </ac:spMkLst>
        </pc:spChg>
        <pc:spChg chg="mod">
          <ac:chgData name="Kim, Max (contracted)" userId="44284598-ba49-4a3e-9a54-cc41df4d0de1" providerId="ADAL" clId="{BEDE777A-3495-43D8-9D30-F6ABADA09BFE}" dt="2023-10-04T09:40:33.527" v="1377" actId="165"/>
          <ac:spMkLst>
            <pc:docMk/>
            <pc:sldMk cId="1330476560" sldId="272"/>
            <ac:spMk id="1037" creationId="{5DC570E2-F084-8929-594A-645BC4029495}"/>
          </ac:spMkLst>
        </pc:spChg>
        <pc:spChg chg="mod">
          <ac:chgData name="Kim, Max (contracted)" userId="44284598-ba49-4a3e-9a54-cc41df4d0de1" providerId="ADAL" clId="{BEDE777A-3495-43D8-9D30-F6ABADA09BFE}" dt="2023-10-04T09:40:33.527" v="1377" actId="165"/>
          <ac:spMkLst>
            <pc:docMk/>
            <pc:sldMk cId="1330476560" sldId="272"/>
            <ac:spMk id="1038" creationId="{563C294D-B3A6-F21B-E6F8-5A2F3D7FD288}"/>
          </ac:spMkLst>
        </pc:spChg>
        <pc:spChg chg="del mod topLv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1044" creationId="{307E4970-B3FC-4433-6713-41BA8FA3E161}"/>
          </ac:spMkLst>
        </pc:spChg>
        <pc:spChg chg="del mod topLv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1048" creationId="{AE931788-6ED9-70EC-9C9E-CBDFE7F36FB7}"/>
          </ac:spMkLst>
        </pc:spChg>
        <pc:spChg chg="del mod topLv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1066" creationId="{F28429BB-3993-E922-7920-C77FE193943D}"/>
          </ac:spMkLst>
        </pc:spChg>
        <pc:grpChg chg="del">
          <ac:chgData name="Kim, Max (contracted)" userId="44284598-ba49-4a3e-9a54-cc41df4d0de1" providerId="ADAL" clId="{BEDE777A-3495-43D8-9D30-F6ABADA09BFE}" dt="2023-10-04T09:40:33.527" v="1377" actId="165"/>
          <ac:grpSpMkLst>
            <pc:docMk/>
            <pc:sldMk cId="1330476560" sldId="272"/>
            <ac:grpSpMk id="4" creationId="{F4701C6D-C184-B2B1-697E-4CD79D4DC4A0}"/>
          </ac:grpSpMkLst>
        </pc:grpChg>
        <pc:grpChg chg="del">
          <ac:chgData name="Kim, Max (contracted)" userId="44284598-ba49-4a3e-9a54-cc41df4d0de1" providerId="ADAL" clId="{BEDE777A-3495-43D8-9D30-F6ABADA09BFE}" dt="2023-10-04T09:42:48.757" v="1398" actId="478"/>
          <ac:grpSpMkLst>
            <pc:docMk/>
            <pc:sldMk cId="1330476560" sldId="272"/>
            <ac:grpSpMk id="13" creationId="{2D051838-2FCC-FB64-E4CC-4E7C2DFE1A07}"/>
          </ac:grpSpMkLst>
        </pc:grpChg>
        <pc:grpChg chg="del">
          <ac:chgData name="Kim, Max (contracted)" userId="44284598-ba49-4a3e-9a54-cc41df4d0de1" providerId="ADAL" clId="{BEDE777A-3495-43D8-9D30-F6ABADA09BFE}" dt="2023-10-04T09:42:48.757" v="1398" actId="478"/>
          <ac:grpSpMkLst>
            <pc:docMk/>
            <pc:sldMk cId="1330476560" sldId="272"/>
            <ac:grpSpMk id="44" creationId="{590B33F3-846E-70B9-DF00-2D613CDDFE12}"/>
          </ac:grpSpMkLst>
        </pc:grpChg>
        <pc:grpChg chg="del">
          <ac:chgData name="Kim, Max (contracted)" userId="44284598-ba49-4a3e-9a54-cc41df4d0de1" providerId="ADAL" clId="{BEDE777A-3495-43D8-9D30-F6ABADA09BFE}" dt="2023-10-04T09:42:48.757" v="1398" actId="478"/>
          <ac:grpSpMkLst>
            <pc:docMk/>
            <pc:sldMk cId="1330476560" sldId="272"/>
            <ac:grpSpMk id="52" creationId="{C8A123C0-37B3-190A-E61A-5009D915CFA0}"/>
          </ac:grpSpMkLst>
        </pc:grpChg>
        <pc:grpChg chg="del mod topLvl">
          <ac:chgData name="Kim, Max (contracted)" userId="44284598-ba49-4a3e-9a54-cc41df4d0de1" providerId="ADAL" clId="{BEDE777A-3495-43D8-9D30-F6ABADA09BFE}" dt="2023-10-04T09:42:48.757" v="1398" actId="478"/>
          <ac:grpSpMkLst>
            <pc:docMk/>
            <pc:sldMk cId="1330476560" sldId="272"/>
            <ac:grpSpMk id="1040" creationId="{163D8C48-AFB7-FA4A-35BA-11B82DE67A00}"/>
          </ac:grpSpMkLst>
        </pc:grpChg>
        <pc:cxnChg chg="add del mod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14" creationId="{14DF2AA0-4512-07F9-328C-C4056E01E16B}"/>
          </ac:cxnSpMkLst>
        </pc:cxnChg>
        <pc:cxnChg chg="del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16" creationId="{F8CD69D1-83A8-4F2D-ADAC-8220038A8F44}"/>
          </ac:cxnSpMkLst>
        </pc:cxnChg>
        <pc:cxnChg chg="add del mod">
          <ac:chgData name="Kim, Max (contracted)" userId="44284598-ba49-4a3e-9a54-cc41df4d0de1" providerId="ADAL" clId="{BEDE777A-3495-43D8-9D30-F6ABADA09BFE}" dt="2023-10-04T09:41:15.076" v="1382" actId="478"/>
          <ac:cxnSpMkLst>
            <pc:docMk/>
            <pc:sldMk cId="1330476560" sldId="272"/>
            <ac:cxnSpMk id="27" creationId="{FE1CE6D6-3FBD-77BB-F2D2-2F1D19A780B4}"/>
          </ac:cxnSpMkLst>
        </pc:cxnChg>
        <pc:cxnChg chg="add del mod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30" creationId="{5723CA35-BECC-488E-9ABF-B8C512B16295}"/>
          </ac:cxnSpMkLst>
        </pc:cxnChg>
        <pc:cxnChg chg="del mod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32" creationId="{D5D32C2B-26D8-1D62-B946-6E0B2DDA31F7}"/>
          </ac:cxnSpMkLst>
        </pc:cxnChg>
        <pc:cxnChg chg="del mod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34" creationId="{0D7FE30D-E60E-F4FC-F145-F01065214F11}"/>
          </ac:cxnSpMkLst>
        </pc:cxnChg>
        <pc:cxnChg chg="del mod">
          <ac:chgData name="Kim, Max (contracted)" userId="44284598-ba49-4a3e-9a54-cc41df4d0de1" providerId="ADAL" clId="{BEDE777A-3495-43D8-9D30-F6ABADA09BFE}" dt="2023-10-04T09:39:27.525" v="1356" actId="478"/>
          <ac:cxnSpMkLst>
            <pc:docMk/>
            <pc:sldMk cId="1330476560" sldId="272"/>
            <ac:cxnSpMk id="43" creationId="{1A4BC3AC-5ED4-1CFE-1FCE-F21F536BA6C6}"/>
          </ac:cxnSpMkLst>
        </pc:cxnChg>
        <pc:cxnChg chg="del mod">
          <ac:chgData name="Kim, Max (contracted)" userId="44284598-ba49-4a3e-9a54-cc41df4d0de1" providerId="ADAL" clId="{BEDE777A-3495-43D8-9D30-F6ABADA09BFE}" dt="2023-10-04T09:39:43.452" v="1359" actId="478"/>
          <ac:cxnSpMkLst>
            <pc:docMk/>
            <pc:sldMk cId="1330476560" sldId="272"/>
            <ac:cxnSpMk id="1027" creationId="{3984EE57-8975-1631-AF38-D08E1911FB0B}"/>
          </ac:cxnSpMkLst>
        </pc:cxnChg>
        <pc:cxnChg chg="del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1031" creationId="{510D45D2-BD3D-648A-82DE-B937F561ADDE}"/>
          </ac:cxnSpMkLst>
        </pc:cxnChg>
        <pc:cxnChg chg="mod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1039" creationId="{5C70DFC2-6F9C-D315-97D4-3B8173764044}"/>
          </ac:cxnSpMkLst>
        </pc:cxnChg>
        <pc:cxnChg chg="del mod topLvl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1046" creationId="{A3413DFD-6D33-7B91-37D9-27BBABFCE91C}"/>
          </ac:cxnSpMkLst>
        </pc:cxnChg>
        <pc:cxnChg chg="del mod topLvl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1050" creationId="{46B32A84-BF47-1056-CCB3-1FAFF5AD5AC4}"/>
          </ac:cxnSpMkLst>
        </pc:cxnChg>
      </pc:sldChg>
      <pc:sldChg chg="modSp add mod ord">
        <pc:chgData name="Kim, Max (contracted)" userId="44284598-ba49-4a3e-9a54-cc41df4d0de1" providerId="ADAL" clId="{BEDE777A-3495-43D8-9D30-F6ABADA09BFE}" dt="2023-10-05T02:20:48.765" v="1529"/>
        <pc:sldMkLst>
          <pc:docMk/>
          <pc:sldMk cId="375249812" sldId="273"/>
        </pc:sldMkLst>
        <pc:spChg chg="mod">
          <ac:chgData name="Kim, Max (contracted)" userId="44284598-ba49-4a3e-9a54-cc41df4d0de1" providerId="ADAL" clId="{BEDE777A-3495-43D8-9D30-F6ABADA09BFE}" dt="2023-10-04T09:49:20.163" v="1524" actId="14861"/>
          <ac:spMkLst>
            <pc:docMk/>
            <pc:sldMk cId="375249812" sldId="273"/>
            <ac:spMk id="2" creationId="{658558AB-16A4-12DA-1278-4881B0849134}"/>
          </ac:spMkLst>
        </pc:spChg>
        <pc:spChg chg="mod">
          <ac:chgData name="Kim, Max (contracted)" userId="44284598-ba49-4a3e-9a54-cc41df4d0de1" providerId="ADAL" clId="{BEDE777A-3495-43D8-9D30-F6ABADA09BFE}" dt="2023-10-04T09:45:29.864" v="1447" actId="207"/>
          <ac:spMkLst>
            <pc:docMk/>
            <pc:sldMk cId="375249812" sldId="273"/>
            <ac:spMk id="3" creationId="{0D92E281-F777-C396-B418-704DC4660071}"/>
          </ac:spMkLst>
        </pc:spChg>
        <pc:spChg chg="mod">
          <ac:chgData name="Kim, Max (contracted)" userId="44284598-ba49-4a3e-9a54-cc41df4d0de1" providerId="ADAL" clId="{BEDE777A-3495-43D8-9D30-F6ABADA09BFE}" dt="2023-10-04T09:43:38.081" v="1412" actId="14861"/>
          <ac:spMkLst>
            <pc:docMk/>
            <pc:sldMk cId="375249812" sldId="273"/>
            <ac:spMk id="5" creationId="{E8DC9793-9B09-2F81-685C-44F6A9B9B65B}"/>
          </ac:spMkLst>
        </pc:spChg>
        <pc:spChg chg="mod">
          <ac:chgData name="Kim, Max (contracted)" userId="44284598-ba49-4a3e-9a54-cc41df4d0de1" providerId="ADAL" clId="{BEDE777A-3495-43D8-9D30-F6ABADA09BFE}" dt="2023-10-04T09:49:14.205" v="1518" actId="14861"/>
          <ac:spMkLst>
            <pc:docMk/>
            <pc:sldMk cId="375249812" sldId="273"/>
            <ac:spMk id="6" creationId="{76BA2C4D-161C-E345-AD4B-F48D3E246778}"/>
          </ac:spMkLst>
        </pc:spChg>
        <pc:spChg chg="mod">
          <ac:chgData name="Kim, Max (contracted)" userId="44284598-ba49-4a3e-9a54-cc41df4d0de1" providerId="ADAL" clId="{BEDE777A-3495-43D8-9D30-F6ABADA09BFE}" dt="2023-10-04T09:46:52.682" v="1468" actId="207"/>
          <ac:spMkLst>
            <pc:docMk/>
            <pc:sldMk cId="375249812" sldId="273"/>
            <ac:spMk id="7" creationId="{45D0FDB1-D222-5698-0769-4B11DA8A55F3}"/>
          </ac:spMkLst>
        </pc:spChg>
        <pc:spChg chg="mod">
          <ac:chgData name="Kim, Max (contracted)" userId="44284598-ba49-4a3e-9a54-cc41df4d0de1" providerId="ADAL" clId="{BEDE777A-3495-43D8-9D30-F6ABADA09BFE}" dt="2023-10-04T09:48:28.513" v="1495" actId="2085"/>
          <ac:spMkLst>
            <pc:docMk/>
            <pc:sldMk cId="375249812" sldId="273"/>
            <ac:spMk id="35" creationId="{76778256-A48D-0ADE-D362-5EEF00EBC015}"/>
          </ac:spMkLst>
        </pc:spChg>
        <pc:spChg chg="mod">
          <ac:chgData name="Kim, Max (contracted)" userId="44284598-ba49-4a3e-9a54-cc41df4d0de1" providerId="ADAL" clId="{BEDE777A-3495-43D8-9D30-F6ABADA09BFE}" dt="2023-10-04T09:48:26.106" v="1494" actId="2085"/>
          <ac:spMkLst>
            <pc:docMk/>
            <pc:sldMk cId="375249812" sldId="273"/>
            <ac:spMk id="53" creationId="{04E59916-2A2B-D259-3C8C-D87D441BB298}"/>
          </ac:spMkLst>
        </pc:spChg>
        <pc:spChg chg="mod">
          <ac:chgData name="Kim, Max (contracted)" userId="44284598-ba49-4a3e-9a54-cc41df4d0de1" providerId="ADAL" clId="{BEDE777A-3495-43D8-9D30-F6ABADA09BFE}" dt="2023-10-04T09:49:17.576" v="1521" actId="14861"/>
          <ac:spMkLst>
            <pc:docMk/>
            <pc:sldMk cId="375249812" sldId="273"/>
            <ac:spMk id="61" creationId="{7E013DC9-AA4F-FB5E-78F9-14B5D4ED1AAF}"/>
          </ac:spMkLst>
        </pc:spChg>
        <pc:spChg chg="mod">
          <ac:chgData name="Kim, Max (contracted)" userId="44284598-ba49-4a3e-9a54-cc41df4d0de1" providerId="ADAL" clId="{BEDE777A-3495-43D8-9D30-F6ABADA09BFE}" dt="2023-10-04T09:48:15.852" v="1493" actId="14861"/>
          <ac:spMkLst>
            <pc:docMk/>
            <pc:sldMk cId="375249812" sldId="273"/>
            <ac:spMk id="1066" creationId="{F28429BB-3993-E922-7920-C77FE193943D}"/>
          </ac:spMkLst>
        </pc:spChg>
      </pc:sldChg>
      <pc:sldChg chg="add">
        <pc:chgData name="Kim, Max (contracted)" userId="44284598-ba49-4a3e-9a54-cc41df4d0de1" providerId="ADAL" clId="{BEDE777A-3495-43D8-9D30-F6ABADA09BFE}" dt="2023-10-05T02:20:46.931" v="1527"/>
        <pc:sldMkLst>
          <pc:docMk/>
          <pc:sldMk cId="974659140" sldId="274"/>
        </pc:sldMkLst>
      </pc:sldChg>
      <pc:sldChg chg="add del">
        <pc:chgData name="Kim, Max (contracted)" userId="44284598-ba49-4a3e-9a54-cc41df4d0de1" providerId="ADAL" clId="{BEDE777A-3495-43D8-9D30-F6ABADA09BFE}" dt="2023-10-05T02:20:44.957" v="1526" actId="47"/>
        <pc:sldMkLst>
          <pc:docMk/>
          <pc:sldMk cId="3644697589" sldId="274"/>
        </pc:sldMkLst>
      </pc:sldChg>
    </pc:docChg>
  </pc:docChgLst>
  <pc:docChgLst>
    <pc:chgData name="Shin, Allie (contracted)" userId="e9e56a77-fd17-4317-8d25-2023c1a1c058" providerId="ADAL" clId="{C0BF4751-6767-41B1-82CD-FB53747CB737}"/>
    <pc:docChg chg="modSld">
      <pc:chgData name="Shin, Allie (contracted)" userId="e9e56a77-fd17-4317-8d25-2023c1a1c058" providerId="ADAL" clId="{C0BF4751-6767-41B1-82CD-FB53747CB737}" dt="2023-10-05T02:25:17.726" v="0" actId="14100"/>
      <pc:docMkLst>
        <pc:docMk/>
      </pc:docMkLst>
      <pc:sldChg chg="modSp mod">
        <pc:chgData name="Shin, Allie (contracted)" userId="e9e56a77-fd17-4317-8d25-2023c1a1c058" providerId="ADAL" clId="{C0BF4751-6767-41B1-82CD-FB53747CB737}" dt="2023-10-05T02:25:17.726" v="0" actId="14100"/>
        <pc:sldMkLst>
          <pc:docMk/>
          <pc:sldMk cId="375249812" sldId="273"/>
        </pc:sldMkLst>
        <pc:cxnChg chg="mod">
          <ac:chgData name="Shin, Allie (contracted)" userId="e9e56a77-fd17-4317-8d25-2023c1a1c058" providerId="ADAL" clId="{C0BF4751-6767-41B1-82CD-FB53747CB737}" dt="2023-10-05T02:25:17.726" v="0" actId="14100"/>
          <ac:cxnSpMkLst>
            <pc:docMk/>
            <pc:sldMk cId="375249812" sldId="273"/>
            <ac:cxnSpMk id="16" creationId="{F8CD69D1-83A8-4F2D-ADAC-8220038A8F4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CB1C-63AF-5A8C-7E44-09167EC11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08116-B96E-9189-583A-AFD7575EB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F0E8-3BD7-A681-85B0-2B5D91CA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4ADB6-38CE-1361-C09B-76282C01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17B6-C029-CB20-5E15-CF9CBBEE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1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69DE-C407-48AD-AD58-69E016CE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C9326-A7AC-20EC-EDD5-66DF67E4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C4EDB-D8C6-72C4-B2AD-09CF2A72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F54C-089F-D818-B06D-F1D934C7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08D2-35DA-2FA8-9F48-E2A13E6A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6FFC9-FC2C-B5F4-1217-2E5531C6F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DB84F-2806-A608-60CD-58F0BB210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D422-45E6-607D-36E1-80F2B552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13A6-D27A-FFE9-C48E-F03490F5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8BDD-DFD2-28BD-3F36-BF9F8025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7133-ABE9-3E60-DE4C-A8B21960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1D2B-1895-A2B4-6613-5FDAE854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B7650-5086-195B-C7EB-13695665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AB22-E9BB-04E4-0DE8-5D47EF1E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6E1E-E9E7-99E6-98CE-75BB0FF0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C849-4BAE-C588-0950-D215B4FF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BF3C6-DF0A-BA50-D7D5-8CAF0056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C528-80A4-9E5E-EF52-E4BC033C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9C9CD-110D-FD81-BD88-5AAB40BC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FFDD-8FDF-C755-8B03-657B061D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85F6-07A1-D2D0-4DE9-5E993670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9430-6A83-C94B-1C5B-4DDCEFE94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45917-275A-A807-54A3-22D0A539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C1F39-4DB1-001A-E8C9-DF41B5E4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24191-B1BC-C4B6-EAC1-6C4AB867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8BB0D-B9EF-E58A-BD7A-4CCE1F06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7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C335-1F53-8044-4425-E49B7BA9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EF219-7EA2-32FE-E3A8-CA6B1671F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E9039-FDDC-7BB8-2F65-513AB03A1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2A918-6C36-49D3-5DEE-693CFD608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38082-8D11-C63E-2046-0B8C8D0F8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D6EE5-1CFB-5871-1BEB-2E2E0F92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77F90-03A9-37D5-E087-C39EE34C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E6736-FB72-6C01-3BFC-E5CEDCA8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8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F2DF-CC19-BC35-F1E3-8545B3BB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F4E12-26F1-578D-C52B-E0B1F9A0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1C7E7-A2F8-E3E4-5163-3BC259E3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175C8-8097-3A06-330D-E358C285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5F7D2-4D0F-C6BD-9C15-3020F294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1D811-75E5-4BE6-10BC-FADCBBD0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FEAB-75DC-FD56-F6F3-E8F13808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6BEC-9E01-F9D6-33C6-638258C4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EA46-9696-2933-970D-D1762D9E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865DB-F988-A37F-1435-E915E46C2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BC7F4-09A0-5C53-BF36-ABB001E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17BDD-21D6-8874-C8C8-5BC9BCDA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7D856-7667-F62F-95D5-35EC5FCA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4C65-434C-D289-2FCE-B389C1E8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715A1-752A-F2D2-CFC1-EE0FBA68E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51A8E-45EA-D38D-F1D9-D7E0A40DB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E0909-98AE-749B-F62E-362BDCCF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C1FAA-3147-FFB2-F088-62D0584C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529F5-975E-5F00-FDD4-E377515D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8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8BC6D-15D2-CCE5-6D49-ED2856A8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9BD0D-7D93-38BC-FF83-95AA872B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F9EB-FF7A-6077-C3BB-AEB4363D2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B2D0-55D6-440D-BD67-95C856D26BB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CCD51-0952-F5F2-E61C-EEBB8EE41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7398-1FF0-9930-59C2-0674559CB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78213E76-4939-BDF5-9658-9133F5E973FF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727787"/>
            <a:ext cx="10185400" cy="5914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32E21-9A3A-7875-3112-8942C5A38E16}"/>
              </a:ext>
            </a:extLst>
          </p:cNvPr>
          <p:cNvSpPr txBox="1"/>
          <p:nvPr/>
        </p:nvSpPr>
        <p:spPr>
          <a:xfrm>
            <a:off x="4233411" y="215513"/>
            <a:ext cx="372517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- IS</a:t>
            </a:r>
          </a:p>
        </p:txBody>
      </p:sp>
    </p:spTree>
    <p:extLst>
      <p:ext uri="{BB962C8B-B14F-4D97-AF65-F5344CB8AC3E}">
        <p14:creationId xmlns:p14="http://schemas.microsoft.com/office/powerpoint/2010/main" val="203273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F072C-6D02-F068-455E-7DECB65D2550}"/>
              </a:ext>
            </a:extLst>
          </p:cNvPr>
          <p:cNvSpPr/>
          <p:nvPr/>
        </p:nvSpPr>
        <p:spPr>
          <a:xfrm>
            <a:off x="3622262" y="1921197"/>
            <a:ext cx="1534762" cy="2753500"/>
          </a:xfrm>
          <a:prstGeom prst="roundRect">
            <a:avLst/>
          </a:prstGeom>
          <a:solidFill>
            <a:srgbClr val="FFD9DC"/>
          </a:solidFill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BCF31E-A6C4-8D66-6B40-A2AD1916CB70}"/>
              </a:ext>
            </a:extLst>
          </p:cNvPr>
          <p:cNvSpPr/>
          <p:nvPr/>
        </p:nvSpPr>
        <p:spPr>
          <a:xfrm>
            <a:off x="665198" y="1663429"/>
            <a:ext cx="5151058" cy="47012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C6AA6-931E-CA19-1F03-592AA80209ED}"/>
              </a:ext>
            </a:extLst>
          </p:cNvPr>
          <p:cNvSpPr txBox="1"/>
          <p:nvPr/>
        </p:nvSpPr>
        <p:spPr>
          <a:xfrm>
            <a:off x="665197" y="1138840"/>
            <a:ext cx="5156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1A451E8-12F0-2807-E2DB-DDE55DF198CD}"/>
              </a:ext>
            </a:extLst>
          </p:cNvPr>
          <p:cNvSpPr/>
          <p:nvPr/>
        </p:nvSpPr>
        <p:spPr>
          <a:xfrm>
            <a:off x="1190100" y="5058536"/>
            <a:ext cx="1312110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pmisapgmp01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0271608-42F5-32FB-9F76-8E9BB2FFB078}"/>
              </a:ext>
            </a:extLst>
          </p:cNvPr>
          <p:cNvSpPr/>
          <p:nvPr/>
        </p:nvSpPr>
        <p:spPr>
          <a:xfrm>
            <a:off x="3785294" y="2066834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DWH32</a:t>
            </a: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(SQL10)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70CFC42-0A68-DC42-1723-1807FF01971A}"/>
              </a:ext>
            </a:extLst>
          </p:cNvPr>
          <p:cNvSpPr/>
          <p:nvPr/>
        </p:nvSpPr>
        <p:spPr>
          <a:xfrm>
            <a:off x="3785294" y="3580050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DWH31</a:t>
            </a: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(SQL09)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E9CDE0E-5AF1-E626-686E-D765FB726C9A}"/>
              </a:ext>
            </a:extLst>
          </p:cNvPr>
          <p:cNvSpPr/>
          <p:nvPr/>
        </p:nvSpPr>
        <p:spPr>
          <a:xfrm>
            <a:off x="3151390" y="5058536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CORIA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46F9783-F0FC-1953-4EBE-E069E9FB84DA}"/>
              </a:ext>
            </a:extLst>
          </p:cNvPr>
          <p:cNvSpPr/>
          <p:nvPr/>
        </p:nvSpPr>
        <p:spPr>
          <a:xfrm>
            <a:off x="1251004" y="2819793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63ADAB-696C-B662-F3C1-2B9FE425C5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975596" y="2558234"/>
            <a:ext cx="12700" cy="1501091"/>
          </a:xfrm>
          <a:prstGeom prst="bentConnector3">
            <a:avLst>
              <a:gd name="adj1" fmla="val 2872346"/>
            </a:avLst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F787E3-CF52-E01C-AD36-F44D830855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9894" y="2518461"/>
            <a:ext cx="12700" cy="1323478"/>
          </a:xfrm>
          <a:prstGeom prst="bentConnector3">
            <a:avLst>
              <a:gd name="adj1" fmla="val 2795748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01CAF4DB-2D5C-FCD5-186A-1CE26170752D}"/>
              </a:ext>
            </a:extLst>
          </p:cNvPr>
          <p:cNvSpPr/>
          <p:nvPr/>
        </p:nvSpPr>
        <p:spPr>
          <a:xfrm flipH="1">
            <a:off x="9060299" y="1663430"/>
            <a:ext cx="2466504" cy="4716310"/>
          </a:xfrm>
          <a:prstGeom prst="flowChartPunchedCard">
            <a:avLst/>
          </a:prstGeom>
          <a:solidFill>
            <a:srgbClr val="FFF5D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3FF88-E8D1-F141-39B9-997ACB64A2EB}"/>
              </a:ext>
            </a:extLst>
          </p:cNvPr>
          <p:cNvGrpSpPr/>
          <p:nvPr/>
        </p:nvGrpSpPr>
        <p:grpSpPr>
          <a:xfrm>
            <a:off x="9352592" y="4351341"/>
            <a:ext cx="1911701" cy="1462022"/>
            <a:chOff x="9035400" y="4298146"/>
            <a:chExt cx="2114404" cy="16698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1BD60C5-15AD-B3FE-A3B0-A899D37A1D12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12905D-BC73-0B5F-05B7-614D85A4BFFD}"/>
                </a:ext>
              </a:extLst>
            </p:cNvPr>
            <p:cNvGrpSpPr/>
            <p:nvPr/>
          </p:nvGrpSpPr>
          <p:grpSpPr>
            <a:xfrm>
              <a:off x="9477456" y="4720290"/>
              <a:ext cx="1234004" cy="1155422"/>
              <a:chOff x="9614195" y="4787693"/>
              <a:chExt cx="1234004" cy="1155422"/>
            </a:xfrm>
          </p:grpSpPr>
          <p:pic>
            <p:nvPicPr>
              <p:cNvPr id="33" name="Graphic 32" descr="Paper with solid fill">
                <a:extLst>
                  <a:ext uri="{FF2B5EF4-FFF2-40B4-BE49-F238E27FC236}">
                    <a16:creationId xmlns:a16="http://schemas.microsoft.com/office/drawing/2014/main" id="{5B3A6DC0-6070-E5A7-CAF9-7F73B88F2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A00110-4D12-A739-A1CD-901C712B425D}"/>
                  </a:ext>
                </a:extLst>
              </p:cNvPr>
              <p:cNvSpPr txBox="1"/>
              <p:nvPr/>
            </p:nvSpPr>
            <p:spPr>
              <a:xfrm>
                <a:off x="9614195" y="5666116"/>
                <a:ext cx="123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UDIST.txt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46A76E-F8CA-87A5-956E-1DEC570BFDB4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Target File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E0C641-8346-DBCC-1647-B174CF90CDA5}"/>
              </a:ext>
            </a:extLst>
          </p:cNvPr>
          <p:cNvGrpSpPr/>
          <p:nvPr/>
        </p:nvGrpSpPr>
        <p:grpSpPr>
          <a:xfrm>
            <a:off x="9348185" y="2221130"/>
            <a:ext cx="1911701" cy="1462022"/>
            <a:chOff x="9035400" y="4298146"/>
            <a:chExt cx="2114404" cy="166989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F7F1CDB-0289-A63C-AEA9-D33D851BB9EE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220CF2-1EAA-50EA-53C8-FED4A2B8E19E}"/>
                </a:ext>
              </a:extLst>
            </p:cNvPr>
            <p:cNvGrpSpPr/>
            <p:nvPr/>
          </p:nvGrpSpPr>
          <p:grpSpPr>
            <a:xfrm>
              <a:off x="9363629" y="4720290"/>
              <a:ext cx="1444110" cy="1194807"/>
              <a:chOff x="9500368" y="4787693"/>
              <a:chExt cx="1444110" cy="1194807"/>
            </a:xfrm>
          </p:grpSpPr>
          <p:pic>
            <p:nvPicPr>
              <p:cNvPr id="39" name="Graphic 38" descr="Paper with solid fill">
                <a:extLst>
                  <a:ext uri="{FF2B5EF4-FFF2-40B4-BE49-F238E27FC236}">
                    <a16:creationId xmlns:a16="http://schemas.microsoft.com/office/drawing/2014/main" id="{260499C3-332C-FCB7-0D33-6BD91CA6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C4E6BF-1F3C-0D81-773D-3148A1B8CC54}"/>
                  </a:ext>
                </a:extLst>
              </p:cNvPr>
              <p:cNvSpPr txBox="1"/>
              <p:nvPr/>
            </p:nvSpPr>
            <p:spPr>
              <a:xfrm>
                <a:off x="9500368" y="5666116"/>
                <a:ext cx="1444110" cy="31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txt, csv, xml, </a:t>
                </a:r>
                <a:r>
                  <a:rPr lang="en-US" sz="1200" dirty="0" err="1"/>
                  <a:t>dat</a:t>
                </a:r>
                <a:endParaRPr lang="en-US" sz="12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1D05A6-3BDA-C829-0B9D-9175888EE8DD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 File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C7134-B97A-8697-397F-B67F48B6F8E2}"/>
              </a:ext>
            </a:extLst>
          </p:cNvPr>
          <p:cNvSpPr/>
          <p:nvPr/>
        </p:nvSpPr>
        <p:spPr>
          <a:xfrm>
            <a:off x="6609333" y="1663430"/>
            <a:ext cx="1132379" cy="470128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AWX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(SSIS &amp; T-SQL)</a:t>
            </a:r>
            <a:endParaRPr lang="en-US" sz="12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8CEADD-2DF0-6A4E-3C1B-4390D4D1F46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7756817" y="3113818"/>
            <a:ext cx="1739749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A440CA-6852-D13F-9A18-9F7F9DBCA893}"/>
              </a:ext>
            </a:extLst>
          </p:cNvPr>
          <p:cNvSpPr txBox="1"/>
          <p:nvPr/>
        </p:nvSpPr>
        <p:spPr>
          <a:xfrm>
            <a:off x="6591512" y="1138840"/>
            <a:ext cx="1165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glow rad="76200">
              <a:schemeClr val="accent6">
                <a:lumMod val="40000"/>
                <a:lumOff val="60000"/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273C1-CFE3-C6CF-0317-5FEA5DE5CE24}"/>
              </a:ext>
            </a:extLst>
          </p:cNvPr>
          <p:cNvSpPr txBox="1"/>
          <p:nvPr/>
        </p:nvSpPr>
        <p:spPr>
          <a:xfrm>
            <a:off x="9045194" y="1138840"/>
            <a:ext cx="2000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48927A-5579-EB93-21E7-17C7AB361D88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441306" y="3221646"/>
            <a:ext cx="95512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D8F76BF-1EE9-4759-4AAF-BFDCEEFAC48B}"/>
              </a:ext>
            </a:extLst>
          </p:cNvPr>
          <p:cNvCxnSpPr>
            <a:cxnSpLocks/>
            <a:stCxn id="4" idx="1"/>
          </p:cNvCxnSpPr>
          <p:nvPr/>
        </p:nvCxnSpPr>
        <p:spPr>
          <a:xfrm rot="5400000" flipH="1" flipV="1">
            <a:off x="2466061" y="3718904"/>
            <a:ext cx="719726" cy="195953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BD4D883-78CF-B58E-317F-29B34F9DB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3941" y="3113818"/>
            <a:ext cx="1185392" cy="31153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0EC76D2-07D3-6A2A-CE2B-B1ED1A709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5115" y="3960474"/>
            <a:ext cx="693880" cy="1898633"/>
          </a:xfrm>
          <a:prstGeom prst="bentConnector2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28380A2-4821-B995-8254-C342B5E6FE77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1846156" y="3623499"/>
            <a:ext cx="1939139" cy="43582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A22E98-0655-850C-B263-EA2036DE35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0445" y="3049634"/>
            <a:ext cx="0" cy="518291"/>
          </a:xfrm>
          <a:prstGeom prst="straightConnector1">
            <a:avLst/>
          </a:prstGeom>
          <a:ln w="31750">
            <a:solidFill>
              <a:schemeClr val="bg2">
                <a:lumMod val="9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139734" y="322037"/>
            <a:ext cx="3725178" cy="461665"/>
          </a:xfrm>
          <a:prstGeom prst="rect">
            <a:avLst/>
          </a:prstGeom>
          <a:noFill/>
          <a:ln w="38100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44A8835-A730-2B2C-3E3A-AB5AE718449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rot="5400000">
            <a:off x="3815650" y="4493741"/>
            <a:ext cx="495686" cy="633904"/>
          </a:xfrm>
          <a:prstGeom prst="bentConnector3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F2D35E-0D26-C480-E70B-491B59CE08FE}"/>
              </a:ext>
            </a:extLst>
          </p:cNvPr>
          <p:cNvCxnSpPr>
            <a:endCxn id="30" idx="1"/>
          </p:cNvCxnSpPr>
          <p:nvPr/>
        </p:nvCxnSpPr>
        <p:spPr>
          <a:xfrm flipV="1">
            <a:off x="7741712" y="5244030"/>
            <a:ext cx="1759260" cy="12701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7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62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F072C-6D02-F068-455E-7DECB65D2550}"/>
              </a:ext>
            </a:extLst>
          </p:cNvPr>
          <p:cNvSpPr/>
          <p:nvPr/>
        </p:nvSpPr>
        <p:spPr>
          <a:xfrm>
            <a:off x="3622262" y="1921197"/>
            <a:ext cx="1534762" cy="2753500"/>
          </a:xfrm>
          <a:prstGeom prst="roundRect">
            <a:avLst/>
          </a:prstGeom>
          <a:solidFill>
            <a:srgbClr val="FFD9DC"/>
          </a:solidFill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BCF31E-A6C4-8D66-6B40-A2AD1916CB70}"/>
              </a:ext>
            </a:extLst>
          </p:cNvPr>
          <p:cNvSpPr/>
          <p:nvPr/>
        </p:nvSpPr>
        <p:spPr>
          <a:xfrm>
            <a:off x="665198" y="1663429"/>
            <a:ext cx="5151058" cy="47012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C6AA6-931E-CA19-1F03-592AA80209ED}"/>
              </a:ext>
            </a:extLst>
          </p:cNvPr>
          <p:cNvSpPr txBox="1"/>
          <p:nvPr/>
        </p:nvSpPr>
        <p:spPr>
          <a:xfrm>
            <a:off x="665197" y="1138840"/>
            <a:ext cx="5156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1A451E8-12F0-2807-E2DB-DDE55DF198CD}"/>
              </a:ext>
            </a:extLst>
          </p:cNvPr>
          <p:cNvSpPr/>
          <p:nvPr/>
        </p:nvSpPr>
        <p:spPr>
          <a:xfrm>
            <a:off x="1190100" y="5058536"/>
            <a:ext cx="1312110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pmisapgmp01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0271608-42F5-32FB-9F76-8E9BB2FFB078}"/>
              </a:ext>
            </a:extLst>
          </p:cNvPr>
          <p:cNvSpPr/>
          <p:nvPr/>
        </p:nvSpPr>
        <p:spPr>
          <a:xfrm>
            <a:off x="3785294" y="2066834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DWH32</a:t>
            </a: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(SQL10)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70CFC42-0A68-DC42-1723-1807FF01971A}"/>
              </a:ext>
            </a:extLst>
          </p:cNvPr>
          <p:cNvSpPr/>
          <p:nvPr/>
        </p:nvSpPr>
        <p:spPr>
          <a:xfrm>
            <a:off x="3785294" y="3580050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DWH31</a:t>
            </a: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(SQL09)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E9CDE0E-5AF1-E626-686E-D765FB726C9A}"/>
              </a:ext>
            </a:extLst>
          </p:cNvPr>
          <p:cNvSpPr/>
          <p:nvPr/>
        </p:nvSpPr>
        <p:spPr>
          <a:xfrm>
            <a:off x="3151390" y="5058536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CORIA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46F9783-F0FC-1953-4EBE-E069E9FB84DA}"/>
              </a:ext>
            </a:extLst>
          </p:cNvPr>
          <p:cNvSpPr/>
          <p:nvPr/>
        </p:nvSpPr>
        <p:spPr>
          <a:xfrm>
            <a:off x="1251004" y="2819793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63ADAB-696C-B662-F3C1-2B9FE425C5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975596" y="2558234"/>
            <a:ext cx="12700" cy="1501091"/>
          </a:xfrm>
          <a:prstGeom prst="bentConnector3">
            <a:avLst>
              <a:gd name="adj1" fmla="val 2872346"/>
            </a:avLst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F787E3-CF52-E01C-AD36-F44D830855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9894" y="2518461"/>
            <a:ext cx="12700" cy="1323478"/>
          </a:xfrm>
          <a:prstGeom prst="bentConnector3">
            <a:avLst>
              <a:gd name="adj1" fmla="val 2795748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01CAF4DB-2D5C-FCD5-186A-1CE26170752D}"/>
              </a:ext>
            </a:extLst>
          </p:cNvPr>
          <p:cNvSpPr/>
          <p:nvPr/>
        </p:nvSpPr>
        <p:spPr>
          <a:xfrm flipH="1">
            <a:off x="9060299" y="1663430"/>
            <a:ext cx="2466504" cy="4716310"/>
          </a:xfrm>
          <a:prstGeom prst="flowChartPunchedCard">
            <a:avLst/>
          </a:prstGeom>
          <a:solidFill>
            <a:srgbClr val="FFF5D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3FF88-E8D1-F141-39B9-997ACB64A2EB}"/>
              </a:ext>
            </a:extLst>
          </p:cNvPr>
          <p:cNvGrpSpPr/>
          <p:nvPr/>
        </p:nvGrpSpPr>
        <p:grpSpPr>
          <a:xfrm>
            <a:off x="9352592" y="4351341"/>
            <a:ext cx="1911701" cy="1462022"/>
            <a:chOff x="9035400" y="4298146"/>
            <a:chExt cx="2114404" cy="16698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1BD60C5-15AD-B3FE-A3B0-A899D37A1D12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12905D-BC73-0B5F-05B7-614D85A4BFFD}"/>
                </a:ext>
              </a:extLst>
            </p:cNvPr>
            <p:cNvGrpSpPr/>
            <p:nvPr/>
          </p:nvGrpSpPr>
          <p:grpSpPr>
            <a:xfrm>
              <a:off x="9477456" y="4720290"/>
              <a:ext cx="1234004" cy="1155422"/>
              <a:chOff x="9614195" y="4787693"/>
              <a:chExt cx="1234004" cy="1155422"/>
            </a:xfrm>
          </p:grpSpPr>
          <p:pic>
            <p:nvPicPr>
              <p:cNvPr id="33" name="Graphic 32" descr="Paper with solid fill">
                <a:extLst>
                  <a:ext uri="{FF2B5EF4-FFF2-40B4-BE49-F238E27FC236}">
                    <a16:creationId xmlns:a16="http://schemas.microsoft.com/office/drawing/2014/main" id="{5B3A6DC0-6070-E5A7-CAF9-7F73B88F2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A00110-4D12-A739-A1CD-901C712B425D}"/>
                  </a:ext>
                </a:extLst>
              </p:cNvPr>
              <p:cNvSpPr txBox="1"/>
              <p:nvPr/>
            </p:nvSpPr>
            <p:spPr>
              <a:xfrm>
                <a:off x="9614195" y="5666116"/>
                <a:ext cx="123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UDIST.txt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46A76E-F8CA-87A5-956E-1DEC570BFDB4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Target File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E0C641-8346-DBCC-1647-B174CF90CDA5}"/>
              </a:ext>
            </a:extLst>
          </p:cNvPr>
          <p:cNvGrpSpPr/>
          <p:nvPr/>
        </p:nvGrpSpPr>
        <p:grpSpPr>
          <a:xfrm>
            <a:off x="9348185" y="2221130"/>
            <a:ext cx="1911701" cy="1462022"/>
            <a:chOff x="9035400" y="4298146"/>
            <a:chExt cx="2114404" cy="166989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F7F1CDB-0289-A63C-AEA9-D33D851BB9EE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220CF2-1EAA-50EA-53C8-FED4A2B8E19E}"/>
                </a:ext>
              </a:extLst>
            </p:cNvPr>
            <p:cNvGrpSpPr/>
            <p:nvPr/>
          </p:nvGrpSpPr>
          <p:grpSpPr>
            <a:xfrm>
              <a:off x="9363629" y="4720290"/>
              <a:ext cx="1444110" cy="1194807"/>
              <a:chOff x="9500368" y="4787693"/>
              <a:chExt cx="1444110" cy="1194807"/>
            </a:xfrm>
          </p:grpSpPr>
          <p:pic>
            <p:nvPicPr>
              <p:cNvPr id="39" name="Graphic 38" descr="Paper with solid fill">
                <a:extLst>
                  <a:ext uri="{FF2B5EF4-FFF2-40B4-BE49-F238E27FC236}">
                    <a16:creationId xmlns:a16="http://schemas.microsoft.com/office/drawing/2014/main" id="{260499C3-332C-FCB7-0D33-6BD91CA6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C4E6BF-1F3C-0D81-773D-3148A1B8CC54}"/>
                  </a:ext>
                </a:extLst>
              </p:cNvPr>
              <p:cNvSpPr txBox="1"/>
              <p:nvPr/>
            </p:nvSpPr>
            <p:spPr>
              <a:xfrm>
                <a:off x="9500368" y="5666116"/>
                <a:ext cx="1444110" cy="31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txt, csv, xml, </a:t>
                </a:r>
                <a:r>
                  <a:rPr lang="en-US" sz="1200" dirty="0" err="1"/>
                  <a:t>dat</a:t>
                </a:r>
                <a:endParaRPr lang="en-US" sz="12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1D05A6-3BDA-C829-0B9D-9175888EE8DD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 File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C7134-B97A-8697-397F-B67F48B6F8E2}"/>
              </a:ext>
            </a:extLst>
          </p:cNvPr>
          <p:cNvSpPr/>
          <p:nvPr/>
        </p:nvSpPr>
        <p:spPr>
          <a:xfrm>
            <a:off x="6609333" y="1663430"/>
            <a:ext cx="1132379" cy="470128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AWX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(SSIS &amp; T-SQL)</a:t>
            </a:r>
            <a:endParaRPr lang="en-US" sz="12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8CEADD-2DF0-6A4E-3C1B-4390D4D1F46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7756817" y="3113818"/>
            <a:ext cx="1739749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A440CA-6852-D13F-9A18-9F7F9DBCA893}"/>
              </a:ext>
            </a:extLst>
          </p:cNvPr>
          <p:cNvSpPr txBox="1"/>
          <p:nvPr/>
        </p:nvSpPr>
        <p:spPr>
          <a:xfrm>
            <a:off x="6591512" y="1138840"/>
            <a:ext cx="1165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glow rad="76200">
              <a:schemeClr val="accent6">
                <a:lumMod val="40000"/>
                <a:lumOff val="60000"/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273C1-CFE3-C6CF-0317-5FEA5DE5CE24}"/>
              </a:ext>
            </a:extLst>
          </p:cNvPr>
          <p:cNvSpPr txBox="1"/>
          <p:nvPr/>
        </p:nvSpPr>
        <p:spPr>
          <a:xfrm>
            <a:off x="9045194" y="1138840"/>
            <a:ext cx="2000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48927A-5579-EB93-21E7-17C7AB361D88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441306" y="3221646"/>
            <a:ext cx="95512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D8F76BF-1EE9-4759-4AAF-BFDCEEFAC48B}"/>
              </a:ext>
            </a:extLst>
          </p:cNvPr>
          <p:cNvCxnSpPr>
            <a:cxnSpLocks/>
            <a:stCxn id="4" idx="1"/>
          </p:cNvCxnSpPr>
          <p:nvPr/>
        </p:nvCxnSpPr>
        <p:spPr>
          <a:xfrm rot="5400000" flipH="1" flipV="1">
            <a:off x="2466061" y="3718904"/>
            <a:ext cx="719726" cy="195953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BD4D883-78CF-B58E-317F-29B34F9DB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3941" y="3113818"/>
            <a:ext cx="1185392" cy="31153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0EC76D2-07D3-6A2A-CE2B-B1ED1A709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5115" y="3960474"/>
            <a:ext cx="693880" cy="1898633"/>
          </a:xfrm>
          <a:prstGeom prst="bentConnector2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28380A2-4821-B995-8254-C342B5E6FE77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1846156" y="3623499"/>
            <a:ext cx="1939139" cy="43582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A22E98-0655-850C-B263-EA2036DE35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0445" y="3049634"/>
            <a:ext cx="0" cy="518291"/>
          </a:xfrm>
          <a:prstGeom prst="straightConnector1">
            <a:avLst/>
          </a:prstGeom>
          <a:ln w="31750">
            <a:solidFill>
              <a:schemeClr val="bg2">
                <a:lumMod val="9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139734" y="322037"/>
            <a:ext cx="3725178" cy="461665"/>
          </a:xfrm>
          <a:prstGeom prst="rect">
            <a:avLst/>
          </a:prstGeom>
          <a:noFill/>
          <a:ln w="38100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44A8835-A730-2B2C-3E3A-AB5AE718449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rot="5400000">
            <a:off x="3815650" y="4493741"/>
            <a:ext cx="495686" cy="633904"/>
          </a:xfrm>
          <a:prstGeom prst="bentConnector3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F2D35E-0D26-C480-E70B-491B59CE08FE}"/>
              </a:ext>
            </a:extLst>
          </p:cNvPr>
          <p:cNvCxnSpPr>
            <a:endCxn id="30" idx="1"/>
          </p:cNvCxnSpPr>
          <p:nvPr/>
        </p:nvCxnSpPr>
        <p:spPr>
          <a:xfrm flipV="1">
            <a:off x="7741712" y="5244030"/>
            <a:ext cx="1759260" cy="12701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0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F072C-6D02-F068-455E-7DECB65D2550}"/>
              </a:ext>
            </a:extLst>
          </p:cNvPr>
          <p:cNvSpPr/>
          <p:nvPr/>
        </p:nvSpPr>
        <p:spPr>
          <a:xfrm>
            <a:off x="3622262" y="1921197"/>
            <a:ext cx="1534762" cy="2753500"/>
          </a:xfrm>
          <a:prstGeom prst="roundRect">
            <a:avLst/>
          </a:prstGeom>
          <a:solidFill>
            <a:srgbClr val="FFD9DC"/>
          </a:solidFill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BCF31E-A6C4-8D66-6B40-A2AD1916CB70}"/>
              </a:ext>
            </a:extLst>
          </p:cNvPr>
          <p:cNvSpPr/>
          <p:nvPr/>
        </p:nvSpPr>
        <p:spPr>
          <a:xfrm>
            <a:off x="665198" y="1663429"/>
            <a:ext cx="5151058" cy="47012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C6AA6-931E-CA19-1F03-592AA80209ED}"/>
              </a:ext>
            </a:extLst>
          </p:cNvPr>
          <p:cNvSpPr txBox="1"/>
          <p:nvPr/>
        </p:nvSpPr>
        <p:spPr>
          <a:xfrm>
            <a:off x="665197" y="1138840"/>
            <a:ext cx="5156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1A451E8-12F0-2807-E2DB-DDE55DF198CD}"/>
              </a:ext>
            </a:extLst>
          </p:cNvPr>
          <p:cNvSpPr/>
          <p:nvPr/>
        </p:nvSpPr>
        <p:spPr>
          <a:xfrm>
            <a:off x="1190100" y="5058536"/>
            <a:ext cx="1312110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pmisapgmp01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0271608-42F5-32FB-9F76-8E9BB2FFB078}"/>
              </a:ext>
            </a:extLst>
          </p:cNvPr>
          <p:cNvSpPr/>
          <p:nvPr/>
        </p:nvSpPr>
        <p:spPr>
          <a:xfrm>
            <a:off x="3785294" y="2066834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DWH32</a:t>
            </a: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(SQL10)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70CFC42-0A68-DC42-1723-1807FF01971A}"/>
              </a:ext>
            </a:extLst>
          </p:cNvPr>
          <p:cNvSpPr/>
          <p:nvPr/>
        </p:nvSpPr>
        <p:spPr>
          <a:xfrm>
            <a:off x="3785294" y="3580050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DWH31</a:t>
            </a: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(SQL09)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E9CDE0E-5AF1-E626-686E-D765FB726C9A}"/>
              </a:ext>
            </a:extLst>
          </p:cNvPr>
          <p:cNvSpPr/>
          <p:nvPr/>
        </p:nvSpPr>
        <p:spPr>
          <a:xfrm>
            <a:off x="3785294" y="5058536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CORIA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46F9783-F0FC-1953-4EBE-E069E9FB84DA}"/>
              </a:ext>
            </a:extLst>
          </p:cNvPr>
          <p:cNvSpPr/>
          <p:nvPr/>
        </p:nvSpPr>
        <p:spPr>
          <a:xfrm>
            <a:off x="1251004" y="2819793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63ADAB-696C-B662-F3C1-2B9FE425C5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975596" y="2558234"/>
            <a:ext cx="12700" cy="1501091"/>
          </a:xfrm>
          <a:prstGeom prst="bentConnector3">
            <a:avLst>
              <a:gd name="adj1" fmla="val 2872346"/>
            </a:avLst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F787E3-CF52-E01C-AD36-F44D830855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9894" y="2518461"/>
            <a:ext cx="12700" cy="1323478"/>
          </a:xfrm>
          <a:prstGeom prst="bentConnector3">
            <a:avLst>
              <a:gd name="adj1" fmla="val 2795748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01CAF4DB-2D5C-FCD5-186A-1CE26170752D}"/>
              </a:ext>
            </a:extLst>
          </p:cNvPr>
          <p:cNvSpPr/>
          <p:nvPr/>
        </p:nvSpPr>
        <p:spPr>
          <a:xfrm flipH="1">
            <a:off x="9060299" y="1663430"/>
            <a:ext cx="2466504" cy="4716310"/>
          </a:xfrm>
          <a:prstGeom prst="flowChartPunchedCard">
            <a:avLst/>
          </a:prstGeom>
          <a:solidFill>
            <a:srgbClr val="FFF5D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3FF88-E8D1-F141-39B9-997ACB64A2EB}"/>
              </a:ext>
            </a:extLst>
          </p:cNvPr>
          <p:cNvGrpSpPr/>
          <p:nvPr/>
        </p:nvGrpSpPr>
        <p:grpSpPr>
          <a:xfrm>
            <a:off x="9352592" y="4351341"/>
            <a:ext cx="1911701" cy="1462022"/>
            <a:chOff x="9035400" y="4298146"/>
            <a:chExt cx="2114404" cy="16698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1BD60C5-15AD-B3FE-A3B0-A899D37A1D12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12905D-BC73-0B5F-05B7-614D85A4BFFD}"/>
                </a:ext>
              </a:extLst>
            </p:cNvPr>
            <p:cNvGrpSpPr/>
            <p:nvPr/>
          </p:nvGrpSpPr>
          <p:grpSpPr>
            <a:xfrm>
              <a:off x="9477456" y="4720290"/>
              <a:ext cx="1234004" cy="1155422"/>
              <a:chOff x="9614195" y="4787693"/>
              <a:chExt cx="1234004" cy="1155422"/>
            </a:xfrm>
          </p:grpSpPr>
          <p:pic>
            <p:nvPicPr>
              <p:cNvPr id="33" name="Graphic 32" descr="Paper with solid fill">
                <a:extLst>
                  <a:ext uri="{FF2B5EF4-FFF2-40B4-BE49-F238E27FC236}">
                    <a16:creationId xmlns:a16="http://schemas.microsoft.com/office/drawing/2014/main" id="{5B3A6DC0-6070-E5A7-CAF9-7F73B88F2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A00110-4D12-A739-A1CD-901C712B425D}"/>
                  </a:ext>
                </a:extLst>
              </p:cNvPr>
              <p:cNvSpPr txBox="1"/>
              <p:nvPr/>
            </p:nvSpPr>
            <p:spPr>
              <a:xfrm>
                <a:off x="9614195" y="5666116"/>
                <a:ext cx="123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UDIST.txt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46A76E-F8CA-87A5-956E-1DEC570BFDB4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Target File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E0C641-8346-DBCC-1647-B174CF90CDA5}"/>
              </a:ext>
            </a:extLst>
          </p:cNvPr>
          <p:cNvGrpSpPr/>
          <p:nvPr/>
        </p:nvGrpSpPr>
        <p:grpSpPr>
          <a:xfrm>
            <a:off x="9348185" y="2221130"/>
            <a:ext cx="1911701" cy="1462022"/>
            <a:chOff x="9035400" y="4298146"/>
            <a:chExt cx="2114404" cy="166989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F7F1CDB-0289-A63C-AEA9-D33D851BB9EE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220CF2-1EAA-50EA-53C8-FED4A2B8E19E}"/>
                </a:ext>
              </a:extLst>
            </p:cNvPr>
            <p:cNvGrpSpPr/>
            <p:nvPr/>
          </p:nvGrpSpPr>
          <p:grpSpPr>
            <a:xfrm>
              <a:off x="9363629" y="4720290"/>
              <a:ext cx="1444110" cy="1194807"/>
              <a:chOff x="9500368" y="4787693"/>
              <a:chExt cx="1444110" cy="1194807"/>
            </a:xfrm>
          </p:grpSpPr>
          <p:pic>
            <p:nvPicPr>
              <p:cNvPr id="39" name="Graphic 38" descr="Paper with solid fill">
                <a:extLst>
                  <a:ext uri="{FF2B5EF4-FFF2-40B4-BE49-F238E27FC236}">
                    <a16:creationId xmlns:a16="http://schemas.microsoft.com/office/drawing/2014/main" id="{260499C3-332C-FCB7-0D33-6BD91CA6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C4E6BF-1F3C-0D81-773D-3148A1B8CC54}"/>
                  </a:ext>
                </a:extLst>
              </p:cNvPr>
              <p:cNvSpPr txBox="1"/>
              <p:nvPr/>
            </p:nvSpPr>
            <p:spPr>
              <a:xfrm>
                <a:off x="9500368" y="5666116"/>
                <a:ext cx="1444110" cy="31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txt, csv, xml, </a:t>
                </a:r>
                <a:r>
                  <a:rPr lang="en-US" sz="1200" dirty="0" err="1"/>
                  <a:t>dat</a:t>
                </a:r>
                <a:endParaRPr lang="en-US" sz="12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1D05A6-3BDA-C829-0B9D-9175888EE8DD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 File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C7134-B97A-8697-397F-B67F48B6F8E2}"/>
              </a:ext>
            </a:extLst>
          </p:cNvPr>
          <p:cNvSpPr/>
          <p:nvPr/>
        </p:nvSpPr>
        <p:spPr>
          <a:xfrm>
            <a:off x="6609333" y="1663430"/>
            <a:ext cx="1132379" cy="470128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AWX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(SSIS &amp; T-SQL)</a:t>
            </a:r>
            <a:endParaRPr lang="en-US" sz="12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8CEADD-2DF0-6A4E-3C1B-4390D4D1F46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7756817" y="3113818"/>
            <a:ext cx="1739749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A440CA-6852-D13F-9A18-9F7F9DBCA893}"/>
              </a:ext>
            </a:extLst>
          </p:cNvPr>
          <p:cNvSpPr txBox="1"/>
          <p:nvPr/>
        </p:nvSpPr>
        <p:spPr>
          <a:xfrm>
            <a:off x="6591512" y="1138840"/>
            <a:ext cx="1165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glow rad="76200">
              <a:schemeClr val="accent6">
                <a:lumMod val="40000"/>
                <a:lumOff val="60000"/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273C1-CFE3-C6CF-0317-5FEA5DE5CE24}"/>
              </a:ext>
            </a:extLst>
          </p:cNvPr>
          <p:cNvSpPr txBox="1"/>
          <p:nvPr/>
        </p:nvSpPr>
        <p:spPr>
          <a:xfrm>
            <a:off x="9045194" y="1138840"/>
            <a:ext cx="2000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48927A-5579-EB93-21E7-17C7AB361D88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441306" y="3221646"/>
            <a:ext cx="95512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D8F76BF-1EE9-4759-4AAF-BFDCEEFAC48B}"/>
              </a:ext>
            </a:extLst>
          </p:cNvPr>
          <p:cNvCxnSpPr>
            <a:cxnSpLocks/>
            <a:stCxn id="4" idx="1"/>
          </p:cNvCxnSpPr>
          <p:nvPr/>
        </p:nvCxnSpPr>
        <p:spPr>
          <a:xfrm rot="5400000" flipH="1" flipV="1">
            <a:off x="2466061" y="3718904"/>
            <a:ext cx="719726" cy="195953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BD4D883-78CF-B58E-317F-29B34F9DB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3941" y="3113818"/>
            <a:ext cx="1185392" cy="31153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0EC76D2-07D3-6A2A-CE2B-B1ED1A709CC1}"/>
              </a:ext>
            </a:extLst>
          </p:cNvPr>
          <p:cNvCxnSpPr>
            <a:cxnSpLocks/>
          </p:cNvCxnSpPr>
          <p:nvPr/>
        </p:nvCxnSpPr>
        <p:spPr>
          <a:xfrm>
            <a:off x="4988298" y="4250990"/>
            <a:ext cx="1583073" cy="1005741"/>
          </a:xfrm>
          <a:prstGeom prst="bentConnector3">
            <a:avLst>
              <a:gd name="adj1" fmla="val 39554"/>
            </a:avLst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28380A2-4821-B995-8254-C342B5E6FE77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1846156" y="3623499"/>
            <a:ext cx="1939139" cy="43582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A22E98-0655-850C-B263-EA2036DE35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0445" y="3049634"/>
            <a:ext cx="0" cy="518291"/>
          </a:xfrm>
          <a:prstGeom prst="straightConnector1">
            <a:avLst/>
          </a:prstGeom>
          <a:ln w="31750">
            <a:solidFill>
              <a:schemeClr val="bg2">
                <a:lumMod val="9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139734" y="322037"/>
            <a:ext cx="3725178" cy="461665"/>
          </a:xfrm>
          <a:prstGeom prst="rect">
            <a:avLst/>
          </a:prstGeom>
          <a:noFill/>
          <a:ln w="38100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F2D35E-0D26-C480-E70B-491B59CE08FE}"/>
              </a:ext>
            </a:extLst>
          </p:cNvPr>
          <p:cNvCxnSpPr>
            <a:endCxn id="30" idx="1"/>
          </p:cNvCxnSpPr>
          <p:nvPr/>
        </p:nvCxnSpPr>
        <p:spPr>
          <a:xfrm flipV="1">
            <a:off x="7741712" y="5244030"/>
            <a:ext cx="1759260" cy="12701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A579E9-7FD8-87B6-2119-D0A4002C57B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380445" y="4562850"/>
            <a:ext cx="0" cy="49568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41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F072C-6D02-F068-455E-7DECB65D2550}"/>
              </a:ext>
            </a:extLst>
          </p:cNvPr>
          <p:cNvSpPr/>
          <p:nvPr/>
        </p:nvSpPr>
        <p:spPr>
          <a:xfrm>
            <a:off x="3622262" y="1921197"/>
            <a:ext cx="1534762" cy="2753500"/>
          </a:xfrm>
          <a:prstGeom prst="roundRect">
            <a:avLst/>
          </a:prstGeom>
          <a:solidFill>
            <a:srgbClr val="FFD9DC"/>
          </a:solidFill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BCF31E-A6C4-8D66-6B40-A2AD1916CB70}"/>
              </a:ext>
            </a:extLst>
          </p:cNvPr>
          <p:cNvSpPr/>
          <p:nvPr/>
        </p:nvSpPr>
        <p:spPr>
          <a:xfrm>
            <a:off x="665198" y="1663429"/>
            <a:ext cx="5151058" cy="47012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C6AA6-931E-CA19-1F03-592AA80209ED}"/>
              </a:ext>
            </a:extLst>
          </p:cNvPr>
          <p:cNvSpPr txBox="1"/>
          <p:nvPr/>
        </p:nvSpPr>
        <p:spPr>
          <a:xfrm>
            <a:off x="665197" y="1138840"/>
            <a:ext cx="5156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1A451E8-12F0-2807-E2DB-DDE55DF198CD}"/>
              </a:ext>
            </a:extLst>
          </p:cNvPr>
          <p:cNvSpPr/>
          <p:nvPr/>
        </p:nvSpPr>
        <p:spPr>
          <a:xfrm>
            <a:off x="1190100" y="5058536"/>
            <a:ext cx="1312110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pmisapgmp01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0271608-42F5-32FB-9F76-8E9BB2FFB078}"/>
              </a:ext>
            </a:extLst>
          </p:cNvPr>
          <p:cNvSpPr/>
          <p:nvPr/>
        </p:nvSpPr>
        <p:spPr>
          <a:xfrm>
            <a:off x="3785294" y="2066834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DWH32</a:t>
            </a: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(SQL10)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70CFC42-0A68-DC42-1723-1807FF01971A}"/>
              </a:ext>
            </a:extLst>
          </p:cNvPr>
          <p:cNvSpPr/>
          <p:nvPr/>
        </p:nvSpPr>
        <p:spPr>
          <a:xfrm>
            <a:off x="3785294" y="3580050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DWH31</a:t>
            </a: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(SQL09)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E9CDE0E-5AF1-E626-686E-D765FB726C9A}"/>
              </a:ext>
            </a:extLst>
          </p:cNvPr>
          <p:cNvSpPr/>
          <p:nvPr/>
        </p:nvSpPr>
        <p:spPr>
          <a:xfrm>
            <a:off x="3151390" y="5058536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CORIA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46F9783-F0FC-1953-4EBE-E069E9FB84DA}"/>
              </a:ext>
            </a:extLst>
          </p:cNvPr>
          <p:cNvSpPr/>
          <p:nvPr/>
        </p:nvSpPr>
        <p:spPr>
          <a:xfrm>
            <a:off x="1251004" y="2197573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63ADAB-696C-B662-F3C1-2B9FE425C5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975596" y="2558234"/>
            <a:ext cx="12700" cy="1501091"/>
          </a:xfrm>
          <a:prstGeom prst="bentConnector3">
            <a:avLst>
              <a:gd name="adj1" fmla="val 2872346"/>
            </a:avLst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F787E3-CF52-E01C-AD36-F44D830855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9894" y="2518461"/>
            <a:ext cx="12700" cy="1323478"/>
          </a:xfrm>
          <a:prstGeom prst="bentConnector3">
            <a:avLst>
              <a:gd name="adj1" fmla="val 2795748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01CAF4DB-2D5C-FCD5-186A-1CE26170752D}"/>
              </a:ext>
            </a:extLst>
          </p:cNvPr>
          <p:cNvSpPr/>
          <p:nvPr/>
        </p:nvSpPr>
        <p:spPr>
          <a:xfrm flipH="1">
            <a:off x="9060299" y="1663430"/>
            <a:ext cx="2466504" cy="4716310"/>
          </a:xfrm>
          <a:prstGeom prst="flowChartPunchedCard">
            <a:avLst/>
          </a:prstGeom>
          <a:solidFill>
            <a:srgbClr val="FFF5D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3FF88-E8D1-F141-39B9-997ACB64A2EB}"/>
              </a:ext>
            </a:extLst>
          </p:cNvPr>
          <p:cNvGrpSpPr/>
          <p:nvPr/>
        </p:nvGrpSpPr>
        <p:grpSpPr>
          <a:xfrm>
            <a:off x="9352592" y="4351341"/>
            <a:ext cx="1911701" cy="1462022"/>
            <a:chOff x="9035400" y="4298146"/>
            <a:chExt cx="2114404" cy="16698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1BD60C5-15AD-B3FE-A3B0-A899D37A1D12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12905D-BC73-0B5F-05B7-614D85A4BFFD}"/>
                </a:ext>
              </a:extLst>
            </p:cNvPr>
            <p:cNvGrpSpPr/>
            <p:nvPr/>
          </p:nvGrpSpPr>
          <p:grpSpPr>
            <a:xfrm>
              <a:off x="9477456" y="4720290"/>
              <a:ext cx="1234004" cy="1155422"/>
              <a:chOff x="9614195" y="4787693"/>
              <a:chExt cx="1234004" cy="1155422"/>
            </a:xfrm>
          </p:grpSpPr>
          <p:pic>
            <p:nvPicPr>
              <p:cNvPr id="33" name="Graphic 32" descr="Paper with solid fill">
                <a:extLst>
                  <a:ext uri="{FF2B5EF4-FFF2-40B4-BE49-F238E27FC236}">
                    <a16:creationId xmlns:a16="http://schemas.microsoft.com/office/drawing/2014/main" id="{5B3A6DC0-6070-E5A7-CAF9-7F73B88F2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A00110-4D12-A739-A1CD-901C712B425D}"/>
                  </a:ext>
                </a:extLst>
              </p:cNvPr>
              <p:cNvSpPr txBox="1"/>
              <p:nvPr/>
            </p:nvSpPr>
            <p:spPr>
              <a:xfrm>
                <a:off x="9614195" y="5666116"/>
                <a:ext cx="123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UDIST.txt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46A76E-F8CA-87A5-956E-1DEC570BFDB4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Target File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E0C641-8346-DBCC-1647-B174CF90CDA5}"/>
              </a:ext>
            </a:extLst>
          </p:cNvPr>
          <p:cNvGrpSpPr/>
          <p:nvPr/>
        </p:nvGrpSpPr>
        <p:grpSpPr>
          <a:xfrm>
            <a:off x="9348185" y="2221130"/>
            <a:ext cx="1911701" cy="1462022"/>
            <a:chOff x="9035400" y="4298146"/>
            <a:chExt cx="2114404" cy="166989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F7F1CDB-0289-A63C-AEA9-D33D851BB9EE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220CF2-1EAA-50EA-53C8-FED4A2B8E19E}"/>
                </a:ext>
              </a:extLst>
            </p:cNvPr>
            <p:cNvGrpSpPr/>
            <p:nvPr/>
          </p:nvGrpSpPr>
          <p:grpSpPr>
            <a:xfrm>
              <a:off x="9363629" y="4720290"/>
              <a:ext cx="1444110" cy="1194807"/>
              <a:chOff x="9500368" y="4787693"/>
              <a:chExt cx="1444110" cy="1194807"/>
            </a:xfrm>
          </p:grpSpPr>
          <p:pic>
            <p:nvPicPr>
              <p:cNvPr id="39" name="Graphic 38" descr="Paper with solid fill">
                <a:extLst>
                  <a:ext uri="{FF2B5EF4-FFF2-40B4-BE49-F238E27FC236}">
                    <a16:creationId xmlns:a16="http://schemas.microsoft.com/office/drawing/2014/main" id="{260499C3-332C-FCB7-0D33-6BD91CA6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C4E6BF-1F3C-0D81-773D-3148A1B8CC54}"/>
                  </a:ext>
                </a:extLst>
              </p:cNvPr>
              <p:cNvSpPr txBox="1"/>
              <p:nvPr/>
            </p:nvSpPr>
            <p:spPr>
              <a:xfrm>
                <a:off x="9500368" y="5666116"/>
                <a:ext cx="1444110" cy="31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txt, csv, xml, </a:t>
                </a:r>
                <a:r>
                  <a:rPr lang="en-US" sz="1200" dirty="0" err="1"/>
                  <a:t>dat</a:t>
                </a:r>
                <a:endParaRPr lang="en-US" sz="12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1D05A6-3BDA-C829-0B9D-9175888EE8DD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 File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C7134-B97A-8697-397F-B67F48B6F8E2}"/>
              </a:ext>
            </a:extLst>
          </p:cNvPr>
          <p:cNvSpPr/>
          <p:nvPr/>
        </p:nvSpPr>
        <p:spPr>
          <a:xfrm>
            <a:off x="6609333" y="1663430"/>
            <a:ext cx="1132379" cy="470128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AWX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(SSIS &amp; T-SQL)</a:t>
            </a:r>
            <a:endParaRPr lang="en-US" sz="12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8CEADD-2DF0-6A4E-3C1B-4390D4D1F46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7756817" y="3113818"/>
            <a:ext cx="1739749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A440CA-6852-D13F-9A18-9F7F9DBCA893}"/>
              </a:ext>
            </a:extLst>
          </p:cNvPr>
          <p:cNvSpPr txBox="1"/>
          <p:nvPr/>
        </p:nvSpPr>
        <p:spPr>
          <a:xfrm>
            <a:off x="6591512" y="1138840"/>
            <a:ext cx="1165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glow rad="76200">
              <a:schemeClr val="accent6">
                <a:lumMod val="40000"/>
                <a:lumOff val="60000"/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273C1-CFE3-C6CF-0317-5FEA5DE5CE24}"/>
              </a:ext>
            </a:extLst>
          </p:cNvPr>
          <p:cNvSpPr txBox="1"/>
          <p:nvPr/>
        </p:nvSpPr>
        <p:spPr>
          <a:xfrm>
            <a:off x="9045194" y="1138840"/>
            <a:ext cx="2000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D8F76BF-1EE9-4759-4AAF-BFDCEEFAC48B}"/>
              </a:ext>
            </a:extLst>
          </p:cNvPr>
          <p:cNvCxnSpPr>
            <a:cxnSpLocks/>
            <a:stCxn id="4" idx="1"/>
          </p:cNvCxnSpPr>
          <p:nvPr/>
        </p:nvCxnSpPr>
        <p:spPr>
          <a:xfrm rot="5400000" flipH="1" flipV="1">
            <a:off x="2466061" y="3718904"/>
            <a:ext cx="719726" cy="195953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BD4D883-78CF-B58E-317F-29B34F9DB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3941" y="3113818"/>
            <a:ext cx="1185392" cy="31153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0EC76D2-07D3-6A2A-CE2B-B1ED1A709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5115" y="3960474"/>
            <a:ext cx="693880" cy="1898633"/>
          </a:xfrm>
          <a:prstGeom prst="bentConnector2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28380A2-4821-B995-8254-C342B5E6FE77}"/>
              </a:ext>
            </a:extLst>
          </p:cNvPr>
          <p:cNvCxnSpPr>
            <a:cxnSpLocks/>
            <a:stCxn id="7" idx="2"/>
            <a:endCxn id="11" idx="3"/>
          </p:cNvCxnSpPr>
          <p:nvPr/>
        </p:nvCxnSpPr>
        <p:spPr>
          <a:xfrm rot="10800000">
            <a:off x="1846156" y="3001280"/>
            <a:ext cx="1939139" cy="107017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A22E98-0655-850C-B263-EA2036DE35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0445" y="3049634"/>
            <a:ext cx="0" cy="518291"/>
          </a:xfrm>
          <a:prstGeom prst="straightConnector1">
            <a:avLst/>
          </a:prstGeom>
          <a:ln w="31750">
            <a:solidFill>
              <a:schemeClr val="bg2">
                <a:lumMod val="9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139734" y="322037"/>
            <a:ext cx="3725178" cy="461665"/>
          </a:xfrm>
          <a:prstGeom prst="rect">
            <a:avLst/>
          </a:prstGeom>
          <a:noFill/>
          <a:ln w="38100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44A8835-A730-2B2C-3E3A-AB5AE718449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rot="5400000">
            <a:off x="3815650" y="4493741"/>
            <a:ext cx="495686" cy="633904"/>
          </a:xfrm>
          <a:prstGeom prst="bentConnector3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F2D35E-0D26-C480-E70B-491B59CE08FE}"/>
              </a:ext>
            </a:extLst>
          </p:cNvPr>
          <p:cNvCxnSpPr>
            <a:endCxn id="30" idx="1"/>
          </p:cNvCxnSpPr>
          <p:nvPr/>
        </p:nvCxnSpPr>
        <p:spPr>
          <a:xfrm flipV="1">
            <a:off x="7741712" y="5244030"/>
            <a:ext cx="1759260" cy="12701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EDD4BE-1CCD-93C8-8E3A-AEF39F98DEBA}"/>
              </a:ext>
            </a:extLst>
          </p:cNvPr>
          <p:cNvCxnSpPr>
            <a:stCxn id="11" idx="4"/>
          </p:cNvCxnSpPr>
          <p:nvPr/>
        </p:nvCxnSpPr>
        <p:spPr>
          <a:xfrm>
            <a:off x="2441306" y="2599426"/>
            <a:ext cx="963375" cy="600974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7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F072C-6D02-F068-455E-7DECB65D2550}"/>
              </a:ext>
            </a:extLst>
          </p:cNvPr>
          <p:cNvSpPr/>
          <p:nvPr/>
        </p:nvSpPr>
        <p:spPr>
          <a:xfrm>
            <a:off x="3622262" y="1921197"/>
            <a:ext cx="1534762" cy="2753500"/>
          </a:xfrm>
          <a:prstGeom prst="roundRect">
            <a:avLst/>
          </a:prstGeom>
          <a:solidFill>
            <a:srgbClr val="FFD9DC"/>
          </a:solidFill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BCF31E-A6C4-8D66-6B40-A2AD1916CB70}"/>
              </a:ext>
            </a:extLst>
          </p:cNvPr>
          <p:cNvSpPr/>
          <p:nvPr/>
        </p:nvSpPr>
        <p:spPr>
          <a:xfrm>
            <a:off x="665198" y="1663429"/>
            <a:ext cx="5151058" cy="47012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C6AA6-931E-CA19-1F03-592AA80209ED}"/>
              </a:ext>
            </a:extLst>
          </p:cNvPr>
          <p:cNvSpPr txBox="1"/>
          <p:nvPr/>
        </p:nvSpPr>
        <p:spPr>
          <a:xfrm>
            <a:off x="665197" y="1138840"/>
            <a:ext cx="5156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1A451E8-12F0-2807-E2DB-DDE55DF198CD}"/>
              </a:ext>
            </a:extLst>
          </p:cNvPr>
          <p:cNvSpPr/>
          <p:nvPr/>
        </p:nvSpPr>
        <p:spPr>
          <a:xfrm>
            <a:off x="1190100" y="5058536"/>
            <a:ext cx="1312110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pmisapgmp01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0271608-42F5-32FB-9F76-8E9BB2FFB078}"/>
              </a:ext>
            </a:extLst>
          </p:cNvPr>
          <p:cNvSpPr/>
          <p:nvPr/>
        </p:nvSpPr>
        <p:spPr>
          <a:xfrm>
            <a:off x="3785294" y="2066834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DWH32</a:t>
            </a: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(SQL10)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70CFC42-0A68-DC42-1723-1807FF01971A}"/>
              </a:ext>
            </a:extLst>
          </p:cNvPr>
          <p:cNvSpPr/>
          <p:nvPr/>
        </p:nvSpPr>
        <p:spPr>
          <a:xfrm>
            <a:off x="3785294" y="3580050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DWH31</a:t>
            </a: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(SQL09)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E9CDE0E-5AF1-E626-686E-D765FB726C9A}"/>
              </a:ext>
            </a:extLst>
          </p:cNvPr>
          <p:cNvSpPr/>
          <p:nvPr/>
        </p:nvSpPr>
        <p:spPr>
          <a:xfrm>
            <a:off x="3782891" y="5058536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CORIA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46F9783-F0FC-1953-4EBE-E069E9FB84DA}"/>
              </a:ext>
            </a:extLst>
          </p:cNvPr>
          <p:cNvSpPr/>
          <p:nvPr/>
        </p:nvSpPr>
        <p:spPr>
          <a:xfrm>
            <a:off x="1251004" y="2197573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63ADAB-696C-B662-F3C1-2B9FE425C5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975596" y="2558234"/>
            <a:ext cx="12700" cy="1501091"/>
          </a:xfrm>
          <a:prstGeom prst="bentConnector3">
            <a:avLst>
              <a:gd name="adj1" fmla="val 2872346"/>
            </a:avLst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F787E3-CF52-E01C-AD36-F44D830855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9894" y="2518461"/>
            <a:ext cx="12700" cy="1323478"/>
          </a:xfrm>
          <a:prstGeom prst="bentConnector3">
            <a:avLst>
              <a:gd name="adj1" fmla="val 2795748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01CAF4DB-2D5C-FCD5-186A-1CE26170752D}"/>
              </a:ext>
            </a:extLst>
          </p:cNvPr>
          <p:cNvSpPr/>
          <p:nvPr/>
        </p:nvSpPr>
        <p:spPr>
          <a:xfrm flipH="1">
            <a:off x="9060299" y="1663430"/>
            <a:ext cx="2466504" cy="4716310"/>
          </a:xfrm>
          <a:prstGeom prst="flowChartPunchedCard">
            <a:avLst/>
          </a:prstGeom>
          <a:solidFill>
            <a:srgbClr val="FFF5D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3FF88-E8D1-F141-39B9-997ACB64A2EB}"/>
              </a:ext>
            </a:extLst>
          </p:cNvPr>
          <p:cNvGrpSpPr/>
          <p:nvPr/>
        </p:nvGrpSpPr>
        <p:grpSpPr>
          <a:xfrm>
            <a:off x="9352592" y="4351341"/>
            <a:ext cx="1911701" cy="1462022"/>
            <a:chOff x="9035400" y="4298146"/>
            <a:chExt cx="2114404" cy="16698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1BD60C5-15AD-B3FE-A3B0-A899D37A1D12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12905D-BC73-0B5F-05B7-614D85A4BFFD}"/>
                </a:ext>
              </a:extLst>
            </p:cNvPr>
            <p:cNvGrpSpPr/>
            <p:nvPr/>
          </p:nvGrpSpPr>
          <p:grpSpPr>
            <a:xfrm>
              <a:off x="9477456" y="4720290"/>
              <a:ext cx="1234004" cy="1155422"/>
              <a:chOff x="9614195" y="4787693"/>
              <a:chExt cx="1234004" cy="1155422"/>
            </a:xfrm>
          </p:grpSpPr>
          <p:pic>
            <p:nvPicPr>
              <p:cNvPr id="33" name="Graphic 32" descr="Paper with solid fill">
                <a:extLst>
                  <a:ext uri="{FF2B5EF4-FFF2-40B4-BE49-F238E27FC236}">
                    <a16:creationId xmlns:a16="http://schemas.microsoft.com/office/drawing/2014/main" id="{5B3A6DC0-6070-E5A7-CAF9-7F73B88F2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A00110-4D12-A739-A1CD-901C712B425D}"/>
                  </a:ext>
                </a:extLst>
              </p:cNvPr>
              <p:cNvSpPr txBox="1"/>
              <p:nvPr/>
            </p:nvSpPr>
            <p:spPr>
              <a:xfrm>
                <a:off x="9614195" y="5666116"/>
                <a:ext cx="123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UDIST.txt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46A76E-F8CA-87A5-956E-1DEC570BFDB4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Target File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E0C641-8346-DBCC-1647-B174CF90CDA5}"/>
              </a:ext>
            </a:extLst>
          </p:cNvPr>
          <p:cNvGrpSpPr/>
          <p:nvPr/>
        </p:nvGrpSpPr>
        <p:grpSpPr>
          <a:xfrm>
            <a:off x="9348185" y="2221130"/>
            <a:ext cx="1911701" cy="1462022"/>
            <a:chOff x="9035400" y="4298146"/>
            <a:chExt cx="2114404" cy="166989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F7F1CDB-0289-A63C-AEA9-D33D851BB9EE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220CF2-1EAA-50EA-53C8-FED4A2B8E19E}"/>
                </a:ext>
              </a:extLst>
            </p:cNvPr>
            <p:cNvGrpSpPr/>
            <p:nvPr/>
          </p:nvGrpSpPr>
          <p:grpSpPr>
            <a:xfrm>
              <a:off x="9363629" y="4720290"/>
              <a:ext cx="1444110" cy="1194807"/>
              <a:chOff x="9500368" y="4787693"/>
              <a:chExt cx="1444110" cy="1194807"/>
            </a:xfrm>
          </p:grpSpPr>
          <p:pic>
            <p:nvPicPr>
              <p:cNvPr id="39" name="Graphic 38" descr="Paper with solid fill">
                <a:extLst>
                  <a:ext uri="{FF2B5EF4-FFF2-40B4-BE49-F238E27FC236}">
                    <a16:creationId xmlns:a16="http://schemas.microsoft.com/office/drawing/2014/main" id="{260499C3-332C-FCB7-0D33-6BD91CA6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C4E6BF-1F3C-0D81-773D-3148A1B8CC54}"/>
                  </a:ext>
                </a:extLst>
              </p:cNvPr>
              <p:cNvSpPr txBox="1"/>
              <p:nvPr/>
            </p:nvSpPr>
            <p:spPr>
              <a:xfrm>
                <a:off x="9500368" y="5666116"/>
                <a:ext cx="1444110" cy="31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txt, csv, xml, </a:t>
                </a:r>
                <a:r>
                  <a:rPr lang="en-US" sz="1200" dirty="0" err="1"/>
                  <a:t>dat</a:t>
                </a:r>
                <a:endParaRPr lang="en-US" sz="12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1D05A6-3BDA-C829-0B9D-9175888EE8DD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 File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C7134-B97A-8697-397F-B67F48B6F8E2}"/>
              </a:ext>
            </a:extLst>
          </p:cNvPr>
          <p:cNvSpPr/>
          <p:nvPr/>
        </p:nvSpPr>
        <p:spPr>
          <a:xfrm>
            <a:off x="6609333" y="1663430"/>
            <a:ext cx="1132379" cy="470128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AWX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(SSIS &amp; T-SQL)</a:t>
            </a:r>
            <a:endParaRPr lang="en-US" sz="12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8CEADD-2DF0-6A4E-3C1B-4390D4D1F46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7756817" y="3113818"/>
            <a:ext cx="1739749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A440CA-6852-D13F-9A18-9F7F9DBCA893}"/>
              </a:ext>
            </a:extLst>
          </p:cNvPr>
          <p:cNvSpPr txBox="1"/>
          <p:nvPr/>
        </p:nvSpPr>
        <p:spPr>
          <a:xfrm>
            <a:off x="6591512" y="1138840"/>
            <a:ext cx="1165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glow rad="76200">
              <a:schemeClr val="accent6">
                <a:lumMod val="40000"/>
                <a:lumOff val="60000"/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273C1-CFE3-C6CF-0317-5FEA5DE5CE24}"/>
              </a:ext>
            </a:extLst>
          </p:cNvPr>
          <p:cNvSpPr txBox="1"/>
          <p:nvPr/>
        </p:nvSpPr>
        <p:spPr>
          <a:xfrm>
            <a:off x="9045194" y="1138840"/>
            <a:ext cx="2000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D8F76BF-1EE9-4759-4AAF-BFDCEEFAC48B}"/>
              </a:ext>
            </a:extLst>
          </p:cNvPr>
          <p:cNvCxnSpPr>
            <a:cxnSpLocks/>
            <a:stCxn id="4" idx="1"/>
          </p:cNvCxnSpPr>
          <p:nvPr/>
        </p:nvCxnSpPr>
        <p:spPr>
          <a:xfrm rot="5400000" flipH="1" flipV="1">
            <a:off x="2466061" y="3718904"/>
            <a:ext cx="719726" cy="195953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BD4D883-78CF-B58E-317F-29B34F9DB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3941" y="3113818"/>
            <a:ext cx="1185392" cy="31153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0EC76D2-07D3-6A2A-CE2B-B1ED1A709CC1}"/>
              </a:ext>
            </a:extLst>
          </p:cNvPr>
          <p:cNvCxnSpPr>
            <a:cxnSpLocks/>
          </p:cNvCxnSpPr>
          <p:nvPr/>
        </p:nvCxnSpPr>
        <p:spPr>
          <a:xfrm>
            <a:off x="4988298" y="4338812"/>
            <a:ext cx="1583073" cy="917919"/>
          </a:xfrm>
          <a:prstGeom prst="bentConnector3">
            <a:avLst>
              <a:gd name="adj1" fmla="val 39554"/>
            </a:avLst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28380A2-4821-B995-8254-C342B5E6FE77}"/>
              </a:ext>
            </a:extLst>
          </p:cNvPr>
          <p:cNvCxnSpPr>
            <a:cxnSpLocks/>
            <a:stCxn id="7" idx="2"/>
            <a:endCxn id="11" idx="3"/>
          </p:cNvCxnSpPr>
          <p:nvPr/>
        </p:nvCxnSpPr>
        <p:spPr>
          <a:xfrm rot="10800000">
            <a:off x="1846156" y="3001280"/>
            <a:ext cx="1939139" cy="107017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A22E98-0655-850C-B263-EA2036DE35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0445" y="3049634"/>
            <a:ext cx="0" cy="518291"/>
          </a:xfrm>
          <a:prstGeom prst="straightConnector1">
            <a:avLst/>
          </a:prstGeom>
          <a:ln w="31750">
            <a:solidFill>
              <a:schemeClr val="bg2">
                <a:lumMod val="9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139734" y="322037"/>
            <a:ext cx="3725178" cy="461665"/>
          </a:xfrm>
          <a:prstGeom prst="rect">
            <a:avLst/>
          </a:prstGeom>
          <a:noFill/>
          <a:ln w="38100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44A8835-A730-2B2C-3E3A-AB5AE718449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rot="5400000">
            <a:off x="4131401" y="4809492"/>
            <a:ext cx="495686" cy="2403"/>
          </a:xfrm>
          <a:prstGeom prst="bentConnector3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F2D35E-0D26-C480-E70B-491B59CE08FE}"/>
              </a:ext>
            </a:extLst>
          </p:cNvPr>
          <p:cNvCxnSpPr>
            <a:endCxn id="30" idx="1"/>
          </p:cNvCxnSpPr>
          <p:nvPr/>
        </p:nvCxnSpPr>
        <p:spPr>
          <a:xfrm flipV="1">
            <a:off x="7741712" y="5244030"/>
            <a:ext cx="1759260" cy="12701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EDD4BE-1CCD-93C8-8E3A-AEF39F98DEBA}"/>
              </a:ext>
            </a:extLst>
          </p:cNvPr>
          <p:cNvCxnSpPr>
            <a:stCxn id="11" idx="4"/>
          </p:cNvCxnSpPr>
          <p:nvPr/>
        </p:nvCxnSpPr>
        <p:spPr>
          <a:xfrm>
            <a:off x="2441306" y="2599426"/>
            <a:ext cx="963375" cy="600974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5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233411" y="215513"/>
            <a:ext cx="372517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D0AEBED-B499-F365-6228-1A2216839961}"/>
              </a:ext>
            </a:extLst>
          </p:cNvPr>
          <p:cNvGrpSpPr/>
          <p:nvPr/>
        </p:nvGrpSpPr>
        <p:grpSpPr>
          <a:xfrm>
            <a:off x="1087575" y="1061018"/>
            <a:ext cx="10016850" cy="5240900"/>
            <a:chOff x="665197" y="1138840"/>
            <a:chExt cx="10016850" cy="52409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C4F072C-6D02-F068-455E-7DECB65D2550}"/>
                </a:ext>
              </a:extLst>
            </p:cNvPr>
            <p:cNvSpPr/>
            <p:nvPr/>
          </p:nvSpPr>
          <p:spPr>
            <a:xfrm>
              <a:off x="3622262" y="1921197"/>
              <a:ext cx="1534762" cy="2753500"/>
            </a:xfrm>
            <a:prstGeom prst="roundRect">
              <a:avLst/>
            </a:prstGeom>
            <a:solidFill>
              <a:srgbClr val="FFD9DC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FBCF31E-A6C4-8D66-6B40-A2AD1916CB70}"/>
                </a:ext>
              </a:extLst>
            </p:cNvPr>
            <p:cNvSpPr/>
            <p:nvPr/>
          </p:nvSpPr>
          <p:spPr>
            <a:xfrm>
              <a:off x="665198" y="1663429"/>
              <a:ext cx="5151058" cy="470128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9C6AA6-931E-CA19-1F03-592AA80209ED}"/>
                </a:ext>
              </a:extLst>
            </p:cNvPr>
            <p:cNvSpPr txBox="1"/>
            <p:nvPr/>
          </p:nvSpPr>
          <p:spPr>
            <a:xfrm>
              <a:off x="665197" y="1138840"/>
              <a:ext cx="515694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>
              <a:glow rad="63500">
                <a:schemeClr val="accent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Cloud </a:t>
              </a:r>
              <a:r>
                <a:rPr lang="en-U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DataBase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A1A451E8-12F0-2807-E2DB-DDE55DF198CD}"/>
                </a:ext>
              </a:extLst>
            </p:cNvPr>
            <p:cNvSpPr/>
            <p:nvPr/>
          </p:nvSpPr>
          <p:spPr>
            <a:xfrm>
              <a:off x="1190100" y="5058536"/>
              <a:ext cx="1312110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pmisapgmp01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30271608-42F5-32FB-9F76-8E9BB2FFB078}"/>
                </a:ext>
              </a:extLst>
            </p:cNvPr>
            <p:cNvSpPr/>
            <p:nvPr/>
          </p:nvSpPr>
          <p:spPr>
            <a:xfrm>
              <a:off x="3785294" y="2066834"/>
              <a:ext cx="1190302" cy="982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DWH32</a:t>
              </a:r>
            </a:p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(SQL10)</a:t>
              </a: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670CFC42-0A68-DC42-1723-1807FF01971A}"/>
                </a:ext>
              </a:extLst>
            </p:cNvPr>
            <p:cNvSpPr/>
            <p:nvPr/>
          </p:nvSpPr>
          <p:spPr>
            <a:xfrm>
              <a:off x="3785294" y="3580050"/>
              <a:ext cx="1190302" cy="982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DWH31</a:t>
              </a:r>
            </a:p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(SQL09)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6E9CDE0E-5AF1-E626-686E-D765FB726C9A}"/>
                </a:ext>
              </a:extLst>
            </p:cNvPr>
            <p:cNvSpPr/>
            <p:nvPr/>
          </p:nvSpPr>
          <p:spPr>
            <a:xfrm>
              <a:off x="3785294" y="5058536"/>
              <a:ext cx="1190302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CORIA</a:t>
              </a:r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446F9783-F0FC-1953-4EBE-E069E9FB84DA}"/>
                </a:ext>
              </a:extLst>
            </p:cNvPr>
            <p:cNvSpPr/>
            <p:nvPr/>
          </p:nvSpPr>
          <p:spPr>
            <a:xfrm>
              <a:off x="1251004" y="2819793"/>
              <a:ext cx="1190302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ISMS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163ADAB-696C-B662-F3C1-2B9FE425C548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4975596" y="2558234"/>
              <a:ext cx="12700" cy="1501091"/>
            </a:xfrm>
            <a:prstGeom prst="bentConnector3">
              <a:avLst>
                <a:gd name="adj1" fmla="val 3944685"/>
              </a:avLst>
            </a:prstGeom>
            <a:ln w="381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2F787E3-CF52-E01C-AD36-F44D8308551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59894" y="2518461"/>
              <a:ext cx="12700" cy="1323478"/>
            </a:xfrm>
            <a:prstGeom prst="bentConnector3">
              <a:avLst>
                <a:gd name="adj1" fmla="val 3638299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Card 27">
              <a:extLst>
                <a:ext uri="{FF2B5EF4-FFF2-40B4-BE49-F238E27FC236}">
                  <a16:creationId xmlns:a16="http://schemas.microsoft.com/office/drawing/2014/main" id="{01CAF4DB-2D5C-FCD5-186A-1CE26170752D}"/>
                </a:ext>
              </a:extLst>
            </p:cNvPr>
            <p:cNvSpPr/>
            <p:nvPr/>
          </p:nvSpPr>
          <p:spPr>
            <a:xfrm flipH="1">
              <a:off x="8215543" y="1663430"/>
              <a:ext cx="2466504" cy="4716310"/>
            </a:xfrm>
            <a:prstGeom prst="flowChartPunchedCard">
              <a:avLst/>
            </a:prstGeom>
            <a:solidFill>
              <a:srgbClr val="FFF5D9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FC3FF88-E8D1-F141-39B9-997ACB64A2EB}"/>
                </a:ext>
              </a:extLst>
            </p:cNvPr>
            <p:cNvGrpSpPr/>
            <p:nvPr/>
          </p:nvGrpSpPr>
          <p:grpSpPr>
            <a:xfrm>
              <a:off x="8507836" y="4351341"/>
              <a:ext cx="1911701" cy="1462022"/>
              <a:chOff x="9035400" y="4298146"/>
              <a:chExt cx="2114404" cy="166989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1BD60C5-15AD-B3FE-A3B0-A899D37A1D12}"/>
                  </a:ext>
                </a:extLst>
              </p:cNvPr>
              <p:cNvSpPr/>
              <p:nvPr/>
            </p:nvSpPr>
            <p:spPr>
              <a:xfrm>
                <a:off x="9199513" y="4667478"/>
                <a:ext cx="1789890" cy="130056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112905D-BC73-0B5F-05B7-614D85A4BFFD}"/>
                  </a:ext>
                </a:extLst>
              </p:cNvPr>
              <p:cNvGrpSpPr/>
              <p:nvPr/>
            </p:nvGrpSpPr>
            <p:grpSpPr>
              <a:xfrm>
                <a:off x="9477456" y="4720290"/>
                <a:ext cx="1234004" cy="1155422"/>
                <a:chOff x="9614195" y="4787693"/>
                <a:chExt cx="1234004" cy="1155422"/>
              </a:xfrm>
            </p:grpSpPr>
            <p:pic>
              <p:nvPicPr>
                <p:cNvPr id="33" name="Graphic 32" descr="Paper with solid fill">
                  <a:extLst>
                    <a:ext uri="{FF2B5EF4-FFF2-40B4-BE49-F238E27FC236}">
                      <a16:creationId xmlns:a16="http://schemas.microsoft.com/office/drawing/2014/main" id="{5B3A6DC0-6070-E5A7-CAF9-7F73B88F26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3997" y="478769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AA00110-4D12-A739-A1CD-901C712B425D}"/>
                    </a:ext>
                  </a:extLst>
                </p:cNvPr>
                <p:cNvSpPr txBox="1"/>
                <p:nvPr/>
              </p:nvSpPr>
              <p:spPr>
                <a:xfrm>
                  <a:off x="9614195" y="5666116"/>
                  <a:ext cx="12340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UDIST.txt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46A76E-F8CA-87A5-956E-1DEC570BFDB4}"/>
                  </a:ext>
                </a:extLst>
              </p:cNvPr>
              <p:cNvSpPr txBox="1"/>
              <p:nvPr/>
            </p:nvSpPr>
            <p:spPr>
              <a:xfrm>
                <a:off x="9035400" y="4298146"/>
                <a:ext cx="2114404" cy="369332"/>
              </a:xfrm>
              <a:prstGeom prst="rect">
                <a:avLst/>
              </a:prstGeom>
              <a:solidFill>
                <a:srgbClr val="FFF5D9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Target File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DE0C641-8346-DBCC-1647-B174CF90CDA5}"/>
                </a:ext>
              </a:extLst>
            </p:cNvPr>
            <p:cNvGrpSpPr/>
            <p:nvPr/>
          </p:nvGrpSpPr>
          <p:grpSpPr>
            <a:xfrm>
              <a:off x="8503429" y="2221130"/>
              <a:ext cx="1911701" cy="1462022"/>
              <a:chOff x="9035400" y="4298146"/>
              <a:chExt cx="2114404" cy="1669899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F7F1CDB-0289-A63C-AEA9-D33D851BB9EE}"/>
                  </a:ext>
                </a:extLst>
              </p:cNvPr>
              <p:cNvSpPr/>
              <p:nvPr/>
            </p:nvSpPr>
            <p:spPr>
              <a:xfrm>
                <a:off x="9199513" y="4667478"/>
                <a:ext cx="1789890" cy="13005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C220CF2-1EAA-50EA-53C8-FED4A2B8E19E}"/>
                  </a:ext>
                </a:extLst>
              </p:cNvPr>
              <p:cNvGrpSpPr/>
              <p:nvPr/>
            </p:nvGrpSpPr>
            <p:grpSpPr>
              <a:xfrm>
                <a:off x="9363629" y="4720290"/>
                <a:ext cx="1444110" cy="1194807"/>
                <a:chOff x="9500368" y="4787693"/>
                <a:chExt cx="1444110" cy="1194807"/>
              </a:xfrm>
            </p:grpSpPr>
            <p:pic>
              <p:nvPicPr>
                <p:cNvPr id="39" name="Graphic 38" descr="Paper with solid fill">
                  <a:extLst>
                    <a:ext uri="{FF2B5EF4-FFF2-40B4-BE49-F238E27FC236}">
                      <a16:creationId xmlns:a16="http://schemas.microsoft.com/office/drawing/2014/main" id="{260499C3-332C-FCB7-0D33-6BD91CA67C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3997" y="478769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C4E6BF-1F3C-0D81-773D-3148A1B8CC54}"/>
                    </a:ext>
                  </a:extLst>
                </p:cNvPr>
                <p:cNvSpPr txBox="1"/>
                <p:nvPr/>
              </p:nvSpPr>
              <p:spPr>
                <a:xfrm>
                  <a:off x="9500368" y="5666116"/>
                  <a:ext cx="1444110" cy="316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txt, csv, xml, </a:t>
                  </a:r>
                  <a:r>
                    <a:rPr lang="en-US" sz="1200" dirty="0" err="1"/>
                    <a:t>dat</a:t>
                  </a:r>
                  <a:endParaRPr lang="en-US" sz="1200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1D05A6-3BDA-C829-0B9D-9175888EE8DD}"/>
                  </a:ext>
                </a:extLst>
              </p:cNvPr>
              <p:cNvSpPr txBox="1"/>
              <p:nvPr/>
            </p:nvSpPr>
            <p:spPr>
              <a:xfrm>
                <a:off x="9035400" y="4298146"/>
                <a:ext cx="2114404" cy="369332"/>
              </a:xfrm>
              <a:prstGeom prst="rect">
                <a:avLst/>
              </a:prstGeom>
              <a:solidFill>
                <a:srgbClr val="FFF5D9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File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BEC7134-B97A-8697-397F-B67F48B6F8E2}"/>
                </a:ext>
              </a:extLst>
            </p:cNvPr>
            <p:cNvSpPr/>
            <p:nvPr/>
          </p:nvSpPr>
          <p:spPr>
            <a:xfrm>
              <a:off x="6408828" y="1663430"/>
              <a:ext cx="1132379" cy="470128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AWX</a:t>
              </a:r>
            </a:p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(SSIS &amp; T-SQL)</a:t>
              </a:r>
              <a:endParaRPr lang="en-US" sz="1200" dirty="0"/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2C8CEADD-2DF0-6A4E-3C1B-4390D4D1F461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rot="10800000" flipV="1">
              <a:off x="7556311" y="3113818"/>
              <a:ext cx="1095498" cy="1"/>
            </a:xfrm>
            <a:prstGeom prst="bentConnector3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A440CA-6852-D13F-9A18-9F7F9DBCA893}"/>
                </a:ext>
              </a:extLst>
            </p:cNvPr>
            <p:cNvSpPr txBox="1"/>
            <p:nvPr/>
          </p:nvSpPr>
          <p:spPr>
            <a:xfrm>
              <a:off x="6391007" y="1138840"/>
              <a:ext cx="116530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noFill/>
            </a:ln>
            <a:effectLst>
              <a:glow rad="76200">
                <a:schemeClr val="accent6">
                  <a:lumMod val="40000"/>
                  <a:lumOff val="60000"/>
                  <a:alpha val="40000"/>
                </a:schemeClr>
              </a:glow>
              <a:softEdge rad="381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A273C1-CFE3-C6CF-0317-5FEA5DE5CE24}"/>
                </a:ext>
              </a:extLst>
            </p:cNvPr>
            <p:cNvSpPr txBox="1"/>
            <p:nvPr/>
          </p:nvSpPr>
          <p:spPr>
            <a:xfrm>
              <a:off x="8200438" y="1138840"/>
              <a:ext cx="200094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glow rad="635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Shared Folder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F48927A-5579-EB93-21E7-17C7AB361D88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2441306" y="3221646"/>
              <a:ext cx="881465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D8F76BF-1EE9-4759-4AAF-BFDCEEFAC48B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rot="5400000" flipH="1" flipV="1">
              <a:off x="2466061" y="3718904"/>
              <a:ext cx="719726" cy="1959539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BBD4D883-78CF-B58E-317F-29B34F9DB52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38246" y="3113492"/>
              <a:ext cx="837503" cy="277801"/>
            </a:xfrm>
            <a:prstGeom prst="bentConnector3">
              <a:avLst>
                <a:gd name="adj1" fmla="val 35215"/>
              </a:avLst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60EC76D2-07D3-6A2A-CE2B-B1ED1A709CC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298" y="4250990"/>
              <a:ext cx="1402709" cy="993040"/>
            </a:xfrm>
            <a:prstGeom prst="bentConnector3">
              <a:avLst>
                <a:gd name="adj1" fmla="val 77740"/>
              </a:avLst>
            </a:prstGeom>
            <a:ln w="381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428380A2-4821-B995-8254-C342B5E6FE7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rot="10800000">
              <a:off x="1846156" y="3623499"/>
              <a:ext cx="1939139" cy="435826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9A22E98-0655-850C-B263-EA2036DE35A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380445" y="3049634"/>
              <a:ext cx="0" cy="518291"/>
            </a:xfrm>
            <a:prstGeom prst="straightConnector1">
              <a:avLst/>
            </a:prstGeom>
            <a:ln w="31750">
              <a:solidFill>
                <a:schemeClr val="bg2">
                  <a:lumMod val="9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7F2D35E-0D26-C480-E70B-491B59CE08F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7556311" y="5244030"/>
              <a:ext cx="109990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A579E9-7FD8-87B6-2119-D0A4002C57BD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4380445" y="4562850"/>
              <a:ext cx="0" cy="495686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8437C30-8407-0EA6-FE82-5E2F1D5F7B99}"/>
              </a:ext>
            </a:extLst>
          </p:cNvPr>
          <p:cNvSpPr txBox="1"/>
          <p:nvPr/>
        </p:nvSpPr>
        <p:spPr>
          <a:xfrm>
            <a:off x="8692572" y="3605330"/>
            <a:ext cx="235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 KAPOS, KATAX, SIS, IRIS, </a:t>
            </a:r>
            <a:br>
              <a:rPr lang="en-US" sz="1200" b="1" dirty="0"/>
            </a:br>
            <a:r>
              <a:rPr lang="en-US" sz="1200" b="1" dirty="0"/>
              <a:t>EPSCONTRACT, 3PEcom, </a:t>
            </a:r>
            <a:r>
              <a:rPr lang="en-US" sz="1200" b="1" dirty="0" err="1"/>
              <a:t>Ecomm</a:t>
            </a:r>
            <a:r>
              <a:rPr lang="en-US" sz="1200" b="1" dirty="0"/>
              <a:t>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8822-93C7-057F-57CB-CA3FA5F6DF5E}"/>
              </a:ext>
            </a:extLst>
          </p:cNvPr>
          <p:cNvSpPr txBox="1"/>
          <p:nvPr/>
        </p:nvSpPr>
        <p:spPr>
          <a:xfrm>
            <a:off x="8703056" y="5735541"/>
            <a:ext cx="235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EZD</a:t>
            </a:r>
          </a:p>
        </p:txBody>
      </p:sp>
    </p:spTree>
    <p:extLst>
      <p:ext uri="{BB962C8B-B14F-4D97-AF65-F5344CB8AC3E}">
        <p14:creationId xmlns:p14="http://schemas.microsoft.com/office/powerpoint/2010/main" val="13919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Up 1">
            <a:extLst>
              <a:ext uri="{FF2B5EF4-FFF2-40B4-BE49-F238E27FC236}">
                <a16:creationId xmlns:a16="http://schemas.microsoft.com/office/drawing/2014/main" id="{5BEBF27D-8119-FEEF-C657-79917E0175E8}"/>
              </a:ext>
            </a:extLst>
          </p:cNvPr>
          <p:cNvSpPr/>
          <p:nvPr/>
        </p:nvSpPr>
        <p:spPr>
          <a:xfrm>
            <a:off x="4495800" y="1314450"/>
            <a:ext cx="2819400" cy="31623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433E-37B4-935F-3CB9-77FAC7EE5433}"/>
              </a:ext>
            </a:extLst>
          </p:cNvPr>
          <p:cNvSpPr txBox="1"/>
          <p:nvPr/>
        </p:nvSpPr>
        <p:spPr>
          <a:xfrm>
            <a:off x="4495800" y="47053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최종</a:t>
            </a:r>
            <a:r>
              <a:rPr lang="en-US" altLang="ko-KR" dirty="0" err="1"/>
              <a:t>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7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233411" y="215513"/>
            <a:ext cx="372517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D0AEBED-B499-F365-6228-1A2216839961}"/>
              </a:ext>
            </a:extLst>
          </p:cNvPr>
          <p:cNvGrpSpPr/>
          <p:nvPr/>
        </p:nvGrpSpPr>
        <p:grpSpPr>
          <a:xfrm>
            <a:off x="1087575" y="1061018"/>
            <a:ext cx="10016850" cy="5240900"/>
            <a:chOff x="665197" y="1138840"/>
            <a:chExt cx="10016850" cy="52409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C4F072C-6D02-F068-455E-7DECB65D2550}"/>
                </a:ext>
              </a:extLst>
            </p:cNvPr>
            <p:cNvSpPr/>
            <p:nvPr/>
          </p:nvSpPr>
          <p:spPr>
            <a:xfrm>
              <a:off x="3622262" y="1921197"/>
              <a:ext cx="1534762" cy="2753500"/>
            </a:xfrm>
            <a:prstGeom prst="roundRect">
              <a:avLst/>
            </a:prstGeom>
            <a:solidFill>
              <a:srgbClr val="FFD9DC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FBCF31E-A6C4-8D66-6B40-A2AD1916CB70}"/>
                </a:ext>
              </a:extLst>
            </p:cNvPr>
            <p:cNvSpPr/>
            <p:nvPr/>
          </p:nvSpPr>
          <p:spPr>
            <a:xfrm>
              <a:off x="665198" y="1663429"/>
              <a:ext cx="5151058" cy="470128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9C6AA6-931E-CA19-1F03-592AA80209ED}"/>
                </a:ext>
              </a:extLst>
            </p:cNvPr>
            <p:cNvSpPr txBox="1"/>
            <p:nvPr/>
          </p:nvSpPr>
          <p:spPr>
            <a:xfrm>
              <a:off x="665197" y="1138840"/>
              <a:ext cx="515694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>
              <a:glow rad="63500">
                <a:schemeClr val="accent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Cloud </a:t>
              </a:r>
              <a:r>
                <a:rPr lang="en-U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DataBase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A1A451E8-12F0-2807-E2DB-DDE55DF198CD}"/>
                </a:ext>
              </a:extLst>
            </p:cNvPr>
            <p:cNvSpPr/>
            <p:nvPr/>
          </p:nvSpPr>
          <p:spPr>
            <a:xfrm>
              <a:off x="1190100" y="5058536"/>
              <a:ext cx="1312110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pmisapgmp01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30271608-42F5-32FB-9F76-8E9BB2FFB078}"/>
                </a:ext>
              </a:extLst>
            </p:cNvPr>
            <p:cNvSpPr/>
            <p:nvPr/>
          </p:nvSpPr>
          <p:spPr>
            <a:xfrm>
              <a:off x="3785294" y="2066834"/>
              <a:ext cx="1190302" cy="982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DWH32</a:t>
              </a:r>
            </a:p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(SQL10)</a:t>
              </a: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670CFC42-0A68-DC42-1723-1807FF01971A}"/>
                </a:ext>
              </a:extLst>
            </p:cNvPr>
            <p:cNvSpPr/>
            <p:nvPr/>
          </p:nvSpPr>
          <p:spPr>
            <a:xfrm>
              <a:off x="3785294" y="3580050"/>
              <a:ext cx="1190302" cy="982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DWH31</a:t>
              </a:r>
            </a:p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(SQL09)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6E9CDE0E-5AF1-E626-686E-D765FB726C9A}"/>
                </a:ext>
              </a:extLst>
            </p:cNvPr>
            <p:cNvSpPr/>
            <p:nvPr/>
          </p:nvSpPr>
          <p:spPr>
            <a:xfrm>
              <a:off x="3785294" y="5058536"/>
              <a:ext cx="1190302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CORIA</a:t>
              </a:r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446F9783-F0FC-1953-4EBE-E069E9FB84DA}"/>
                </a:ext>
              </a:extLst>
            </p:cNvPr>
            <p:cNvSpPr/>
            <p:nvPr/>
          </p:nvSpPr>
          <p:spPr>
            <a:xfrm>
              <a:off x="1251004" y="2819793"/>
              <a:ext cx="1190302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ISMS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163ADAB-696C-B662-F3C1-2B9FE425C548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4975596" y="2558234"/>
              <a:ext cx="12700" cy="1501091"/>
            </a:xfrm>
            <a:prstGeom prst="bentConnector3">
              <a:avLst>
                <a:gd name="adj1" fmla="val 3944685"/>
              </a:avLst>
            </a:prstGeom>
            <a:ln w="381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2F787E3-CF52-E01C-AD36-F44D8308551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59894" y="2518461"/>
              <a:ext cx="12700" cy="1323478"/>
            </a:xfrm>
            <a:prstGeom prst="bentConnector3">
              <a:avLst>
                <a:gd name="adj1" fmla="val 3638299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Card 27">
              <a:extLst>
                <a:ext uri="{FF2B5EF4-FFF2-40B4-BE49-F238E27FC236}">
                  <a16:creationId xmlns:a16="http://schemas.microsoft.com/office/drawing/2014/main" id="{01CAF4DB-2D5C-FCD5-186A-1CE26170752D}"/>
                </a:ext>
              </a:extLst>
            </p:cNvPr>
            <p:cNvSpPr/>
            <p:nvPr/>
          </p:nvSpPr>
          <p:spPr>
            <a:xfrm flipH="1">
              <a:off x="8215543" y="1663430"/>
              <a:ext cx="2466504" cy="4716310"/>
            </a:xfrm>
            <a:prstGeom prst="flowChartPunchedCard">
              <a:avLst/>
            </a:prstGeom>
            <a:solidFill>
              <a:srgbClr val="FFF5D9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FC3FF88-E8D1-F141-39B9-997ACB64A2EB}"/>
                </a:ext>
              </a:extLst>
            </p:cNvPr>
            <p:cNvGrpSpPr/>
            <p:nvPr/>
          </p:nvGrpSpPr>
          <p:grpSpPr>
            <a:xfrm>
              <a:off x="8507836" y="4351341"/>
              <a:ext cx="1911701" cy="1462022"/>
              <a:chOff x="9035400" y="4298146"/>
              <a:chExt cx="2114404" cy="166989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1BD60C5-15AD-B3FE-A3B0-A899D37A1D12}"/>
                  </a:ext>
                </a:extLst>
              </p:cNvPr>
              <p:cNvSpPr/>
              <p:nvPr/>
            </p:nvSpPr>
            <p:spPr>
              <a:xfrm>
                <a:off x="9199513" y="4667478"/>
                <a:ext cx="1789890" cy="130056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112905D-BC73-0B5F-05B7-614D85A4BFFD}"/>
                  </a:ext>
                </a:extLst>
              </p:cNvPr>
              <p:cNvGrpSpPr/>
              <p:nvPr/>
            </p:nvGrpSpPr>
            <p:grpSpPr>
              <a:xfrm>
                <a:off x="9477456" y="4720290"/>
                <a:ext cx="1234004" cy="1155422"/>
                <a:chOff x="9614195" y="4787693"/>
                <a:chExt cx="1234004" cy="1155422"/>
              </a:xfrm>
            </p:grpSpPr>
            <p:pic>
              <p:nvPicPr>
                <p:cNvPr id="33" name="Graphic 32" descr="Paper with solid fill">
                  <a:extLst>
                    <a:ext uri="{FF2B5EF4-FFF2-40B4-BE49-F238E27FC236}">
                      <a16:creationId xmlns:a16="http://schemas.microsoft.com/office/drawing/2014/main" id="{5B3A6DC0-6070-E5A7-CAF9-7F73B88F26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3997" y="478769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AA00110-4D12-A739-A1CD-901C712B425D}"/>
                    </a:ext>
                  </a:extLst>
                </p:cNvPr>
                <p:cNvSpPr txBox="1"/>
                <p:nvPr/>
              </p:nvSpPr>
              <p:spPr>
                <a:xfrm>
                  <a:off x="9614195" y="5666116"/>
                  <a:ext cx="12340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UDIST.txt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46A76E-F8CA-87A5-956E-1DEC570BFDB4}"/>
                  </a:ext>
                </a:extLst>
              </p:cNvPr>
              <p:cNvSpPr txBox="1"/>
              <p:nvPr/>
            </p:nvSpPr>
            <p:spPr>
              <a:xfrm>
                <a:off x="9035400" y="4298146"/>
                <a:ext cx="2114404" cy="369332"/>
              </a:xfrm>
              <a:prstGeom prst="rect">
                <a:avLst/>
              </a:prstGeom>
              <a:solidFill>
                <a:srgbClr val="FFF5D9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Target File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DE0C641-8346-DBCC-1647-B174CF90CDA5}"/>
                </a:ext>
              </a:extLst>
            </p:cNvPr>
            <p:cNvGrpSpPr/>
            <p:nvPr/>
          </p:nvGrpSpPr>
          <p:grpSpPr>
            <a:xfrm>
              <a:off x="8503429" y="2221130"/>
              <a:ext cx="1911701" cy="1462022"/>
              <a:chOff x="9035400" y="4298146"/>
              <a:chExt cx="2114404" cy="1669899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F7F1CDB-0289-A63C-AEA9-D33D851BB9EE}"/>
                  </a:ext>
                </a:extLst>
              </p:cNvPr>
              <p:cNvSpPr/>
              <p:nvPr/>
            </p:nvSpPr>
            <p:spPr>
              <a:xfrm>
                <a:off x="9199513" y="4667478"/>
                <a:ext cx="1789890" cy="13005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C220CF2-1EAA-50EA-53C8-FED4A2B8E19E}"/>
                  </a:ext>
                </a:extLst>
              </p:cNvPr>
              <p:cNvGrpSpPr/>
              <p:nvPr/>
            </p:nvGrpSpPr>
            <p:grpSpPr>
              <a:xfrm>
                <a:off x="9363629" y="4720290"/>
                <a:ext cx="1444110" cy="1194807"/>
                <a:chOff x="9500368" y="4787693"/>
                <a:chExt cx="1444110" cy="1194807"/>
              </a:xfrm>
            </p:grpSpPr>
            <p:pic>
              <p:nvPicPr>
                <p:cNvPr id="39" name="Graphic 38" descr="Paper with solid fill">
                  <a:extLst>
                    <a:ext uri="{FF2B5EF4-FFF2-40B4-BE49-F238E27FC236}">
                      <a16:creationId xmlns:a16="http://schemas.microsoft.com/office/drawing/2014/main" id="{260499C3-332C-FCB7-0D33-6BD91CA67C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3997" y="478769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C4E6BF-1F3C-0D81-773D-3148A1B8CC54}"/>
                    </a:ext>
                  </a:extLst>
                </p:cNvPr>
                <p:cNvSpPr txBox="1"/>
                <p:nvPr/>
              </p:nvSpPr>
              <p:spPr>
                <a:xfrm>
                  <a:off x="9500368" y="5666116"/>
                  <a:ext cx="1444110" cy="316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txt, csv, xml, </a:t>
                  </a:r>
                  <a:r>
                    <a:rPr lang="en-US" sz="1200" dirty="0" err="1"/>
                    <a:t>dat</a:t>
                  </a:r>
                  <a:endParaRPr lang="en-US" sz="1200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1D05A6-3BDA-C829-0B9D-9175888EE8DD}"/>
                  </a:ext>
                </a:extLst>
              </p:cNvPr>
              <p:cNvSpPr txBox="1"/>
              <p:nvPr/>
            </p:nvSpPr>
            <p:spPr>
              <a:xfrm>
                <a:off x="9035400" y="4298146"/>
                <a:ext cx="2114404" cy="369332"/>
              </a:xfrm>
              <a:prstGeom prst="rect">
                <a:avLst/>
              </a:prstGeom>
              <a:solidFill>
                <a:srgbClr val="FFF5D9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File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BEC7134-B97A-8697-397F-B67F48B6F8E2}"/>
                </a:ext>
              </a:extLst>
            </p:cNvPr>
            <p:cNvSpPr/>
            <p:nvPr/>
          </p:nvSpPr>
          <p:spPr>
            <a:xfrm>
              <a:off x="6408828" y="1663430"/>
              <a:ext cx="1132379" cy="470128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AWX</a:t>
              </a:r>
            </a:p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(SSIS &amp; T-SQL)</a:t>
              </a:r>
              <a:endParaRPr lang="en-US" sz="1200" dirty="0"/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2C8CEADD-2DF0-6A4E-3C1B-4390D4D1F461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rot="10800000" flipV="1">
              <a:off x="7556311" y="3113818"/>
              <a:ext cx="1095498" cy="1"/>
            </a:xfrm>
            <a:prstGeom prst="bentConnector3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A440CA-6852-D13F-9A18-9F7F9DBCA893}"/>
                </a:ext>
              </a:extLst>
            </p:cNvPr>
            <p:cNvSpPr txBox="1"/>
            <p:nvPr/>
          </p:nvSpPr>
          <p:spPr>
            <a:xfrm>
              <a:off x="6391007" y="1138840"/>
              <a:ext cx="116530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noFill/>
            </a:ln>
            <a:effectLst>
              <a:glow rad="76200">
                <a:schemeClr val="accent6">
                  <a:lumMod val="40000"/>
                  <a:lumOff val="60000"/>
                  <a:alpha val="40000"/>
                </a:schemeClr>
              </a:glow>
              <a:softEdge rad="381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A273C1-CFE3-C6CF-0317-5FEA5DE5CE24}"/>
                </a:ext>
              </a:extLst>
            </p:cNvPr>
            <p:cNvSpPr txBox="1"/>
            <p:nvPr/>
          </p:nvSpPr>
          <p:spPr>
            <a:xfrm>
              <a:off x="8200438" y="1138840"/>
              <a:ext cx="200094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glow rad="635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Shared Folder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F48927A-5579-EB93-21E7-17C7AB361D88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2441306" y="3221646"/>
              <a:ext cx="881465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D8F76BF-1EE9-4759-4AAF-BFDCEEFAC48B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rot="5400000" flipH="1" flipV="1">
              <a:off x="2466061" y="3718904"/>
              <a:ext cx="719726" cy="1959539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BBD4D883-78CF-B58E-317F-29B34F9DB52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38246" y="3113492"/>
              <a:ext cx="837503" cy="277801"/>
            </a:xfrm>
            <a:prstGeom prst="bentConnector3">
              <a:avLst>
                <a:gd name="adj1" fmla="val 35215"/>
              </a:avLst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60EC76D2-07D3-6A2A-CE2B-B1ED1A709CC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298" y="4250990"/>
              <a:ext cx="1402709" cy="993040"/>
            </a:xfrm>
            <a:prstGeom prst="bentConnector3">
              <a:avLst>
                <a:gd name="adj1" fmla="val 77740"/>
              </a:avLst>
            </a:prstGeom>
            <a:ln w="381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428380A2-4821-B995-8254-C342B5E6FE7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rot="10800000">
              <a:off x="1846156" y="3623499"/>
              <a:ext cx="1939139" cy="435826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9A22E98-0655-850C-B263-EA2036DE35A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380445" y="3049634"/>
              <a:ext cx="0" cy="518291"/>
            </a:xfrm>
            <a:prstGeom prst="straightConnector1">
              <a:avLst/>
            </a:prstGeom>
            <a:ln w="31750">
              <a:solidFill>
                <a:schemeClr val="bg2">
                  <a:lumMod val="9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7F2D35E-0D26-C480-E70B-491B59CE08F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7556311" y="5244030"/>
              <a:ext cx="109990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A579E9-7FD8-87B6-2119-D0A4002C57BD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4380445" y="4562850"/>
              <a:ext cx="0" cy="495686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367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74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78213E76-4939-BDF5-9658-9133F5E973FF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727787"/>
            <a:ext cx="10185400" cy="5914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32E21-9A3A-7875-3112-8942C5A38E16}"/>
              </a:ext>
            </a:extLst>
          </p:cNvPr>
          <p:cNvSpPr txBox="1"/>
          <p:nvPr/>
        </p:nvSpPr>
        <p:spPr>
          <a:xfrm>
            <a:off x="4233411" y="215513"/>
            <a:ext cx="372517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- IS</a:t>
            </a:r>
          </a:p>
        </p:txBody>
      </p:sp>
    </p:spTree>
    <p:extLst>
      <p:ext uri="{BB962C8B-B14F-4D97-AF65-F5344CB8AC3E}">
        <p14:creationId xmlns:p14="http://schemas.microsoft.com/office/powerpoint/2010/main" val="260245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558AB-16A4-12DA-1278-4881B0849134}"/>
              </a:ext>
            </a:extLst>
          </p:cNvPr>
          <p:cNvSpPr/>
          <p:nvPr/>
        </p:nvSpPr>
        <p:spPr>
          <a:xfrm>
            <a:off x="665198" y="1663429"/>
            <a:ext cx="5151058" cy="47012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051838-2FCC-FB64-E4CC-4E7C2DFE1A07}"/>
              </a:ext>
            </a:extLst>
          </p:cNvPr>
          <p:cNvGrpSpPr/>
          <p:nvPr/>
        </p:nvGrpSpPr>
        <p:grpSpPr>
          <a:xfrm>
            <a:off x="3875316" y="322037"/>
            <a:ext cx="4254014" cy="369332"/>
            <a:chOff x="3875316" y="322037"/>
            <a:chExt cx="4254014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6725F1-0F88-9AEB-2F29-3E273E2B55CC}"/>
                </a:ext>
              </a:extLst>
            </p:cNvPr>
            <p:cNvSpPr/>
            <p:nvPr/>
          </p:nvSpPr>
          <p:spPr>
            <a:xfrm>
              <a:off x="3875316" y="358420"/>
              <a:ext cx="4254014" cy="296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19854-0FBC-B878-4D72-06A21E74DC14}"/>
                </a:ext>
              </a:extLst>
            </p:cNvPr>
            <p:cNvSpPr txBox="1"/>
            <p:nvPr/>
          </p:nvSpPr>
          <p:spPr>
            <a:xfrm>
              <a:off x="4139734" y="322037"/>
              <a:ext cx="3725178" cy="369332"/>
            </a:xfrm>
            <a:prstGeom prst="rect">
              <a:avLst/>
            </a:prstGeom>
            <a:noFill/>
            <a:ln w="38100"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 - BE</a:t>
              </a:r>
            </a:p>
          </p:txBody>
        </p:sp>
      </p:grp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76BA2C4D-161C-E345-AD4B-F48D3E246778}"/>
              </a:ext>
            </a:extLst>
          </p:cNvPr>
          <p:cNvSpPr/>
          <p:nvPr/>
        </p:nvSpPr>
        <p:spPr>
          <a:xfrm flipH="1">
            <a:off x="9060299" y="1663430"/>
            <a:ext cx="2466504" cy="4716310"/>
          </a:xfrm>
          <a:prstGeom prst="flowChartPunchedCard">
            <a:avLst/>
          </a:prstGeom>
          <a:solidFill>
            <a:srgbClr val="FFF5D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90B33F3-846E-70B9-DF00-2D613CDDFE12}"/>
              </a:ext>
            </a:extLst>
          </p:cNvPr>
          <p:cNvGrpSpPr/>
          <p:nvPr/>
        </p:nvGrpSpPr>
        <p:grpSpPr>
          <a:xfrm>
            <a:off x="9352592" y="4351341"/>
            <a:ext cx="1911701" cy="1462022"/>
            <a:chOff x="9035400" y="4298146"/>
            <a:chExt cx="2114404" cy="1669899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6778256-A48D-0ADE-D362-5EEF00EBC015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DE23D64-B176-6179-0B89-BA386387F60F}"/>
                </a:ext>
              </a:extLst>
            </p:cNvPr>
            <p:cNvGrpSpPr/>
            <p:nvPr/>
          </p:nvGrpSpPr>
          <p:grpSpPr>
            <a:xfrm>
              <a:off x="9477456" y="4720290"/>
              <a:ext cx="1234004" cy="1155422"/>
              <a:chOff x="9614195" y="4787693"/>
              <a:chExt cx="1234004" cy="1155422"/>
            </a:xfrm>
          </p:grpSpPr>
          <p:pic>
            <p:nvPicPr>
              <p:cNvPr id="37" name="Graphic 36" descr="Paper with solid fill">
                <a:extLst>
                  <a:ext uri="{FF2B5EF4-FFF2-40B4-BE49-F238E27FC236}">
                    <a16:creationId xmlns:a16="http://schemas.microsoft.com/office/drawing/2014/main" id="{C6027515-590A-6E4E-46D6-0EA4B3D51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25B87D-B78D-633F-4884-C8291AE33E35}"/>
                  </a:ext>
                </a:extLst>
              </p:cNvPr>
              <p:cNvSpPr txBox="1"/>
              <p:nvPr/>
            </p:nvSpPr>
            <p:spPr>
              <a:xfrm>
                <a:off x="9614195" y="5666116"/>
                <a:ext cx="123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UDIST.txt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D1B299-FDD4-6BA6-A48F-DB4B3FFEB457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Target File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A123C0-37B3-190A-E61A-5009D915CFA0}"/>
              </a:ext>
            </a:extLst>
          </p:cNvPr>
          <p:cNvGrpSpPr/>
          <p:nvPr/>
        </p:nvGrpSpPr>
        <p:grpSpPr>
          <a:xfrm>
            <a:off x="9348185" y="2412104"/>
            <a:ext cx="1911701" cy="1462022"/>
            <a:chOff x="9035400" y="4298146"/>
            <a:chExt cx="2114404" cy="1669899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4E59916-2A2B-D259-3C8C-D87D441BB298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FA547CC-4BD9-D722-856B-3EA1221AF9EC}"/>
                </a:ext>
              </a:extLst>
            </p:cNvPr>
            <p:cNvGrpSpPr/>
            <p:nvPr/>
          </p:nvGrpSpPr>
          <p:grpSpPr>
            <a:xfrm>
              <a:off x="9363629" y="4720290"/>
              <a:ext cx="1444110" cy="1194807"/>
              <a:chOff x="9500368" y="4787693"/>
              <a:chExt cx="1444110" cy="1194807"/>
            </a:xfrm>
          </p:grpSpPr>
          <p:pic>
            <p:nvPicPr>
              <p:cNvPr id="56" name="Graphic 55" descr="Paper with solid fill">
                <a:extLst>
                  <a:ext uri="{FF2B5EF4-FFF2-40B4-BE49-F238E27FC236}">
                    <a16:creationId xmlns:a16="http://schemas.microsoft.com/office/drawing/2014/main" id="{226826BF-A940-92C8-A1EE-5554F7FD22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9CC2986-5C4B-8051-B8A6-A7C07B1E5C27}"/>
                  </a:ext>
                </a:extLst>
              </p:cNvPr>
              <p:cNvSpPr txBox="1"/>
              <p:nvPr/>
            </p:nvSpPr>
            <p:spPr>
              <a:xfrm>
                <a:off x="9500368" y="5666116"/>
                <a:ext cx="1444110" cy="31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txt, csv, xml, </a:t>
                </a:r>
                <a:r>
                  <a:rPr lang="en-US" sz="1200" dirty="0" err="1"/>
                  <a:t>dat</a:t>
                </a:r>
                <a:endParaRPr lang="en-US" sz="120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57BC8F-D0BB-304F-2861-FA8AFAF52738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 File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7E013DC9-AA4F-FB5E-78F9-14B5D4ED1AAF}"/>
              </a:ext>
            </a:extLst>
          </p:cNvPr>
          <p:cNvSpPr/>
          <p:nvPr/>
        </p:nvSpPr>
        <p:spPr>
          <a:xfrm>
            <a:off x="6609333" y="1663430"/>
            <a:ext cx="1132379" cy="470128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AWX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(SSIS &amp; T-SQL)</a:t>
            </a:r>
            <a:endParaRPr lang="en-US" sz="1200" dirty="0"/>
          </a:p>
        </p:txBody>
      </p: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510D45D2-BD3D-648A-82DE-B937F561AD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53127" y="3288750"/>
            <a:ext cx="1643442" cy="67685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Rectangle: Rounded Corners 1065">
            <a:extLst>
              <a:ext uri="{FF2B5EF4-FFF2-40B4-BE49-F238E27FC236}">
                <a16:creationId xmlns:a16="http://schemas.microsoft.com/office/drawing/2014/main" id="{F28429BB-3993-E922-7920-C77FE193943D}"/>
              </a:ext>
            </a:extLst>
          </p:cNvPr>
          <p:cNvSpPr/>
          <p:nvPr/>
        </p:nvSpPr>
        <p:spPr>
          <a:xfrm>
            <a:off x="2457721" y="3234053"/>
            <a:ext cx="3232246" cy="1496737"/>
          </a:xfrm>
          <a:prstGeom prst="roundRect">
            <a:avLst/>
          </a:prstGeom>
          <a:solidFill>
            <a:srgbClr val="FFD9DC"/>
          </a:solidFill>
          <a:ln w="1905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0C01416B-F5B2-4016-6EA7-FBFF3640AC58}"/>
              </a:ext>
            </a:extLst>
          </p:cNvPr>
          <p:cNvSpPr/>
          <p:nvPr/>
        </p:nvSpPr>
        <p:spPr>
          <a:xfrm>
            <a:off x="2491260" y="5135743"/>
            <a:ext cx="1312110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pmisapgmp01</a:t>
            </a: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163D8C48-AFB7-FA4A-35BA-11B82DE67A00}"/>
              </a:ext>
            </a:extLst>
          </p:cNvPr>
          <p:cNvGrpSpPr/>
          <p:nvPr/>
        </p:nvGrpSpPr>
        <p:grpSpPr>
          <a:xfrm>
            <a:off x="2698078" y="3580568"/>
            <a:ext cx="2760883" cy="803706"/>
            <a:chOff x="2091564" y="2990895"/>
            <a:chExt cx="3410127" cy="1060368"/>
          </a:xfrm>
        </p:grpSpPr>
        <p:sp>
          <p:nvSpPr>
            <p:cNvPr id="1037" name="Cylinder 1036">
              <a:extLst>
                <a:ext uri="{FF2B5EF4-FFF2-40B4-BE49-F238E27FC236}">
                  <a16:creationId xmlns:a16="http://schemas.microsoft.com/office/drawing/2014/main" id="{5DC570E2-F084-8929-594A-645BC4029495}"/>
                </a:ext>
              </a:extLst>
            </p:cNvPr>
            <p:cNvSpPr/>
            <p:nvPr/>
          </p:nvSpPr>
          <p:spPr>
            <a:xfrm>
              <a:off x="2091564" y="2990895"/>
              <a:ext cx="1470211" cy="106036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DWH31</a:t>
              </a:r>
            </a:p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(SQL09)</a:t>
              </a:r>
            </a:p>
          </p:txBody>
        </p:sp>
        <p:sp>
          <p:nvSpPr>
            <p:cNvPr id="1038" name="Cylinder 1037">
              <a:extLst>
                <a:ext uri="{FF2B5EF4-FFF2-40B4-BE49-F238E27FC236}">
                  <a16:creationId xmlns:a16="http://schemas.microsoft.com/office/drawing/2014/main" id="{563C294D-B3A6-F21B-E6F8-5A2F3D7FD288}"/>
                </a:ext>
              </a:extLst>
            </p:cNvPr>
            <p:cNvSpPr/>
            <p:nvPr/>
          </p:nvSpPr>
          <p:spPr>
            <a:xfrm>
              <a:off x="4031480" y="2990895"/>
              <a:ext cx="1470211" cy="106036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DWH32</a:t>
              </a:r>
            </a:p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(SQL10)</a:t>
              </a:r>
            </a:p>
          </p:txBody>
        </p:sp>
        <p:cxnSp>
          <p:nvCxnSpPr>
            <p:cNvPr id="1039" name="Straight Arrow Connector 1038">
              <a:extLst>
                <a:ext uri="{FF2B5EF4-FFF2-40B4-BE49-F238E27FC236}">
                  <a16:creationId xmlns:a16="http://schemas.microsoft.com/office/drawing/2014/main" id="{5C70DFC2-6F9C-D315-97D4-3B8173764044}"/>
                </a:ext>
              </a:extLst>
            </p:cNvPr>
            <p:cNvCxnSpPr>
              <a:cxnSpLocks/>
              <a:endCxn id="1038" idx="2"/>
            </p:cNvCxnSpPr>
            <p:nvPr/>
          </p:nvCxnSpPr>
          <p:spPr>
            <a:xfrm>
              <a:off x="3554150" y="3521079"/>
              <a:ext cx="477330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4" name="Cylinder 1043">
            <a:extLst>
              <a:ext uri="{FF2B5EF4-FFF2-40B4-BE49-F238E27FC236}">
                <a16:creationId xmlns:a16="http://schemas.microsoft.com/office/drawing/2014/main" id="{307E4970-B3FC-4433-6713-41BA8FA3E161}"/>
              </a:ext>
            </a:extLst>
          </p:cNvPr>
          <p:cNvSpPr/>
          <p:nvPr/>
        </p:nvSpPr>
        <p:spPr>
          <a:xfrm>
            <a:off x="2691906" y="1992025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CORIA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A3413DFD-6D33-7B91-37D9-27BBABFCE91C}"/>
              </a:ext>
            </a:extLst>
          </p:cNvPr>
          <p:cNvCxnSpPr>
            <a:stCxn id="1044" idx="3"/>
            <a:endCxn id="1037" idx="1"/>
          </p:cNvCxnSpPr>
          <p:nvPr/>
        </p:nvCxnSpPr>
        <p:spPr>
          <a:xfrm>
            <a:off x="3287057" y="2795731"/>
            <a:ext cx="6172" cy="784837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Cylinder 1047">
            <a:extLst>
              <a:ext uri="{FF2B5EF4-FFF2-40B4-BE49-F238E27FC236}">
                <a16:creationId xmlns:a16="http://schemas.microsoft.com/office/drawing/2014/main" id="{AE931788-6ED9-70EC-9C9E-CBDFE7F36FB7}"/>
              </a:ext>
            </a:extLst>
          </p:cNvPr>
          <p:cNvSpPr/>
          <p:nvPr/>
        </p:nvSpPr>
        <p:spPr>
          <a:xfrm>
            <a:off x="792438" y="3580568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</p:txBody>
      </p: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46B32A84-BF47-1056-CCB3-1FAFF5AD5AC4}"/>
              </a:ext>
            </a:extLst>
          </p:cNvPr>
          <p:cNvCxnSpPr>
            <a:cxnSpLocks/>
          </p:cNvCxnSpPr>
          <p:nvPr/>
        </p:nvCxnSpPr>
        <p:spPr>
          <a:xfrm flipV="1">
            <a:off x="3147315" y="4384274"/>
            <a:ext cx="0" cy="735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92E281-F777-C396-B418-704DC4660071}"/>
              </a:ext>
            </a:extLst>
          </p:cNvPr>
          <p:cNvSpPr txBox="1"/>
          <p:nvPr/>
        </p:nvSpPr>
        <p:spPr>
          <a:xfrm>
            <a:off x="6591512" y="1138840"/>
            <a:ext cx="1165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glow rad="76200">
              <a:schemeClr val="accent6">
                <a:lumMod val="40000"/>
                <a:lumOff val="60000"/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0FDB1-D222-5698-0769-4B11DA8A55F3}"/>
              </a:ext>
            </a:extLst>
          </p:cNvPr>
          <p:cNvSpPr txBox="1"/>
          <p:nvPr/>
        </p:nvSpPr>
        <p:spPr>
          <a:xfrm>
            <a:off x="9045194" y="1138840"/>
            <a:ext cx="2000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C9793-9B09-2F81-685C-44F6A9B9B65B}"/>
              </a:ext>
            </a:extLst>
          </p:cNvPr>
          <p:cNvSpPr txBox="1"/>
          <p:nvPr/>
        </p:nvSpPr>
        <p:spPr>
          <a:xfrm>
            <a:off x="665197" y="1138840"/>
            <a:ext cx="5156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D32C2B-26D8-1D62-B946-6E0B2DDA31F7}"/>
              </a:ext>
            </a:extLst>
          </p:cNvPr>
          <p:cNvCxnSpPr>
            <a:cxnSpLocks/>
          </p:cNvCxnSpPr>
          <p:nvPr/>
        </p:nvCxnSpPr>
        <p:spPr>
          <a:xfrm flipV="1">
            <a:off x="1981569" y="4123392"/>
            <a:ext cx="716510" cy="924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7FE30D-E60E-F4FC-F145-F01065214F11}"/>
              </a:ext>
            </a:extLst>
          </p:cNvPr>
          <p:cNvCxnSpPr>
            <a:cxnSpLocks/>
          </p:cNvCxnSpPr>
          <p:nvPr/>
        </p:nvCxnSpPr>
        <p:spPr>
          <a:xfrm>
            <a:off x="1982740" y="3870542"/>
            <a:ext cx="6048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DF2AA0-4512-07F9-328C-C4056E01E16B}"/>
              </a:ext>
            </a:extLst>
          </p:cNvPr>
          <p:cNvCxnSpPr>
            <a:cxnSpLocks/>
          </p:cNvCxnSpPr>
          <p:nvPr/>
        </p:nvCxnSpPr>
        <p:spPr>
          <a:xfrm>
            <a:off x="3448081" y="4400303"/>
            <a:ext cx="3034963" cy="591596"/>
          </a:xfrm>
          <a:prstGeom prst="bentConnector3">
            <a:avLst>
              <a:gd name="adj1" fmla="val -1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723CA35-BECC-488E-9ABF-B8C512B1629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853126" y="4991899"/>
            <a:ext cx="1647846" cy="252131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CD69D1-83A8-4F2D-ADAC-8220038A8F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82668" y="3965609"/>
            <a:ext cx="915252" cy="168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13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FBCF31E-A6C4-8D66-6B40-A2AD1916CB70}"/>
              </a:ext>
            </a:extLst>
          </p:cNvPr>
          <p:cNvSpPr/>
          <p:nvPr/>
        </p:nvSpPr>
        <p:spPr>
          <a:xfrm>
            <a:off x="665198" y="1663429"/>
            <a:ext cx="5151058" cy="47012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C6AA6-931E-CA19-1F03-592AA80209ED}"/>
              </a:ext>
            </a:extLst>
          </p:cNvPr>
          <p:cNvSpPr txBox="1"/>
          <p:nvPr/>
        </p:nvSpPr>
        <p:spPr>
          <a:xfrm>
            <a:off x="665197" y="1138840"/>
            <a:ext cx="5156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1A451E8-12F0-2807-E2DB-DDE55DF198CD}"/>
              </a:ext>
            </a:extLst>
          </p:cNvPr>
          <p:cNvSpPr/>
          <p:nvPr/>
        </p:nvSpPr>
        <p:spPr>
          <a:xfrm>
            <a:off x="1266445" y="5178759"/>
            <a:ext cx="1312110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pmisapgmp01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0271608-42F5-32FB-9F76-8E9BB2FFB078}"/>
              </a:ext>
            </a:extLst>
          </p:cNvPr>
          <p:cNvSpPr/>
          <p:nvPr/>
        </p:nvSpPr>
        <p:spPr>
          <a:xfrm>
            <a:off x="3861639" y="2199182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DWH32</a:t>
            </a: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(SQL10)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70CFC42-0A68-DC42-1723-1807FF01971A}"/>
              </a:ext>
            </a:extLst>
          </p:cNvPr>
          <p:cNvSpPr/>
          <p:nvPr/>
        </p:nvSpPr>
        <p:spPr>
          <a:xfrm>
            <a:off x="3861639" y="3700273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DWH31</a:t>
            </a: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(SQL09)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E9CDE0E-5AF1-E626-686E-D765FB726C9A}"/>
              </a:ext>
            </a:extLst>
          </p:cNvPr>
          <p:cNvSpPr/>
          <p:nvPr/>
        </p:nvSpPr>
        <p:spPr>
          <a:xfrm>
            <a:off x="3861639" y="5178759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CORIA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46F9783-F0FC-1953-4EBE-E069E9FB84DA}"/>
              </a:ext>
            </a:extLst>
          </p:cNvPr>
          <p:cNvSpPr/>
          <p:nvPr/>
        </p:nvSpPr>
        <p:spPr>
          <a:xfrm>
            <a:off x="1327349" y="2952141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63ADAB-696C-B662-F3C1-2B9FE425C548}"/>
              </a:ext>
            </a:extLst>
          </p:cNvPr>
          <p:cNvCxnSpPr>
            <a:stCxn id="6" idx="4"/>
            <a:endCxn id="7" idx="4"/>
          </p:cNvCxnSpPr>
          <p:nvPr/>
        </p:nvCxnSpPr>
        <p:spPr>
          <a:xfrm>
            <a:off x="5051941" y="2690582"/>
            <a:ext cx="12700" cy="1501091"/>
          </a:xfrm>
          <a:prstGeom prst="bentConnector3">
            <a:avLst>
              <a:gd name="adj1" fmla="val 2872346"/>
            </a:avLst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F787E3-CF52-E01C-AD36-F44D830855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36239" y="2650809"/>
            <a:ext cx="12700" cy="1323478"/>
          </a:xfrm>
          <a:prstGeom prst="bentConnector3">
            <a:avLst>
              <a:gd name="adj1" fmla="val 2795748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01CAF4DB-2D5C-FCD5-186A-1CE26170752D}"/>
              </a:ext>
            </a:extLst>
          </p:cNvPr>
          <p:cNvSpPr/>
          <p:nvPr/>
        </p:nvSpPr>
        <p:spPr>
          <a:xfrm flipH="1">
            <a:off x="9060299" y="1663430"/>
            <a:ext cx="2466504" cy="4716310"/>
          </a:xfrm>
          <a:prstGeom prst="flowChartPunchedCard">
            <a:avLst/>
          </a:prstGeom>
          <a:solidFill>
            <a:srgbClr val="FFF5D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3FF88-E8D1-F141-39B9-997ACB64A2EB}"/>
              </a:ext>
            </a:extLst>
          </p:cNvPr>
          <p:cNvGrpSpPr/>
          <p:nvPr/>
        </p:nvGrpSpPr>
        <p:grpSpPr>
          <a:xfrm>
            <a:off x="9352592" y="4351341"/>
            <a:ext cx="1911701" cy="1462022"/>
            <a:chOff x="9035400" y="4298146"/>
            <a:chExt cx="2114404" cy="16698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1BD60C5-15AD-B3FE-A3B0-A899D37A1D12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12905D-BC73-0B5F-05B7-614D85A4BFFD}"/>
                </a:ext>
              </a:extLst>
            </p:cNvPr>
            <p:cNvGrpSpPr/>
            <p:nvPr/>
          </p:nvGrpSpPr>
          <p:grpSpPr>
            <a:xfrm>
              <a:off x="9477456" y="4720290"/>
              <a:ext cx="1234004" cy="1155422"/>
              <a:chOff x="9614195" y="4787693"/>
              <a:chExt cx="1234004" cy="1155422"/>
            </a:xfrm>
          </p:grpSpPr>
          <p:pic>
            <p:nvPicPr>
              <p:cNvPr id="33" name="Graphic 32" descr="Paper with solid fill">
                <a:extLst>
                  <a:ext uri="{FF2B5EF4-FFF2-40B4-BE49-F238E27FC236}">
                    <a16:creationId xmlns:a16="http://schemas.microsoft.com/office/drawing/2014/main" id="{5B3A6DC0-6070-E5A7-CAF9-7F73B88F2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A00110-4D12-A739-A1CD-901C712B425D}"/>
                  </a:ext>
                </a:extLst>
              </p:cNvPr>
              <p:cNvSpPr txBox="1"/>
              <p:nvPr/>
            </p:nvSpPr>
            <p:spPr>
              <a:xfrm>
                <a:off x="9614195" y="5666116"/>
                <a:ext cx="123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UDIST.txt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46A76E-F8CA-87A5-956E-1DEC570BFDB4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Target File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E0C641-8346-DBCC-1647-B174CF90CDA5}"/>
              </a:ext>
            </a:extLst>
          </p:cNvPr>
          <p:cNvGrpSpPr/>
          <p:nvPr/>
        </p:nvGrpSpPr>
        <p:grpSpPr>
          <a:xfrm>
            <a:off x="9348185" y="2221130"/>
            <a:ext cx="1911701" cy="1462022"/>
            <a:chOff x="9035400" y="4298146"/>
            <a:chExt cx="2114404" cy="166989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F7F1CDB-0289-A63C-AEA9-D33D851BB9EE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220CF2-1EAA-50EA-53C8-FED4A2B8E19E}"/>
                </a:ext>
              </a:extLst>
            </p:cNvPr>
            <p:cNvGrpSpPr/>
            <p:nvPr/>
          </p:nvGrpSpPr>
          <p:grpSpPr>
            <a:xfrm>
              <a:off x="9363629" y="4720290"/>
              <a:ext cx="1444110" cy="1194807"/>
              <a:chOff x="9500368" y="4787693"/>
              <a:chExt cx="1444110" cy="1194807"/>
            </a:xfrm>
          </p:grpSpPr>
          <p:pic>
            <p:nvPicPr>
              <p:cNvPr id="39" name="Graphic 38" descr="Paper with solid fill">
                <a:extLst>
                  <a:ext uri="{FF2B5EF4-FFF2-40B4-BE49-F238E27FC236}">
                    <a16:creationId xmlns:a16="http://schemas.microsoft.com/office/drawing/2014/main" id="{260499C3-332C-FCB7-0D33-6BD91CA6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C4E6BF-1F3C-0D81-773D-3148A1B8CC54}"/>
                  </a:ext>
                </a:extLst>
              </p:cNvPr>
              <p:cNvSpPr txBox="1"/>
              <p:nvPr/>
            </p:nvSpPr>
            <p:spPr>
              <a:xfrm>
                <a:off x="9500368" y="5666116"/>
                <a:ext cx="1444110" cy="31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txt, csv, xml, </a:t>
                </a:r>
                <a:r>
                  <a:rPr lang="en-US" sz="1200" dirty="0" err="1"/>
                  <a:t>dat</a:t>
                </a:r>
                <a:endParaRPr lang="en-US" sz="12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1D05A6-3BDA-C829-0B9D-9175888EE8DD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 File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C7134-B97A-8697-397F-B67F48B6F8E2}"/>
              </a:ext>
            </a:extLst>
          </p:cNvPr>
          <p:cNvSpPr/>
          <p:nvPr/>
        </p:nvSpPr>
        <p:spPr>
          <a:xfrm>
            <a:off x="6609333" y="1663430"/>
            <a:ext cx="1132379" cy="470128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AWX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(SSIS &amp; T-SQL)</a:t>
            </a:r>
            <a:endParaRPr lang="en-US" sz="12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8CEADD-2DF0-6A4E-3C1B-4390D4D1F46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7756817" y="3113818"/>
            <a:ext cx="1739749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A440CA-6852-D13F-9A18-9F7F9DBCA893}"/>
              </a:ext>
            </a:extLst>
          </p:cNvPr>
          <p:cNvSpPr txBox="1"/>
          <p:nvPr/>
        </p:nvSpPr>
        <p:spPr>
          <a:xfrm>
            <a:off x="6591512" y="1138840"/>
            <a:ext cx="1165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glow rad="76200">
              <a:schemeClr val="accent6">
                <a:lumMod val="40000"/>
                <a:lumOff val="60000"/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273C1-CFE3-C6CF-0317-5FEA5DE5CE24}"/>
              </a:ext>
            </a:extLst>
          </p:cNvPr>
          <p:cNvSpPr txBox="1"/>
          <p:nvPr/>
        </p:nvSpPr>
        <p:spPr>
          <a:xfrm>
            <a:off x="9045194" y="1138840"/>
            <a:ext cx="2000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E51C42A-9E17-8F8F-0AF7-792010F1DB6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756816" y="4991899"/>
            <a:ext cx="1744156" cy="252131"/>
          </a:xfrm>
          <a:prstGeom prst="bentConnector3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48927A-5579-EB93-21E7-17C7AB361D88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517651" y="3353994"/>
            <a:ext cx="95512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D8F76BF-1EE9-4759-4AAF-BFDCEEFAC48B}"/>
              </a:ext>
            </a:extLst>
          </p:cNvPr>
          <p:cNvCxnSpPr>
            <a:cxnSpLocks/>
            <a:stCxn id="4" idx="1"/>
          </p:cNvCxnSpPr>
          <p:nvPr/>
        </p:nvCxnSpPr>
        <p:spPr>
          <a:xfrm rot="5400000" flipH="1" flipV="1">
            <a:off x="2523660" y="3912475"/>
            <a:ext cx="665125" cy="1867444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BD4D883-78CF-B58E-317F-29B34F9DB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3941" y="3113818"/>
            <a:ext cx="1185392" cy="31153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11D973-EB1A-194D-C1B6-46FABF8DEDC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456790" y="4683073"/>
            <a:ext cx="0" cy="49568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0EC76D2-07D3-6A2A-CE2B-B1ED1A709CC1}"/>
              </a:ext>
            </a:extLst>
          </p:cNvPr>
          <p:cNvCxnSpPr/>
          <p:nvPr/>
        </p:nvCxnSpPr>
        <p:spPr>
          <a:xfrm>
            <a:off x="4766553" y="4674697"/>
            <a:ext cx="1842780" cy="317202"/>
          </a:xfrm>
          <a:prstGeom prst="bentConnector3">
            <a:avLst>
              <a:gd name="adj1" fmla="val 907"/>
            </a:avLst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28380A2-4821-B995-8254-C342B5E6FE77}"/>
              </a:ext>
            </a:extLst>
          </p:cNvPr>
          <p:cNvCxnSpPr>
            <a:stCxn id="7" idx="2"/>
            <a:endCxn id="11" idx="3"/>
          </p:cNvCxnSpPr>
          <p:nvPr/>
        </p:nvCxnSpPr>
        <p:spPr>
          <a:xfrm rot="10800000">
            <a:off x="1922501" y="3755847"/>
            <a:ext cx="1939139" cy="43582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A22E98-0655-850C-B263-EA2036DE35A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456790" y="3181982"/>
            <a:ext cx="0" cy="518291"/>
          </a:xfrm>
          <a:prstGeom prst="straightConnector1">
            <a:avLst/>
          </a:prstGeom>
          <a:ln w="31750">
            <a:solidFill>
              <a:schemeClr val="bg2">
                <a:lumMod val="9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139734" y="322037"/>
            <a:ext cx="3725178" cy="461665"/>
          </a:xfrm>
          <a:prstGeom prst="rect">
            <a:avLst/>
          </a:prstGeom>
          <a:noFill/>
          <a:ln w="38100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</p:spTree>
    <p:extLst>
      <p:ext uri="{BB962C8B-B14F-4D97-AF65-F5344CB8AC3E}">
        <p14:creationId xmlns:p14="http://schemas.microsoft.com/office/powerpoint/2010/main" val="210263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FBCF31E-A6C4-8D66-6B40-A2AD1916CB70}"/>
              </a:ext>
            </a:extLst>
          </p:cNvPr>
          <p:cNvSpPr/>
          <p:nvPr/>
        </p:nvSpPr>
        <p:spPr>
          <a:xfrm>
            <a:off x="665198" y="1663429"/>
            <a:ext cx="5151058" cy="47012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C6AA6-931E-CA19-1F03-592AA80209ED}"/>
              </a:ext>
            </a:extLst>
          </p:cNvPr>
          <p:cNvSpPr txBox="1"/>
          <p:nvPr/>
        </p:nvSpPr>
        <p:spPr>
          <a:xfrm>
            <a:off x="665197" y="1138840"/>
            <a:ext cx="5156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1A451E8-12F0-2807-E2DB-DDE55DF198CD}"/>
              </a:ext>
            </a:extLst>
          </p:cNvPr>
          <p:cNvSpPr/>
          <p:nvPr/>
        </p:nvSpPr>
        <p:spPr>
          <a:xfrm>
            <a:off x="1190100" y="5058536"/>
            <a:ext cx="1312110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pmisapgmp01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0271608-42F5-32FB-9F76-8E9BB2FFB078}"/>
              </a:ext>
            </a:extLst>
          </p:cNvPr>
          <p:cNvSpPr/>
          <p:nvPr/>
        </p:nvSpPr>
        <p:spPr>
          <a:xfrm>
            <a:off x="3785294" y="2066834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DWH32</a:t>
            </a: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(SQL10)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70CFC42-0A68-DC42-1723-1807FF01971A}"/>
              </a:ext>
            </a:extLst>
          </p:cNvPr>
          <p:cNvSpPr/>
          <p:nvPr/>
        </p:nvSpPr>
        <p:spPr>
          <a:xfrm>
            <a:off x="3785294" y="3580050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DWH31</a:t>
            </a: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(SQL09)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E9CDE0E-5AF1-E626-686E-D765FB726C9A}"/>
              </a:ext>
            </a:extLst>
          </p:cNvPr>
          <p:cNvSpPr/>
          <p:nvPr/>
        </p:nvSpPr>
        <p:spPr>
          <a:xfrm>
            <a:off x="3151390" y="5058536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CORIA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46F9783-F0FC-1953-4EBE-E069E9FB84DA}"/>
              </a:ext>
            </a:extLst>
          </p:cNvPr>
          <p:cNvSpPr/>
          <p:nvPr/>
        </p:nvSpPr>
        <p:spPr>
          <a:xfrm>
            <a:off x="1251004" y="2819793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63ADAB-696C-B662-F3C1-2B9FE425C5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975596" y="2558234"/>
            <a:ext cx="12700" cy="1501091"/>
          </a:xfrm>
          <a:prstGeom prst="bentConnector3">
            <a:avLst>
              <a:gd name="adj1" fmla="val 2872346"/>
            </a:avLst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F787E3-CF52-E01C-AD36-F44D830855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9894" y="2518461"/>
            <a:ext cx="12700" cy="1323478"/>
          </a:xfrm>
          <a:prstGeom prst="bentConnector3">
            <a:avLst>
              <a:gd name="adj1" fmla="val 2795748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01CAF4DB-2D5C-FCD5-186A-1CE26170752D}"/>
              </a:ext>
            </a:extLst>
          </p:cNvPr>
          <p:cNvSpPr/>
          <p:nvPr/>
        </p:nvSpPr>
        <p:spPr>
          <a:xfrm flipH="1">
            <a:off x="9060299" y="1663430"/>
            <a:ext cx="2466504" cy="4716310"/>
          </a:xfrm>
          <a:prstGeom prst="flowChartPunchedCard">
            <a:avLst/>
          </a:prstGeom>
          <a:solidFill>
            <a:srgbClr val="FFF5D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3FF88-E8D1-F141-39B9-997ACB64A2EB}"/>
              </a:ext>
            </a:extLst>
          </p:cNvPr>
          <p:cNvGrpSpPr/>
          <p:nvPr/>
        </p:nvGrpSpPr>
        <p:grpSpPr>
          <a:xfrm>
            <a:off x="9352592" y="4351341"/>
            <a:ext cx="1911701" cy="1462022"/>
            <a:chOff x="9035400" y="4298146"/>
            <a:chExt cx="2114404" cy="16698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1BD60C5-15AD-B3FE-A3B0-A899D37A1D12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12905D-BC73-0B5F-05B7-614D85A4BFFD}"/>
                </a:ext>
              </a:extLst>
            </p:cNvPr>
            <p:cNvGrpSpPr/>
            <p:nvPr/>
          </p:nvGrpSpPr>
          <p:grpSpPr>
            <a:xfrm>
              <a:off x="9477456" y="4720290"/>
              <a:ext cx="1234004" cy="1155422"/>
              <a:chOff x="9614195" y="4787693"/>
              <a:chExt cx="1234004" cy="1155422"/>
            </a:xfrm>
          </p:grpSpPr>
          <p:pic>
            <p:nvPicPr>
              <p:cNvPr id="33" name="Graphic 32" descr="Paper with solid fill">
                <a:extLst>
                  <a:ext uri="{FF2B5EF4-FFF2-40B4-BE49-F238E27FC236}">
                    <a16:creationId xmlns:a16="http://schemas.microsoft.com/office/drawing/2014/main" id="{5B3A6DC0-6070-E5A7-CAF9-7F73B88F2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A00110-4D12-A739-A1CD-901C712B425D}"/>
                  </a:ext>
                </a:extLst>
              </p:cNvPr>
              <p:cNvSpPr txBox="1"/>
              <p:nvPr/>
            </p:nvSpPr>
            <p:spPr>
              <a:xfrm>
                <a:off x="9614195" y="5666116"/>
                <a:ext cx="123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UDIST.txt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46A76E-F8CA-87A5-956E-1DEC570BFDB4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Target File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E0C641-8346-DBCC-1647-B174CF90CDA5}"/>
              </a:ext>
            </a:extLst>
          </p:cNvPr>
          <p:cNvGrpSpPr/>
          <p:nvPr/>
        </p:nvGrpSpPr>
        <p:grpSpPr>
          <a:xfrm>
            <a:off x="9348185" y="2221130"/>
            <a:ext cx="1911701" cy="1462022"/>
            <a:chOff x="9035400" y="4298146"/>
            <a:chExt cx="2114404" cy="166989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F7F1CDB-0289-A63C-AEA9-D33D851BB9EE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220CF2-1EAA-50EA-53C8-FED4A2B8E19E}"/>
                </a:ext>
              </a:extLst>
            </p:cNvPr>
            <p:cNvGrpSpPr/>
            <p:nvPr/>
          </p:nvGrpSpPr>
          <p:grpSpPr>
            <a:xfrm>
              <a:off x="9363629" y="4720290"/>
              <a:ext cx="1444110" cy="1194807"/>
              <a:chOff x="9500368" y="4787693"/>
              <a:chExt cx="1444110" cy="1194807"/>
            </a:xfrm>
          </p:grpSpPr>
          <p:pic>
            <p:nvPicPr>
              <p:cNvPr id="39" name="Graphic 38" descr="Paper with solid fill">
                <a:extLst>
                  <a:ext uri="{FF2B5EF4-FFF2-40B4-BE49-F238E27FC236}">
                    <a16:creationId xmlns:a16="http://schemas.microsoft.com/office/drawing/2014/main" id="{260499C3-332C-FCB7-0D33-6BD91CA6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C4E6BF-1F3C-0D81-773D-3148A1B8CC54}"/>
                  </a:ext>
                </a:extLst>
              </p:cNvPr>
              <p:cNvSpPr txBox="1"/>
              <p:nvPr/>
            </p:nvSpPr>
            <p:spPr>
              <a:xfrm>
                <a:off x="9500368" y="5666116"/>
                <a:ext cx="1444110" cy="31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txt, csv, xml, </a:t>
                </a:r>
                <a:r>
                  <a:rPr lang="en-US" sz="1200" dirty="0" err="1"/>
                  <a:t>dat</a:t>
                </a:r>
                <a:endParaRPr lang="en-US" sz="12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1D05A6-3BDA-C829-0B9D-9175888EE8DD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 File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C7134-B97A-8697-397F-B67F48B6F8E2}"/>
              </a:ext>
            </a:extLst>
          </p:cNvPr>
          <p:cNvSpPr/>
          <p:nvPr/>
        </p:nvSpPr>
        <p:spPr>
          <a:xfrm>
            <a:off x="6609333" y="1663430"/>
            <a:ext cx="1132379" cy="470128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AWX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(SSIS &amp; T-SQL)</a:t>
            </a:r>
            <a:endParaRPr lang="en-US" sz="12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8CEADD-2DF0-6A4E-3C1B-4390D4D1F46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7756817" y="3113818"/>
            <a:ext cx="1739749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A440CA-6852-D13F-9A18-9F7F9DBCA893}"/>
              </a:ext>
            </a:extLst>
          </p:cNvPr>
          <p:cNvSpPr txBox="1"/>
          <p:nvPr/>
        </p:nvSpPr>
        <p:spPr>
          <a:xfrm>
            <a:off x="6591512" y="1138840"/>
            <a:ext cx="1165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glow rad="76200">
              <a:schemeClr val="accent6">
                <a:lumMod val="40000"/>
                <a:lumOff val="60000"/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273C1-CFE3-C6CF-0317-5FEA5DE5CE24}"/>
              </a:ext>
            </a:extLst>
          </p:cNvPr>
          <p:cNvSpPr txBox="1"/>
          <p:nvPr/>
        </p:nvSpPr>
        <p:spPr>
          <a:xfrm>
            <a:off x="9045194" y="1138840"/>
            <a:ext cx="2000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48927A-5579-EB93-21E7-17C7AB361D88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441306" y="3221646"/>
            <a:ext cx="95512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D8F76BF-1EE9-4759-4AAF-BFDCEEFAC48B}"/>
              </a:ext>
            </a:extLst>
          </p:cNvPr>
          <p:cNvCxnSpPr>
            <a:cxnSpLocks/>
            <a:stCxn id="4" idx="1"/>
          </p:cNvCxnSpPr>
          <p:nvPr/>
        </p:nvCxnSpPr>
        <p:spPr>
          <a:xfrm rot="5400000" flipH="1" flipV="1">
            <a:off x="2466061" y="3718904"/>
            <a:ext cx="719726" cy="195953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BD4D883-78CF-B58E-317F-29B34F9DB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3941" y="3113818"/>
            <a:ext cx="1185392" cy="31153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0EC76D2-07D3-6A2A-CE2B-B1ED1A709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5115" y="3960474"/>
            <a:ext cx="693880" cy="1898633"/>
          </a:xfrm>
          <a:prstGeom prst="bentConnector2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28380A2-4821-B995-8254-C342B5E6FE77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1846156" y="3623499"/>
            <a:ext cx="1939139" cy="43582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A22E98-0655-850C-B263-EA2036DE35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0445" y="3049634"/>
            <a:ext cx="0" cy="518291"/>
          </a:xfrm>
          <a:prstGeom prst="straightConnector1">
            <a:avLst/>
          </a:prstGeom>
          <a:ln w="31750">
            <a:solidFill>
              <a:schemeClr val="bg2">
                <a:lumMod val="9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139734" y="322037"/>
            <a:ext cx="3725178" cy="461665"/>
          </a:xfrm>
          <a:prstGeom prst="rect">
            <a:avLst/>
          </a:prstGeom>
          <a:noFill/>
          <a:ln w="38100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44A8835-A730-2B2C-3E3A-AB5AE718449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rot="5400000">
            <a:off x="3815650" y="4493741"/>
            <a:ext cx="495686" cy="633904"/>
          </a:xfrm>
          <a:prstGeom prst="bentConnector3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F2D35E-0D26-C480-E70B-491B59CE08FE}"/>
              </a:ext>
            </a:extLst>
          </p:cNvPr>
          <p:cNvCxnSpPr>
            <a:endCxn id="30" idx="1"/>
          </p:cNvCxnSpPr>
          <p:nvPr/>
        </p:nvCxnSpPr>
        <p:spPr>
          <a:xfrm flipV="1">
            <a:off x="7741712" y="5244030"/>
            <a:ext cx="1759260" cy="12701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0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12B80E-5695-46D1-ACC9-EDB5281A72E5}"/>
</file>

<file path=customXml/itemProps2.xml><?xml version="1.0" encoding="utf-8"?>
<ds:datastoreItem xmlns:ds="http://schemas.openxmlformats.org/officeDocument/2006/customXml" ds:itemID="{039523D9-1C97-49B1-B040-41352F1B9D8B}">
  <ds:schemaRefs>
    <ds:schemaRef ds:uri="http://schemas.microsoft.com/office/2006/metadata/properties"/>
    <ds:schemaRef ds:uri="http://schemas.microsoft.com/office/infopath/2007/PartnerControls"/>
    <ds:schemaRef ds:uri="3e0b2eb5-b991-48f3-ab11-25b43d00da6a"/>
    <ds:schemaRef ds:uri="c2ee1bed-e7b6-41ca-ac1e-19fff78bde6d"/>
  </ds:schemaRefs>
</ds:datastoreItem>
</file>

<file path=customXml/itemProps3.xml><?xml version="1.0" encoding="utf-8"?>
<ds:datastoreItem xmlns:ds="http://schemas.openxmlformats.org/officeDocument/2006/customXml" ds:itemID="{720FD1FE-6FE0-46AB-80E3-22888751ADC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415</Words>
  <Application>Microsoft Office PowerPoint</Application>
  <PresentationFormat>Widescreen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 Morris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Max (contracted)</dc:creator>
  <cp:lastModifiedBy>Kim, Max (contracted)</cp:lastModifiedBy>
  <cp:revision>1</cp:revision>
  <dcterms:created xsi:type="dcterms:W3CDTF">2023-10-04T04:54:50Z</dcterms:created>
  <dcterms:modified xsi:type="dcterms:W3CDTF">2023-10-06T03:21:02Z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0x0101007BDFA59B5C858E4683FD8275FF124205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