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1" r:id="rId2"/>
    <p:sldId id="29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5" d="100"/>
          <a:sy n="65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2FAA-C670-0353-1A88-83C36B296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CC81BC-612F-CAAD-3DDE-3971A3EFC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E5B5B-983E-9783-3666-1BEC687A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83022-DED4-DAD5-D59D-BF23947D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3900A-C29A-3555-A036-810FA5DD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6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D8CE-9CC5-0053-DE52-14AEE3CAF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06F98-E23B-D652-34F9-8D80F2EDB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D87A3-2B9C-0471-1CF9-BF63704D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D5C68-04A9-F563-BEF7-AA83164A2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078D7-3340-6696-FB7C-03C645A6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507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13474-E207-FD1C-9D79-E2E23FBE2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08E18F-1C75-C3C4-8660-DAB0F9B5B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6C9C7-F677-0E7C-0753-2DD06B7F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146D3-4984-DD7B-BC45-C95920A3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9E740-EDBC-A68F-864B-582C65CE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0F46D-78EA-0822-6197-B38D1F2CD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DC129-B208-26B4-9306-764E6F6E1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DA89-74D3-618A-1C6B-4470A4EF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F7924-590C-0675-3D61-9DA56BAA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CF82D-5382-6F47-0E98-71EB830E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7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FE4F-3593-56B4-4E7B-B66EBE2C5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72B1A-A9F9-1A7D-1B50-46706EACB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BEC1D-4AF3-2C4B-CDD1-7815DF25A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CFEC3-9370-6D7E-D921-C4F34641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AE299-4D0F-7EF5-74A2-84ADCC9B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1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EA59-7EEB-CBA5-992F-A6402FDFC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9D9B-39A5-7162-7E61-E81B1C64B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C1A1F-27FD-2023-02B5-37B72DC75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2C439-0A6F-081A-AEDB-538AFBFF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024E8-6F91-2EF9-EF85-1C64D48E3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D6DAD-D7E1-6157-2425-425EC502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5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5FA3-C547-5EF2-7732-6473F6B9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48771-1CDF-2E1E-16DB-BEE94CA37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C74F5-8EBD-30D6-ECDF-40C5FA064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A1CC0E-C185-AF79-C8E0-EEF742A29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E5FF5-DB7E-E32C-17E7-E4D83BA46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A197B-AA7E-0535-8EA2-B380FD303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87EBA-0FA3-4208-0958-A082CD92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EE95E7-CF87-0F08-9A92-ADE713BD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7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BF03-F219-FE61-63F7-A5B6D7F5A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6FF61-A4E6-5EAE-6EE8-24DE655E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6A052-C0B9-1549-D7EB-3C8CFEFC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8D7AB-A439-5E20-1857-3BAE44AA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FB6A1-A035-92FF-616A-6838739D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1D131-0766-5F90-7478-A09F8840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75198-666F-ED4C-B128-BA024C40D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4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2B17-A393-4B1A-6D6E-7B11A527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CF234-592C-01B2-2D92-16D061F8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B0773-3D07-C044-D20E-11DF8DB44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BE38C-6938-A832-8D62-32716CEE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10E1F-4930-45FB-0D47-8ADF1203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D4FD1-E18F-7852-C247-931AB3D2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5AEF2-4A45-F072-3852-3DAFB20C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3A3D77-8901-0EA1-A963-72E9B761B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C93E2-A486-9DA6-B4EF-40BCC12C3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2DC30-7EC8-CB6E-4DA4-DD90EB89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78E75-D7E1-3EC6-A1F0-693B34B6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67C7D-DA8C-3D66-7F25-4E65F3DDD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5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6CDCED-1FA6-8E92-442F-03E2E723D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AF7A4-C10D-5837-07FE-C7601340C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1EA44-C087-08A8-94A6-3A6AFDA02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581D-3DFB-43CB-A73E-B8A342DA8AFE}" type="datetimeFigureOut">
              <a:rPr lang="en-US" smtClean="0"/>
              <a:t>11/1/2023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42442-AD72-BD3D-789D-23745B500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B9A4F-15D1-9AFE-1229-95F7808A2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A8657-5F5C-410E-BE2B-CC4F91F18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7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78213E76-4939-BDF5-9658-9133F5E973FF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00" y="727787"/>
            <a:ext cx="10185400" cy="5914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D32E21-9A3A-7875-3112-8942C5A38E16}"/>
              </a:ext>
            </a:extLst>
          </p:cNvPr>
          <p:cNvSpPr txBox="1"/>
          <p:nvPr/>
        </p:nvSpPr>
        <p:spPr>
          <a:xfrm>
            <a:off x="4233411" y="215513"/>
            <a:ext cx="372517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- IS</a:t>
            </a:r>
          </a:p>
        </p:txBody>
      </p:sp>
    </p:spTree>
    <p:extLst>
      <p:ext uri="{BB962C8B-B14F-4D97-AF65-F5344CB8AC3E}">
        <p14:creationId xmlns:p14="http://schemas.microsoft.com/office/powerpoint/2010/main" val="203273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2610DF57-38A0-CE41-5734-25C9352CDBAC}"/>
              </a:ext>
            </a:extLst>
          </p:cNvPr>
          <p:cNvSpPr txBox="1"/>
          <p:nvPr/>
        </p:nvSpPr>
        <p:spPr>
          <a:xfrm>
            <a:off x="4233411" y="215513"/>
            <a:ext cx="3725178" cy="461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noFill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- BE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D0AEBED-B499-F365-6228-1A2216839961}"/>
              </a:ext>
            </a:extLst>
          </p:cNvPr>
          <p:cNvGrpSpPr/>
          <p:nvPr/>
        </p:nvGrpSpPr>
        <p:grpSpPr>
          <a:xfrm>
            <a:off x="1087575" y="1061018"/>
            <a:ext cx="10016850" cy="5240900"/>
            <a:chOff x="665197" y="1138840"/>
            <a:chExt cx="10016850" cy="52409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C4F072C-6D02-F068-455E-7DECB65D2550}"/>
                </a:ext>
              </a:extLst>
            </p:cNvPr>
            <p:cNvSpPr/>
            <p:nvPr/>
          </p:nvSpPr>
          <p:spPr>
            <a:xfrm>
              <a:off x="3622262" y="1921197"/>
              <a:ext cx="1534762" cy="2753500"/>
            </a:xfrm>
            <a:prstGeom prst="roundRect">
              <a:avLst/>
            </a:prstGeom>
            <a:solidFill>
              <a:srgbClr val="FFD9DC"/>
            </a:solidFill>
            <a:ln w="19050"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FBCF31E-A6C4-8D66-6B40-A2AD1916CB70}"/>
                </a:ext>
              </a:extLst>
            </p:cNvPr>
            <p:cNvSpPr/>
            <p:nvPr/>
          </p:nvSpPr>
          <p:spPr>
            <a:xfrm>
              <a:off x="665198" y="1663429"/>
              <a:ext cx="5151058" cy="4701283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  <a:effectLst>
              <a:softEdge rad="381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89C6AA6-931E-CA19-1F03-592AA80209ED}"/>
                </a:ext>
              </a:extLst>
            </p:cNvPr>
            <p:cNvSpPr txBox="1"/>
            <p:nvPr/>
          </p:nvSpPr>
          <p:spPr>
            <a:xfrm>
              <a:off x="665197" y="1138840"/>
              <a:ext cx="5156946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noFill/>
            </a:ln>
            <a:effectLst>
              <a:glow rad="63500">
                <a:schemeClr val="accent1"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Cloud </a:t>
              </a:r>
              <a:r>
                <a:rPr lang="en-US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DataBase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A1A451E8-12F0-2807-E2DB-DDE55DF198CD}"/>
                </a:ext>
              </a:extLst>
            </p:cNvPr>
            <p:cNvSpPr/>
            <p:nvPr/>
          </p:nvSpPr>
          <p:spPr>
            <a:xfrm>
              <a:off x="1190100" y="5058536"/>
              <a:ext cx="1312110" cy="803706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pmisapgmp01</a:t>
              </a:r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30271608-42F5-32FB-9F76-8E9BB2FFB078}"/>
                </a:ext>
              </a:extLst>
            </p:cNvPr>
            <p:cNvSpPr/>
            <p:nvPr/>
          </p:nvSpPr>
          <p:spPr>
            <a:xfrm>
              <a:off x="3785294" y="2066834"/>
              <a:ext cx="1190302" cy="982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DWH32</a:t>
              </a:r>
            </a:p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(SQL10)</a:t>
              </a:r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670CFC42-0A68-DC42-1723-1807FF01971A}"/>
                </a:ext>
              </a:extLst>
            </p:cNvPr>
            <p:cNvSpPr/>
            <p:nvPr/>
          </p:nvSpPr>
          <p:spPr>
            <a:xfrm>
              <a:off x="3785294" y="3580050"/>
              <a:ext cx="1190302" cy="982800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7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DWH31</a:t>
              </a:r>
            </a:p>
            <a:p>
              <a:pPr algn="ctr"/>
              <a:r>
                <a:rPr lang="en-US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(SQL09)</a:t>
              </a:r>
            </a:p>
          </p:txBody>
        </p:sp>
        <p:sp>
          <p:nvSpPr>
            <p:cNvPr id="9" name="Cylinder 8">
              <a:extLst>
                <a:ext uri="{FF2B5EF4-FFF2-40B4-BE49-F238E27FC236}">
                  <a16:creationId xmlns:a16="http://schemas.microsoft.com/office/drawing/2014/main" id="{6E9CDE0E-5AF1-E626-686E-D765FB726C9A}"/>
                </a:ext>
              </a:extLst>
            </p:cNvPr>
            <p:cNvSpPr/>
            <p:nvPr/>
          </p:nvSpPr>
          <p:spPr>
            <a:xfrm>
              <a:off x="3785294" y="5058536"/>
              <a:ext cx="1190302" cy="803706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CORIA</a:t>
              </a:r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446F9783-F0FC-1953-4EBE-E069E9FB84DA}"/>
                </a:ext>
              </a:extLst>
            </p:cNvPr>
            <p:cNvSpPr/>
            <p:nvPr/>
          </p:nvSpPr>
          <p:spPr>
            <a:xfrm>
              <a:off x="1251004" y="2819793"/>
              <a:ext cx="1190302" cy="803706"/>
            </a:xfrm>
            <a:prstGeom prst="can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ISMS</a:t>
              </a:r>
            </a:p>
          </p:txBody>
        </p: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0163ADAB-696C-B662-F3C1-2B9FE425C548}"/>
                </a:ext>
              </a:extLst>
            </p:cNvPr>
            <p:cNvCxnSpPr>
              <a:cxnSpLocks/>
              <a:stCxn id="6" idx="4"/>
            </p:cNvCxnSpPr>
            <p:nvPr/>
          </p:nvCxnSpPr>
          <p:spPr>
            <a:xfrm>
              <a:off x="4975596" y="2558234"/>
              <a:ext cx="12700" cy="1501091"/>
            </a:xfrm>
            <a:prstGeom prst="bentConnector3">
              <a:avLst>
                <a:gd name="adj1" fmla="val 3944685"/>
              </a:avLst>
            </a:prstGeom>
            <a:ln w="38100"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72F787E3-CF52-E01C-AD36-F44D8308551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759894" y="2518461"/>
              <a:ext cx="12700" cy="1323478"/>
            </a:xfrm>
            <a:prstGeom prst="bentConnector3">
              <a:avLst>
                <a:gd name="adj1" fmla="val 3638299"/>
              </a:avLst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Card 27">
              <a:extLst>
                <a:ext uri="{FF2B5EF4-FFF2-40B4-BE49-F238E27FC236}">
                  <a16:creationId xmlns:a16="http://schemas.microsoft.com/office/drawing/2014/main" id="{01CAF4DB-2D5C-FCD5-186A-1CE26170752D}"/>
                </a:ext>
              </a:extLst>
            </p:cNvPr>
            <p:cNvSpPr/>
            <p:nvPr/>
          </p:nvSpPr>
          <p:spPr>
            <a:xfrm flipH="1">
              <a:off x="8215543" y="1663430"/>
              <a:ext cx="2466504" cy="4716310"/>
            </a:xfrm>
            <a:prstGeom prst="flowChartPunchedCard">
              <a:avLst/>
            </a:prstGeom>
            <a:solidFill>
              <a:srgbClr val="FFF5D9"/>
            </a:solidFill>
            <a:ln>
              <a:noFill/>
            </a:ln>
            <a:effectLst>
              <a:softEdge rad="38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FC3FF88-E8D1-F141-39B9-997ACB64A2EB}"/>
                </a:ext>
              </a:extLst>
            </p:cNvPr>
            <p:cNvGrpSpPr/>
            <p:nvPr/>
          </p:nvGrpSpPr>
          <p:grpSpPr>
            <a:xfrm>
              <a:off x="8507836" y="4351341"/>
              <a:ext cx="1911701" cy="1462022"/>
              <a:chOff x="9035400" y="4298146"/>
              <a:chExt cx="2114404" cy="1669899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1BD60C5-15AD-B3FE-A3B0-A899D37A1D12}"/>
                  </a:ext>
                </a:extLst>
              </p:cNvPr>
              <p:cNvSpPr/>
              <p:nvPr/>
            </p:nvSpPr>
            <p:spPr>
              <a:xfrm>
                <a:off x="9199513" y="4667478"/>
                <a:ext cx="1789890" cy="1300567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112905D-BC73-0B5F-05B7-614D85A4BFFD}"/>
                  </a:ext>
                </a:extLst>
              </p:cNvPr>
              <p:cNvGrpSpPr/>
              <p:nvPr/>
            </p:nvGrpSpPr>
            <p:grpSpPr>
              <a:xfrm>
                <a:off x="9477456" y="4720290"/>
                <a:ext cx="1234004" cy="1155422"/>
                <a:chOff x="9614195" y="4787693"/>
                <a:chExt cx="1234004" cy="1155422"/>
              </a:xfrm>
            </p:grpSpPr>
            <p:pic>
              <p:nvPicPr>
                <p:cNvPr id="33" name="Graphic 32" descr="Paper with solid fill">
                  <a:extLst>
                    <a:ext uri="{FF2B5EF4-FFF2-40B4-BE49-F238E27FC236}">
                      <a16:creationId xmlns:a16="http://schemas.microsoft.com/office/drawing/2014/main" id="{5B3A6DC0-6070-E5A7-CAF9-7F73B88F26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73997" y="478769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AA00110-4D12-A739-A1CD-901C712B425D}"/>
                    </a:ext>
                  </a:extLst>
                </p:cNvPr>
                <p:cNvSpPr txBox="1"/>
                <p:nvPr/>
              </p:nvSpPr>
              <p:spPr>
                <a:xfrm>
                  <a:off x="9614195" y="5666116"/>
                  <a:ext cx="123400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UDIST.txt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46A76E-F8CA-87A5-956E-1DEC570BFDB4}"/>
                  </a:ext>
                </a:extLst>
              </p:cNvPr>
              <p:cNvSpPr txBox="1"/>
              <p:nvPr/>
            </p:nvSpPr>
            <p:spPr>
              <a:xfrm>
                <a:off x="9035400" y="4298146"/>
                <a:ext cx="2114404" cy="369332"/>
              </a:xfrm>
              <a:prstGeom prst="rect">
                <a:avLst/>
              </a:prstGeom>
              <a:solidFill>
                <a:srgbClr val="FFF5D9"/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Target File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DE0C641-8346-DBCC-1647-B174CF90CDA5}"/>
                </a:ext>
              </a:extLst>
            </p:cNvPr>
            <p:cNvGrpSpPr/>
            <p:nvPr/>
          </p:nvGrpSpPr>
          <p:grpSpPr>
            <a:xfrm>
              <a:off x="8503429" y="2221130"/>
              <a:ext cx="1911701" cy="1462022"/>
              <a:chOff x="9035400" y="4298146"/>
              <a:chExt cx="2114404" cy="1669899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1F7F1CDB-0289-A63C-AEA9-D33D851BB9EE}"/>
                  </a:ext>
                </a:extLst>
              </p:cNvPr>
              <p:cNvSpPr/>
              <p:nvPr/>
            </p:nvSpPr>
            <p:spPr>
              <a:xfrm>
                <a:off x="9199513" y="4667478"/>
                <a:ext cx="1789890" cy="130056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EC220CF2-1EAA-50EA-53C8-FED4A2B8E19E}"/>
                  </a:ext>
                </a:extLst>
              </p:cNvPr>
              <p:cNvGrpSpPr/>
              <p:nvPr/>
            </p:nvGrpSpPr>
            <p:grpSpPr>
              <a:xfrm>
                <a:off x="9363629" y="4720290"/>
                <a:ext cx="1444110" cy="1194807"/>
                <a:chOff x="9500368" y="4787693"/>
                <a:chExt cx="1444110" cy="1194807"/>
              </a:xfrm>
            </p:grpSpPr>
            <p:pic>
              <p:nvPicPr>
                <p:cNvPr id="39" name="Graphic 38" descr="Paper with solid fill">
                  <a:extLst>
                    <a:ext uri="{FF2B5EF4-FFF2-40B4-BE49-F238E27FC236}">
                      <a16:creationId xmlns:a16="http://schemas.microsoft.com/office/drawing/2014/main" id="{260499C3-332C-FCB7-0D33-6BD91CA67C7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73997" y="478769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4C4E6BF-1F3C-0D81-773D-3148A1B8CC54}"/>
                    </a:ext>
                  </a:extLst>
                </p:cNvPr>
                <p:cNvSpPr txBox="1"/>
                <p:nvPr/>
              </p:nvSpPr>
              <p:spPr>
                <a:xfrm>
                  <a:off x="9500368" y="5666116"/>
                  <a:ext cx="1444110" cy="3163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txt, csv, xml, </a:t>
                  </a:r>
                  <a:r>
                    <a:rPr lang="en-US" sz="1200" dirty="0" err="1"/>
                    <a:t>dat</a:t>
                  </a:r>
                  <a:endParaRPr lang="en-US" sz="1200" dirty="0"/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41D05A6-3BDA-C829-0B9D-9175888EE8DD}"/>
                  </a:ext>
                </a:extLst>
              </p:cNvPr>
              <p:cNvSpPr txBox="1"/>
              <p:nvPr/>
            </p:nvSpPr>
            <p:spPr>
              <a:xfrm>
                <a:off x="9035400" y="4298146"/>
                <a:ext cx="2114404" cy="369332"/>
              </a:xfrm>
              <a:prstGeom prst="rect">
                <a:avLst/>
              </a:prstGeom>
              <a:solidFill>
                <a:srgbClr val="FFF5D9"/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>
                <a:softEdge rad="12700"/>
              </a:effectLst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Source File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BEC7134-B97A-8697-397F-B67F48B6F8E2}"/>
                </a:ext>
              </a:extLst>
            </p:cNvPr>
            <p:cNvSpPr/>
            <p:nvPr/>
          </p:nvSpPr>
          <p:spPr>
            <a:xfrm>
              <a:off x="6408828" y="1663430"/>
              <a:ext cx="1132379" cy="4701283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  <a:effectLst>
              <a:softEdge rad="381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AWX</a:t>
              </a:r>
            </a:p>
            <a:p>
              <a:pPr algn="ct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(SSIS &amp; T-SQL)</a:t>
              </a:r>
              <a:endParaRPr lang="en-US" sz="1200" dirty="0"/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2C8CEADD-2DF0-6A4E-3C1B-4390D4D1F461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rot="10800000" flipV="1">
              <a:off x="7556311" y="3113818"/>
              <a:ext cx="1095498" cy="1"/>
            </a:xfrm>
            <a:prstGeom prst="bentConnector3">
              <a:avLst/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9A440CA-6852-D13F-9A18-9F7F9DBCA893}"/>
                </a:ext>
              </a:extLst>
            </p:cNvPr>
            <p:cNvSpPr txBox="1"/>
            <p:nvPr/>
          </p:nvSpPr>
          <p:spPr>
            <a:xfrm>
              <a:off x="6391007" y="1138840"/>
              <a:ext cx="1165304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noFill/>
            </a:ln>
            <a:effectLst>
              <a:glow rad="76200">
                <a:schemeClr val="accent6">
                  <a:lumMod val="40000"/>
                  <a:lumOff val="60000"/>
                  <a:alpha val="40000"/>
                </a:schemeClr>
              </a:glow>
              <a:softEdge rad="3810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Scheduler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A273C1-CFE3-C6CF-0317-5FEA5DE5CE24}"/>
                </a:ext>
              </a:extLst>
            </p:cNvPr>
            <p:cNvSpPr txBox="1"/>
            <p:nvPr/>
          </p:nvSpPr>
          <p:spPr>
            <a:xfrm>
              <a:off x="8200438" y="1138840"/>
              <a:ext cx="200094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noFill/>
            </a:ln>
            <a:effectLst>
              <a:glow rad="63500">
                <a:schemeClr val="accent4">
                  <a:lumMod val="40000"/>
                  <a:lumOff val="60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Shared Folder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F48927A-5579-EB93-21E7-17C7AB361D88}"/>
                </a:ext>
              </a:extLst>
            </p:cNvPr>
            <p:cNvCxnSpPr>
              <a:cxnSpLocks/>
              <a:stCxn id="11" idx="4"/>
            </p:cNvCxnSpPr>
            <p:nvPr/>
          </p:nvCxnSpPr>
          <p:spPr>
            <a:xfrm>
              <a:off x="2441306" y="3221646"/>
              <a:ext cx="881465" cy="0"/>
            </a:xfrm>
            <a:prstGeom prst="straightConnector1">
              <a:avLst/>
            </a:prstGeom>
            <a:ln w="381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D8F76BF-1EE9-4759-4AAF-BFDCEEFAC48B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rot="5400000" flipH="1" flipV="1">
              <a:off x="2466061" y="3718904"/>
              <a:ext cx="719726" cy="1959539"/>
            </a:xfrm>
            <a:prstGeom prst="bentConnector2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BBD4D883-78CF-B58E-317F-29B34F9DB52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538246" y="3113492"/>
              <a:ext cx="837503" cy="277801"/>
            </a:xfrm>
            <a:prstGeom prst="bentConnector3">
              <a:avLst>
                <a:gd name="adj1" fmla="val 35215"/>
              </a:avLst>
            </a:prstGeom>
            <a:ln w="381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60EC76D2-07D3-6A2A-CE2B-B1ED1A709CC1}"/>
                </a:ext>
              </a:extLst>
            </p:cNvPr>
            <p:cNvCxnSpPr>
              <a:cxnSpLocks/>
            </p:cNvCxnSpPr>
            <p:nvPr/>
          </p:nvCxnSpPr>
          <p:spPr>
            <a:xfrm>
              <a:off x="4988298" y="4250990"/>
              <a:ext cx="1402709" cy="993040"/>
            </a:xfrm>
            <a:prstGeom prst="bentConnector3">
              <a:avLst>
                <a:gd name="adj1" fmla="val 77740"/>
              </a:avLst>
            </a:prstGeom>
            <a:ln w="3810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or: Elbow 76">
              <a:extLst>
                <a:ext uri="{FF2B5EF4-FFF2-40B4-BE49-F238E27FC236}">
                  <a16:creationId xmlns:a16="http://schemas.microsoft.com/office/drawing/2014/main" id="{428380A2-4821-B995-8254-C342B5E6FE77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rot="10800000">
              <a:off x="1846156" y="3623499"/>
              <a:ext cx="1939139" cy="435826"/>
            </a:xfrm>
            <a:prstGeom prst="bent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A9A22E98-0655-850C-B263-EA2036DE35AA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4380445" y="3049634"/>
              <a:ext cx="0" cy="518291"/>
            </a:xfrm>
            <a:prstGeom prst="straightConnector1">
              <a:avLst/>
            </a:prstGeom>
            <a:ln w="31750">
              <a:solidFill>
                <a:schemeClr val="bg2">
                  <a:lumMod val="9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7F2D35E-0D26-C480-E70B-491B59CE08FE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7556311" y="5244030"/>
              <a:ext cx="109990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CA579E9-7FD8-87B6-2119-D0A4002C57BD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4380445" y="4562850"/>
              <a:ext cx="0" cy="495686"/>
            </a:xfrm>
            <a:prstGeom prst="straightConnector1">
              <a:avLst/>
            </a:prstGeom>
            <a:ln w="3810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8437C30-8407-0EA6-FE82-5E2F1D5F7B99}"/>
              </a:ext>
            </a:extLst>
          </p:cNvPr>
          <p:cNvSpPr txBox="1"/>
          <p:nvPr/>
        </p:nvSpPr>
        <p:spPr>
          <a:xfrm>
            <a:off x="8692572" y="3605330"/>
            <a:ext cx="2357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( KAPOS, KATAX, SIS, IRIS, </a:t>
            </a:r>
            <a:br>
              <a:rPr lang="en-US" sz="1200" b="1" dirty="0"/>
            </a:br>
            <a:r>
              <a:rPr lang="en-US" sz="1200" b="1" dirty="0"/>
              <a:t>EPSCONTRACT, 3PEcom, </a:t>
            </a:r>
            <a:r>
              <a:rPr lang="en-US" sz="1200" b="1" dirty="0" err="1"/>
              <a:t>Ecomm</a:t>
            </a:r>
            <a:r>
              <a:rPr lang="en-US" sz="1200" b="1" dirty="0"/>
              <a:t>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78822-93C7-057F-57CB-CA3FA5F6DF5E}"/>
              </a:ext>
            </a:extLst>
          </p:cNvPr>
          <p:cNvSpPr txBox="1"/>
          <p:nvPr/>
        </p:nvSpPr>
        <p:spPr>
          <a:xfrm>
            <a:off x="8703056" y="5735541"/>
            <a:ext cx="2357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EZD</a:t>
            </a:r>
          </a:p>
        </p:txBody>
      </p:sp>
    </p:spTree>
    <p:extLst>
      <p:ext uri="{BB962C8B-B14F-4D97-AF65-F5344CB8AC3E}">
        <p14:creationId xmlns:p14="http://schemas.microsoft.com/office/powerpoint/2010/main" val="13919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BDFA59B5C858E4683FD8275FF124205" ma:contentTypeVersion="15" ma:contentTypeDescription="새 문서를 만듭니다." ma:contentTypeScope="" ma:versionID="01f6db09b504f3b38413d7953b357d49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08ab72c9b817ddd6b1b4fc3875e07286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이미지 태그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Props1.xml><?xml version="1.0" encoding="utf-8"?>
<ds:datastoreItem xmlns:ds="http://schemas.openxmlformats.org/officeDocument/2006/customXml" ds:itemID="{07B470B1-B85E-48D0-B533-BF2A22FDC4C1}"/>
</file>

<file path=customXml/itemProps2.xml><?xml version="1.0" encoding="utf-8"?>
<ds:datastoreItem xmlns:ds="http://schemas.openxmlformats.org/officeDocument/2006/customXml" ds:itemID="{3ED932BA-4F73-42F2-AE21-D5C933B52A85}"/>
</file>

<file path=customXml/itemProps3.xml><?xml version="1.0" encoding="utf-8"?>
<ds:datastoreItem xmlns:ds="http://schemas.openxmlformats.org/officeDocument/2006/customXml" ds:itemID="{94B24AD4-6B06-4954-8954-35969D69AF8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Philip Morris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Max (contracted)</dc:creator>
  <cp:lastModifiedBy>Kim, Max (contracted)</cp:lastModifiedBy>
  <cp:revision>1</cp:revision>
  <dcterms:created xsi:type="dcterms:W3CDTF">2023-11-01T08:40:18Z</dcterms:created>
  <dcterms:modified xsi:type="dcterms:W3CDTF">2023-11-01T08:40:46Z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0x0101007BDFA59B5C858E4683FD8275FF124205</vt:lpwstr>
  </property>
</Properties>
</file>