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74" r:id="rId5"/>
    <p:sldId id="291" r:id="rId6"/>
    <p:sldId id="299" r:id="rId7"/>
    <p:sldId id="263" r:id="rId8"/>
    <p:sldId id="259" r:id="rId9"/>
    <p:sldId id="269" r:id="rId10"/>
    <p:sldId id="272" r:id="rId11"/>
    <p:sldId id="282" r:id="rId12"/>
    <p:sldId id="262" r:id="rId13"/>
    <p:sldId id="264" r:id="rId14"/>
    <p:sldId id="265" r:id="rId15"/>
    <p:sldId id="266" r:id="rId16"/>
    <p:sldId id="267" r:id="rId17"/>
    <p:sldId id="271" r:id="rId18"/>
    <p:sldId id="275" r:id="rId19"/>
    <p:sldId id="279" r:id="rId20"/>
    <p:sldId id="280" r:id="rId21"/>
    <p:sldId id="281" r:id="rId22"/>
    <p:sldId id="276" r:id="rId23"/>
    <p:sldId id="277" r:id="rId24"/>
    <p:sldId id="273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7BA"/>
    <a:srgbClr val="4B75B9"/>
    <a:srgbClr val="ADC0DF"/>
    <a:srgbClr val="86A2D0"/>
    <a:srgbClr val="E6E6E6"/>
    <a:srgbClr val="0A43A8"/>
    <a:srgbClr val="5D81C5"/>
    <a:srgbClr val="BACAE7"/>
    <a:srgbClr val="5C82C6"/>
    <a:srgbClr val="013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41D15-7254-4BA2-B6DD-4544022DE2B5}" v="3" vWet="7" dt="2023-10-11T06:35:18.890"/>
    <p1510:client id="{C9068C10-DACB-45E9-B07F-FA2905DDE0B9}" v="14" dt="2023-10-11T07:58:11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72F41D15-7254-4BA2-B6DD-4544022DE2B5}"/>
    <pc:docChg chg="addSld modSld">
      <pc:chgData name="Shin, Allie (contracted)" userId="e9e56a77-fd17-4317-8d25-2023c1a1c058" providerId="ADAL" clId="{72F41D15-7254-4BA2-B6DD-4544022DE2B5}" dt="2023-10-11T05:14:39.790" v="28" actId="20577"/>
      <pc:docMkLst>
        <pc:docMk/>
      </pc:docMkLst>
      <pc:sldChg chg="modSp mod">
        <pc:chgData name="Shin, Allie (contracted)" userId="e9e56a77-fd17-4317-8d25-2023c1a1c058" providerId="ADAL" clId="{72F41D15-7254-4BA2-B6DD-4544022DE2B5}" dt="2023-10-11T05:14:39.790" v="28" actId="20577"/>
        <pc:sldMkLst>
          <pc:docMk/>
          <pc:sldMk cId="2859256607" sldId="272"/>
        </pc:sldMkLst>
        <pc:spChg chg="mod">
          <ac:chgData name="Shin, Allie (contracted)" userId="e9e56a77-fd17-4317-8d25-2023c1a1c058" providerId="ADAL" clId="{72F41D15-7254-4BA2-B6DD-4544022DE2B5}" dt="2023-10-11T05:14:39.790" v="28" actId="20577"/>
          <ac:spMkLst>
            <pc:docMk/>
            <pc:sldMk cId="2859256607" sldId="272"/>
            <ac:spMk id="12" creationId="{22C77232-D56A-12EC-F5BB-2AC06DB750C5}"/>
          </ac:spMkLst>
        </pc:spChg>
      </pc:sldChg>
      <pc:sldChg chg="add">
        <pc:chgData name="Shin, Allie (contracted)" userId="e9e56a77-fd17-4317-8d25-2023c1a1c058" providerId="ADAL" clId="{72F41D15-7254-4BA2-B6DD-4544022DE2B5}" dt="2023-10-11T05:14:22.342" v="0"/>
        <pc:sldMkLst>
          <pc:docMk/>
          <pc:sldMk cId="3317887224" sldId="282"/>
        </pc:sldMkLst>
      </pc:sldChg>
    </pc:docChg>
  </pc:docChgLst>
  <pc:docChgLst>
    <pc:chgData name="Shin, Allie (contracted)" userId="e9e56a77-fd17-4317-8d25-2023c1a1c058" providerId="ADAL" clId="{53C098BF-8540-4F9A-A175-DF5E452843C4}"/>
    <pc:docChg chg="undo redo custSel addSld delSld modSld sldOrd">
      <pc:chgData name="Shin, Allie (contracted)" userId="e9e56a77-fd17-4317-8d25-2023c1a1c058" providerId="ADAL" clId="{53C098BF-8540-4F9A-A175-DF5E452843C4}" dt="2023-10-04T06:54:53.974" v="1556"/>
      <pc:docMkLst>
        <pc:docMk/>
      </pc:docMkLst>
      <pc:sldChg chg="addSp delSp modSp del mod ord">
        <pc:chgData name="Shin, Allie (contracted)" userId="e9e56a77-fd17-4317-8d25-2023c1a1c058" providerId="ADAL" clId="{53C098BF-8540-4F9A-A175-DF5E452843C4}" dt="2023-09-13T13:22:32.069" v="1075" actId="47"/>
        <pc:sldMkLst>
          <pc:docMk/>
          <pc:sldMk cId="1026168110" sldId="256"/>
        </pc:sldMkLst>
        <pc:spChg chg="add del mod">
          <ac:chgData name="Shin, Allie (contracted)" userId="e9e56a77-fd17-4317-8d25-2023c1a1c058" providerId="ADAL" clId="{53C098BF-8540-4F9A-A175-DF5E452843C4}" dt="2023-09-13T05:17:46.529" v="310" actId="478"/>
          <ac:spMkLst>
            <pc:docMk/>
            <pc:sldMk cId="1026168110" sldId="256"/>
            <ac:spMk id="2" creationId="{16D9A602-21CD-C909-B104-8B9EFA8B3CB3}"/>
          </ac:spMkLst>
        </pc:spChg>
        <pc:spChg chg="add del mod">
          <ac:chgData name="Shin, Allie (contracted)" userId="e9e56a77-fd17-4317-8d25-2023c1a1c058" providerId="ADAL" clId="{53C098BF-8540-4F9A-A175-DF5E452843C4}" dt="2023-09-13T05:35:30.392" v="476" actId="478"/>
          <ac:spMkLst>
            <pc:docMk/>
            <pc:sldMk cId="1026168110" sldId="256"/>
            <ac:spMk id="3" creationId="{9F2E102A-80C1-A6D7-0942-0888053AC63D}"/>
          </ac:spMkLst>
        </pc:spChg>
        <pc:spChg chg="add del mod">
          <ac:chgData name="Shin, Allie (contracted)" userId="e9e56a77-fd17-4317-8d25-2023c1a1c058" providerId="ADAL" clId="{53C098BF-8540-4F9A-A175-DF5E452843C4}" dt="2023-09-13T05:21:07.323" v="398" actId="21"/>
          <ac:spMkLst>
            <pc:docMk/>
            <pc:sldMk cId="1026168110" sldId="256"/>
            <ac:spMk id="4" creationId="{F59A32A7-3A1B-17D1-EBFC-AD429584628F}"/>
          </ac:spMkLst>
        </pc:spChg>
        <pc:picChg chg="mod">
          <ac:chgData name="Shin, Allie (contracted)" userId="e9e56a77-fd17-4317-8d25-2023c1a1c058" providerId="ADAL" clId="{53C098BF-8540-4F9A-A175-DF5E452843C4}" dt="2023-09-13T05:35:33.260" v="477" actId="1076"/>
          <ac:picMkLst>
            <pc:docMk/>
            <pc:sldMk cId="1026168110" sldId="256"/>
            <ac:picMk id="7" creationId="{13ADA2A9-4A48-8F2C-DC76-792FF89537EB}"/>
          </ac:picMkLst>
        </pc:picChg>
      </pc:sldChg>
      <pc:sldChg chg="new del">
        <pc:chgData name="Shin, Allie (contracted)" userId="e9e56a77-fd17-4317-8d25-2023c1a1c058" providerId="ADAL" clId="{53C098BF-8540-4F9A-A175-DF5E452843C4}" dt="2023-08-31T04:07:00.890" v="1" actId="680"/>
        <pc:sldMkLst>
          <pc:docMk/>
          <pc:sldMk cId="2850597011" sldId="257"/>
        </pc:sldMkLst>
      </pc:sldChg>
      <pc:sldChg chg="addSp delSp modSp new del mod ord">
        <pc:chgData name="Shin, Allie (contracted)" userId="e9e56a77-fd17-4317-8d25-2023c1a1c058" providerId="ADAL" clId="{53C098BF-8540-4F9A-A175-DF5E452843C4}" dt="2023-09-13T05:15:38.926" v="194" actId="47"/>
        <pc:sldMkLst>
          <pc:docMk/>
          <pc:sldMk cId="3052726609" sldId="257"/>
        </pc:sldMkLst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5" creationId="{D1EEC563-CB99-8E0A-499D-D8757A705566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6" creationId="{10481240-3A5A-E8AE-BB61-EAC750C5F6E2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8" creationId="{E6A2FBE9-8B68-BD47-BFC9-1C70C2A37870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9" creationId="{40A405AA-41FC-B3E8-9D9D-4CCDDC5382E9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10" creationId="{39069C0B-B748-DF76-2E70-E8228EFBCCFD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12" creationId="{C68AEE75-10C8-E89D-8B58-296A7699FDFC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13" creationId="{8BDF4CDC-4B49-103E-8A6C-D7304EACDC4B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19" creationId="{D6E8EEBF-501E-7790-391B-D715E367F9C9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20" creationId="{0EA02693-9860-9F6C-2A83-514D727434AE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21" creationId="{2BF0A529-86DE-E7DF-C97D-73E24FDC0B72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22" creationId="{7BE9ABD2-18CA-A78B-019F-8181AB8A9810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23" creationId="{F9674C76-D08A-2365-34EB-A9A0632ACE1C}"/>
          </ac:spMkLst>
        </pc:spChg>
        <pc:spChg chg="add del mod">
          <ac:chgData name="Shin, Allie (contracted)" userId="e9e56a77-fd17-4317-8d25-2023c1a1c058" providerId="ADAL" clId="{53C098BF-8540-4F9A-A175-DF5E452843C4}" dt="2023-08-31T04:07:24.017" v="8"/>
          <ac:spMkLst>
            <pc:docMk/>
            <pc:sldMk cId="3052726609" sldId="257"/>
            <ac:spMk id="24" creationId="{69CE5DA9-10F7-BD59-559F-ADDBA407EFB9}"/>
          </ac:spMkLst>
        </pc:sp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2" creationId="{3BEE0CBE-8125-5309-1C7F-A2AB2FF782AC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3" creationId="{AA537496-1C12-BCDB-5137-476BE4097269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4" creationId="{3461BC49-130E-4E61-AB99-F43CB6963550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7" creationId="{3F257A5B-FB87-8C8D-A792-F9EE26B9E601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16" creationId="{1983E4B2-1164-B2CA-5091-EC2E15867445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17" creationId="{74C40DB6-6B48-E6A3-B477-E3B356DB23F8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18" creationId="{3B19FB3C-4058-ED08-6B33-D804E70C78FC}"/>
          </ac:picMkLst>
        </pc:picChg>
        <pc:picChg chg="add mod">
          <ac:chgData name="Shin, Allie (contracted)" userId="e9e56a77-fd17-4317-8d25-2023c1a1c058" providerId="ADAL" clId="{53C098BF-8540-4F9A-A175-DF5E452843C4}" dt="2023-08-31T04:07:37.378" v="11" actId="14100"/>
          <ac:picMkLst>
            <pc:docMk/>
            <pc:sldMk cId="3052726609" sldId="257"/>
            <ac:picMk id="26" creationId="{1B2C753E-B988-DA63-5BA3-C95AAAFA1955}"/>
          </ac:picMkLst>
        </pc:picChg>
        <pc:cxnChg chg="add del mod">
          <ac:chgData name="Shin, Allie (contracted)" userId="e9e56a77-fd17-4317-8d25-2023c1a1c058" providerId="ADAL" clId="{53C098BF-8540-4F9A-A175-DF5E452843C4}" dt="2023-08-31T04:07:11.592" v="6" actId="478"/>
          <ac:cxnSpMkLst>
            <pc:docMk/>
            <pc:sldMk cId="3052726609" sldId="257"/>
            <ac:cxnSpMk id="11" creationId="{C99D04C0-8235-EAFC-CC51-A584FF581D5D}"/>
          </ac:cxnSpMkLst>
        </pc:cxnChg>
        <pc:cxnChg chg="add del mod">
          <ac:chgData name="Shin, Allie (contracted)" userId="e9e56a77-fd17-4317-8d25-2023c1a1c058" providerId="ADAL" clId="{53C098BF-8540-4F9A-A175-DF5E452843C4}" dt="2023-08-31T04:07:11.592" v="6" actId="478"/>
          <ac:cxnSpMkLst>
            <pc:docMk/>
            <pc:sldMk cId="3052726609" sldId="257"/>
            <ac:cxnSpMk id="14" creationId="{B781C011-5699-6270-6D72-BC9642A8AE4F}"/>
          </ac:cxnSpMkLst>
        </pc:cxnChg>
        <pc:cxnChg chg="add del mod">
          <ac:chgData name="Shin, Allie (contracted)" userId="e9e56a77-fd17-4317-8d25-2023c1a1c058" providerId="ADAL" clId="{53C098BF-8540-4F9A-A175-DF5E452843C4}" dt="2023-08-31T04:07:11.592" v="6" actId="478"/>
          <ac:cxnSpMkLst>
            <pc:docMk/>
            <pc:sldMk cId="3052726609" sldId="257"/>
            <ac:cxnSpMk id="15" creationId="{51EF5592-7306-99BC-BD68-2340EFD2379E}"/>
          </ac:cxnSpMkLst>
        </pc:cxnChg>
      </pc:sldChg>
      <pc:sldChg chg="addSp modSp new del mod">
        <pc:chgData name="Shin, Allie (contracted)" userId="e9e56a77-fd17-4317-8d25-2023c1a1c058" providerId="ADAL" clId="{53C098BF-8540-4F9A-A175-DF5E452843C4}" dt="2023-09-13T05:15:40.614" v="195" actId="47"/>
        <pc:sldMkLst>
          <pc:docMk/>
          <pc:sldMk cId="3000757311" sldId="258"/>
        </pc:sldMkLst>
        <pc:picChg chg="add mod">
          <ac:chgData name="Shin, Allie (contracted)" userId="e9e56a77-fd17-4317-8d25-2023c1a1c058" providerId="ADAL" clId="{53C098BF-8540-4F9A-A175-DF5E452843C4}" dt="2023-08-31T04:07:56.735" v="15" actId="14100"/>
          <ac:picMkLst>
            <pc:docMk/>
            <pc:sldMk cId="3000757311" sldId="258"/>
            <ac:picMk id="3" creationId="{9557E928-F2AF-6B23-37B2-6F98157C5B66}"/>
          </ac:picMkLst>
        </pc:picChg>
      </pc:sldChg>
      <pc:sldChg chg="addSp delSp modSp new mod modShow">
        <pc:chgData name="Shin, Allie (contracted)" userId="e9e56a77-fd17-4317-8d25-2023c1a1c058" providerId="ADAL" clId="{53C098BF-8540-4F9A-A175-DF5E452843C4}" dt="2023-10-04T06:54:14.073" v="1532" actId="729"/>
        <pc:sldMkLst>
          <pc:docMk/>
          <pc:sldMk cId="2507162038" sldId="259"/>
        </pc:sldMkLst>
        <pc:spChg chg="add mod">
          <ac:chgData name="Shin, Allie (contracted)" userId="e9e56a77-fd17-4317-8d25-2023c1a1c058" providerId="ADAL" clId="{53C098BF-8540-4F9A-A175-DF5E452843C4}" dt="2023-09-13T06:10:07.872" v="563" actId="207"/>
          <ac:spMkLst>
            <pc:docMk/>
            <pc:sldMk cId="2507162038" sldId="259"/>
            <ac:spMk id="3" creationId="{4172D124-0822-DAE6-F48A-9CE552F54356}"/>
          </ac:spMkLst>
        </pc:spChg>
        <pc:spChg chg="add mod">
          <ac:chgData name="Shin, Allie (contracted)" userId="e9e56a77-fd17-4317-8d25-2023c1a1c058" providerId="ADAL" clId="{53C098BF-8540-4F9A-A175-DF5E452843C4}" dt="2023-09-13T06:10:51.641" v="574" actId="207"/>
          <ac:spMkLst>
            <pc:docMk/>
            <pc:sldMk cId="2507162038" sldId="259"/>
            <ac:spMk id="4" creationId="{2C00F55E-98A2-309B-1B34-BEBDA7239FF4}"/>
          </ac:spMkLst>
        </pc:spChg>
        <pc:spChg chg="add del mod">
          <ac:chgData name="Shin, Allie (contracted)" userId="e9e56a77-fd17-4317-8d25-2023c1a1c058" providerId="ADAL" clId="{53C098BF-8540-4F9A-A175-DF5E452843C4}" dt="2023-09-13T06:08:09.680" v="528" actId="478"/>
          <ac:spMkLst>
            <pc:docMk/>
            <pc:sldMk cId="2507162038" sldId="259"/>
            <ac:spMk id="6" creationId="{78F7A026-31D2-60B0-B76C-7DF7FAF8B94F}"/>
          </ac:spMkLst>
        </pc:spChg>
        <pc:spChg chg="add mod">
          <ac:chgData name="Shin, Allie (contracted)" userId="e9e56a77-fd17-4317-8d25-2023c1a1c058" providerId="ADAL" clId="{53C098BF-8540-4F9A-A175-DF5E452843C4}" dt="2023-09-13T05:14:14.638" v="59" actId="20577"/>
          <ac:spMkLst>
            <pc:docMk/>
            <pc:sldMk cId="2507162038" sldId="259"/>
            <ac:spMk id="7" creationId="{246232CC-4574-D193-28D6-69CF5E90FB86}"/>
          </ac:spMkLst>
        </pc:spChg>
        <pc:spChg chg="add mod">
          <ac:chgData name="Shin, Allie (contracted)" userId="e9e56a77-fd17-4317-8d25-2023c1a1c058" providerId="ADAL" clId="{53C098BF-8540-4F9A-A175-DF5E452843C4}" dt="2023-09-13T05:14:13.941" v="58" actId="20577"/>
          <ac:spMkLst>
            <pc:docMk/>
            <pc:sldMk cId="2507162038" sldId="259"/>
            <ac:spMk id="8" creationId="{A8B0C24A-39A3-6295-A6B2-D021C0C2FDFF}"/>
          </ac:spMkLst>
        </pc:spChg>
        <pc:spChg chg="add mod">
          <ac:chgData name="Shin, Allie (contracted)" userId="e9e56a77-fd17-4317-8d25-2023c1a1c058" providerId="ADAL" clId="{53C098BF-8540-4F9A-A175-DF5E452843C4}" dt="2023-09-13T05:14:13.039" v="57" actId="20577"/>
          <ac:spMkLst>
            <pc:docMk/>
            <pc:sldMk cId="2507162038" sldId="259"/>
            <ac:spMk id="9" creationId="{0E61CCDE-4F01-E49B-6A29-4F6474A9429D}"/>
          </ac:spMkLst>
        </pc:spChg>
        <pc:spChg chg="add mod">
          <ac:chgData name="Shin, Allie (contracted)" userId="e9e56a77-fd17-4317-8d25-2023c1a1c058" providerId="ADAL" clId="{53C098BF-8540-4F9A-A175-DF5E452843C4}" dt="2023-09-13T05:14:12.060" v="56" actId="20577"/>
          <ac:spMkLst>
            <pc:docMk/>
            <pc:sldMk cId="2507162038" sldId="259"/>
            <ac:spMk id="10" creationId="{32301DD3-3E21-62A0-9598-6ED5CDDBA72C}"/>
          </ac:spMkLst>
        </pc:spChg>
        <pc:spChg chg="add mod">
          <ac:chgData name="Shin, Allie (contracted)" userId="e9e56a77-fd17-4317-8d25-2023c1a1c058" providerId="ADAL" clId="{53C098BF-8540-4F9A-A175-DF5E452843C4}" dt="2023-09-13T05:14:05.417" v="52" actId="20577"/>
          <ac:spMkLst>
            <pc:docMk/>
            <pc:sldMk cId="2507162038" sldId="259"/>
            <ac:spMk id="11" creationId="{F4EDCBA4-305B-D6D3-6A74-CE9C18DE58A5}"/>
          </ac:spMkLst>
        </pc:spChg>
        <pc:spChg chg="add mod">
          <ac:chgData name="Shin, Allie (contracted)" userId="e9e56a77-fd17-4317-8d25-2023c1a1c058" providerId="ADAL" clId="{53C098BF-8540-4F9A-A175-DF5E452843C4}" dt="2023-09-13T05:14:06.807" v="53" actId="20577"/>
          <ac:spMkLst>
            <pc:docMk/>
            <pc:sldMk cId="2507162038" sldId="259"/>
            <ac:spMk id="12" creationId="{AA74214F-137D-C9E6-F92B-F838864DEBD8}"/>
          </ac:spMkLst>
        </pc:spChg>
        <pc:spChg chg="add mod">
          <ac:chgData name="Shin, Allie (contracted)" userId="e9e56a77-fd17-4317-8d25-2023c1a1c058" providerId="ADAL" clId="{53C098BF-8540-4F9A-A175-DF5E452843C4}" dt="2023-09-13T05:14:07.831" v="54" actId="20577"/>
          <ac:spMkLst>
            <pc:docMk/>
            <pc:sldMk cId="2507162038" sldId="259"/>
            <ac:spMk id="13" creationId="{FC63A7F7-32A3-3615-7E95-9CA8D7383747}"/>
          </ac:spMkLst>
        </pc:spChg>
        <pc:spChg chg="add mod">
          <ac:chgData name="Shin, Allie (contracted)" userId="e9e56a77-fd17-4317-8d25-2023c1a1c058" providerId="ADAL" clId="{53C098BF-8540-4F9A-A175-DF5E452843C4}" dt="2023-09-13T05:14:10.497" v="55" actId="20577"/>
          <ac:spMkLst>
            <pc:docMk/>
            <pc:sldMk cId="2507162038" sldId="259"/>
            <ac:spMk id="14" creationId="{B83B4294-E82B-DBC8-9033-114BD4F8D22D}"/>
          </ac:spMkLst>
        </pc:spChg>
        <pc:spChg chg="add del mod">
          <ac:chgData name="Shin, Allie (contracted)" userId="e9e56a77-fd17-4317-8d25-2023c1a1c058" providerId="ADAL" clId="{53C098BF-8540-4F9A-A175-DF5E452843C4}" dt="2023-09-13T05:33:33.269" v="474" actId="478"/>
          <ac:spMkLst>
            <pc:docMk/>
            <pc:sldMk cId="2507162038" sldId="259"/>
            <ac:spMk id="16" creationId="{529C0A43-BF61-2434-B88F-81A207B7FF0F}"/>
          </ac:spMkLst>
        </pc:spChg>
        <pc:spChg chg="add del mod">
          <ac:chgData name="Shin, Allie (contracted)" userId="e9e56a77-fd17-4317-8d25-2023c1a1c058" providerId="ADAL" clId="{53C098BF-8540-4F9A-A175-DF5E452843C4}" dt="2023-09-13T05:33:13.896" v="471" actId="21"/>
          <ac:spMkLst>
            <pc:docMk/>
            <pc:sldMk cId="2507162038" sldId="259"/>
            <ac:spMk id="17" creationId="{7E814954-33FA-3110-736F-20473E519260}"/>
          </ac:spMkLst>
        </pc:spChg>
        <pc:spChg chg="add mod">
          <ac:chgData name="Shin, Allie (contracted)" userId="e9e56a77-fd17-4317-8d25-2023c1a1c058" providerId="ADAL" clId="{53C098BF-8540-4F9A-A175-DF5E452843C4}" dt="2023-10-04T06:54:06.468" v="1520"/>
          <ac:spMkLst>
            <pc:docMk/>
            <pc:sldMk cId="2507162038" sldId="259"/>
            <ac:spMk id="18" creationId="{AF416A54-AFD5-F396-11B9-73652BC7773A}"/>
          </ac:spMkLst>
        </pc:spChg>
        <pc:spChg chg="add mod">
          <ac:chgData name="Shin, Allie (contracted)" userId="e9e56a77-fd17-4317-8d25-2023c1a1c058" providerId="ADAL" clId="{53C098BF-8540-4F9A-A175-DF5E452843C4}" dt="2023-09-13T06:10:12.467" v="564" actId="207"/>
          <ac:spMkLst>
            <pc:docMk/>
            <pc:sldMk cId="2507162038" sldId="259"/>
            <ac:spMk id="19" creationId="{CA90AA0C-013B-E956-F078-219A2EABF9EB}"/>
          </ac:spMkLst>
        </pc:spChg>
        <pc:grpChg chg="add mod">
          <ac:chgData name="Shin, Allie (contracted)" userId="e9e56a77-fd17-4317-8d25-2023c1a1c058" providerId="ADAL" clId="{53C098BF-8540-4F9A-A175-DF5E452843C4}" dt="2023-09-13T06:08:40.618" v="538" actId="1076"/>
          <ac:grpSpMkLst>
            <pc:docMk/>
            <pc:sldMk cId="2507162038" sldId="259"/>
            <ac:grpSpMk id="15" creationId="{DE5C1B14-2216-2757-DF4E-F1B9A228ED7A}"/>
          </ac:grpSpMkLst>
        </pc:grpChg>
        <pc:picChg chg="add del mod">
          <ac:chgData name="Shin, Allie (contracted)" userId="e9e56a77-fd17-4317-8d25-2023c1a1c058" providerId="ADAL" clId="{53C098BF-8540-4F9A-A175-DF5E452843C4}" dt="2023-09-13T05:10:10.173" v="19"/>
          <ac:picMkLst>
            <pc:docMk/>
            <pc:sldMk cId="2507162038" sldId="259"/>
            <ac:picMk id="2" creationId="{B9976008-60BB-D1C4-ADAB-C8F584DB8D96}"/>
          </ac:picMkLst>
        </pc:picChg>
        <pc:picChg chg="add del mod">
          <ac:chgData name="Shin, Allie (contracted)" userId="e9e56a77-fd17-4317-8d25-2023c1a1c058" providerId="ADAL" clId="{53C098BF-8540-4F9A-A175-DF5E452843C4}" dt="2023-09-13T06:08:20.511" v="533" actId="478"/>
          <ac:picMkLst>
            <pc:docMk/>
            <pc:sldMk cId="2507162038" sldId="259"/>
            <ac:picMk id="5" creationId="{900BF4E3-30FA-839D-55C2-8D7705CCE5CE}"/>
          </ac:picMkLst>
        </pc:picChg>
        <pc:picChg chg="add del mod">
          <ac:chgData name="Shin, Allie (contracted)" userId="e9e56a77-fd17-4317-8d25-2023c1a1c058" providerId="ADAL" clId="{53C098BF-8540-4F9A-A175-DF5E452843C4}" dt="2023-09-13T06:24:52.874" v="597" actId="478"/>
          <ac:picMkLst>
            <pc:docMk/>
            <pc:sldMk cId="2507162038" sldId="259"/>
            <ac:picMk id="20" creationId="{85940E40-B679-0D0E-7C1A-223E933CA98E}"/>
          </ac:picMkLst>
        </pc:picChg>
        <pc:picChg chg="add del mod">
          <ac:chgData name="Shin, Allie (contracted)" userId="e9e56a77-fd17-4317-8d25-2023c1a1c058" providerId="ADAL" clId="{53C098BF-8540-4F9A-A175-DF5E452843C4}" dt="2023-09-13T06:10:13.991" v="565" actId="478"/>
          <ac:picMkLst>
            <pc:docMk/>
            <pc:sldMk cId="2507162038" sldId="259"/>
            <ac:picMk id="21" creationId="{3858BEE6-E716-A334-23B2-3D05D95371E9}"/>
          </ac:picMkLst>
        </pc:picChg>
        <pc:picChg chg="add del mod">
          <ac:chgData name="Shin, Allie (contracted)" userId="e9e56a77-fd17-4317-8d25-2023c1a1c058" providerId="ADAL" clId="{53C098BF-8540-4F9A-A175-DF5E452843C4}" dt="2023-09-13T06:10:55.564" v="575" actId="21"/>
          <ac:picMkLst>
            <pc:docMk/>
            <pc:sldMk cId="2507162038" sldId="259"/>
            <ac:picMk id="22" creationId="{1E54BD35-9915-E453-8EBD-0E685A68C2DC}"/>
          </ac:picMkLst>
        </pc:picChg>
        <pc:picChg chg="add mod">
          <ac:chgData name="Shin, Allie (contracted)" userId="e9e56a77-fd17-4317-8d25-2023c1a1c058" providerId="ADAL" clId="{53C098BF-8540-4F9A-A175-DF5E452843C4}" dt="2023-09-13T06:25:04.740" v="602"/>
          <ac:picMkLst>
            <pc:docMk/>
            <pc:sldMk cId="2507162038" sldId="259"/>
            <ac:picMk id="23" creationId="{C048DD0A-C7E3-1168-F676-816D41AC2CB6}"/>
          </ac:picMkLst>
        </pc:picChg>
      </pc:sldChg>
      <pc:sldChg chg="new del">
        <pc:chgData name="Shin, Allie (contracted)" userId="e9e56a77-fd17-4317-8d25-2023c1a1c058" providerId="ADAL" clId="{53C098BF-8540-4F9A-A175-DF5E452843C4}" dt="2023-09-13T05:14:22.252" v="61" actId="47"/>
        <pc:sldMkLst>
          <pc:docMk/>
          <pc:sldMk cId="1503586179" sldId="260"/>
        </pc:sldMkLst>
      </pc:sldChg>
      <pc:sldChg chg="addSp delSp modSp add del mod ord">
        <pc:chgData name="Shin, Allie (contracted)" userId="e9e56a77-fd17-4317-8d25-2023c1a1c058" providerId="ADAL" clId="{53C098BF-8540-4F9A-A175-DF5E452843C4}" dt="2023-09-13T13:22:31.338" v="1074" actId="47"/>
        <pc:sldMkLst>
          <pc:docMk/>
          <pc:sldMk cId="1813542334" sldId="261"/>
        </pc:sldMkLst>
        <pc:spChg chg="add del mod">
          <ac:chgData name="Shin, Allie (contracted)" userId="e9e56a77-fd17-4317-8d25-2023c1a1c058" providerId="ADAL" clId="{53C098BF-8540-4F9A-A175-DF5E452843C4}" dt="2023-09-13T05:33:04.931" v="466" actId="478"/>
          <ac:spMkLst>
            <pc:docMk/>
            <pc:sldMk cId="1813542334" sldId="261"/>
            <ac:spMk id="2" creationId="{B1E35520-C1D5-FFF3-4036-9B42294516E7}"/>
          </ac:spMkLst>
        </pc:spChg>
        <pc:spChg chg="mod">
          <ac:chgData name="Shin, Allie (contracted)" userId="e9e56a77-fd17-4317-8d25-2023c1a1c058" providerId="ADAL" clId="{53C098BF-8540-4F9A-A175-DF5E452843C4}" dt="2023-09-13T06:09:40.853" v="551" actId="207"/>
          <ac:spMkLst>
            <pc:docMk/>
            <pc:sldMk cId="1813542334" sldId="261"/>
            <ac:spMk id="3" creationId="{4172D124-0822-DAE6-F48A-9CE552F54356}"/>
          </ac:spMkLst>
        </pc:spChg>
        <pc:spChg chg="add del mod">
          <ac:chgData name="Shin, Allie (contracted)" userId="e9e56a77-fd17-4317-8d25-2023c1a1c058" providerId="ADAL" clId="{53C098BF-8540-4F9A-A175-DF5E452843C4}" dt="2023-09-13T06:11:03.565" v="577" actId="207"/>
          <ac:spMkLst>
            <pc:docMk/>
            <pc:sldMk cId="1813542334" sldId="261"/>
            <ac:spMk id="4" creationId="{2C00F55E-98A2-309B-1B34-BEBDA7239FF4}"/>
          </ac:spMkLst>
        </pc:spChg>
        <pc:spChg chg="mod">
          <ac:chgData name="Shin, Allie (contracted)" userId="e9e56a77-fd17-4317-8d25-2023c1a1c058" providerId="ADAL" clId="{53C098BF-8540-4F9A-A175-DF5E452843C4}" dt="2023-09-13T06:09:44.730" v="552" actId="207"/>
          <ac:spMkLst>
            <pc:docMk/>
            <pc:sldMk cId="1813542334" sldId="261"/>
            <ac:spMk id="6" creationId="{78F7A026-31D2-60B0-B76C-7DF7FAF8B94F}"/>
          </ac:spMkLst>
        </pc:spChg>
        <pc:spChg chg="mod">
          <ac:chgData name="Shin, Allie (contracted)" userId="e9e56a77-fd17-4317-8d25-2023c1a1c058" providerId="ADAL" clId="{53C098BF-8540-4F9A-A175-DF5E452843C4}" dt="2023-09-13T05:15:23.104" v="159" actId="20577"/>
          <ac:spMkLst>
            <pc:docMk/>
            <pc:sldMk cId="1813542334" sldId="261"/>
            <ac:spMk id="7" creationId="{246232CC-4574-D193-28D6-69CF5E90FB86}"/>
          </ac:spMkLst>
        </pc:spChg>
        <pc:spChg chg="mod">
          <ac:chgData name="Shin, Allie (contracted)" userId="e9e56a77-fd17-4317-8d25-2023c1a1c058" providerId="ADAL" clId="{53C098BF-8540-4F9A-A175-DF5E452843C4}" dt="2023-09-13T05:15:35.481" v="193" actId="20577"/>
          <ac:spMkLst>
            <pc:docMk/>
            <pc:sldMk cId="1813542334" sldId="261"/>
            <ac:spMk id="8" creationId="{A8B0C24A-39A3-6295-A6B2-D021C0C2FDFF}"/>
          </ac:spMkLst>
        </pc:spChg>
        <pc:spChg chg="del">
          <ac:chgData name="Shin, Allie (contracted)" userId="e9e56a77-fd17-4317-8d25-2023c1a1c058" providerId="ADAL" clId="{53C098BF-8540-4F9A-A175-DF5E452843C4}" dt="2023-09-13T05:14:33.157" v="73" actId="478"/>
          <ac:spMkLst>
            <pc:docMk/>
            <pc:sldMk cId="1813542334" sldId="261"/>
            <ac:spMk id="9" creationId="{0E61CCDE-4F01-E49B-6A29-4F6474A9429D}"/>
          </ac:spMkLst>
        </pc:spChg>
        <pc:spChg chg="del">
          <ac:chgData name="Shin, Allie (contracted)" userId="e9e56a77-fd17-4317-8d25-2023c1a1c058" providerId="ADAL" clId="{53C098BF-8540-4F9A-A175-DF5E452843C4}" dt="2023-09-13T05:14:33.157" v="73" actId="478"/>
          <ac:spMkLst>
            <pc:docMk/>
            <pc:sldMk cId="1813542334" sldId="261"/>
            <ac:spMk id="10" creationId="{32301DD3-3E21-62A0-9598-6ED5CDDBA72C}"/>
          </ac:spMkLst>
        </pc:spChg>
        <pc:spChg chg="mod">
          <ac:chgData name="Shin, Allie (contracted)" userId="e9e56a77-fd17-4317-8d25-2023c1a1c058" providerId="ADAL" clId="{53C098BF-8540-4F9A-A175-DF5E452843C4}" dt="2023-09-13T05:14:48.784" v="99" actId="113"/>
          <ac:spMkLst>
            <pc:docMk/>
            <pc:sldMk cId="1813542334" sldId="261"/>
            <ac:spMk id="11" creationId="{F4EDCBA4-305B-D6D3-6A74-CE9C18DE58A5}"/>
          </ac:spMkLst>
        </pc:spChg>
        <pc:spChg chg="mod">
          <ac:chgData name="Shin, Allie (contracted)" userId="e9e56a77-fd17-4317-8d25-2023c1a1c058" providerId="ADAL" clId="{53C098BF-8540-4F9A-A175-DF5E452843C4}" dt="2023-09-13T05:15:09.221" v="139" actId="2711"/>
          <ac:spMkLst>
            <pc:docMk/>
            <pc:sldMk cId="1813542334" sldId="261"/>
            <ac:spMk id="12" creationId="{AA74214F-137D-C9E6-F92B-F838864DEBD8}"/>
          </ac:spMkLst>
        </pc:spChg>
        <pc:spChg chg="del">
          <ac:chgData name="Shin, Allie (contracted)" userId="e9e56a77-fd17-4317-8d25-2023c1a1c058" providerId="ADAL" clId="{53C098BF-8540-4F9A-A175-DF5E452843C4}" dt="2023-09-13T05:14:33.157" v="73" actId="478"/>
          <ac:spMkLst>
            <pc:docMk/>
            <pc:sldMk cId="1813542334" sldId="261"/>
            <ac:spMk id="13" creationId="{FC63A7F7-32A3-3615-7E95-9CA8D7383747}"/>
          </ac:spMkLst>
        </pc:spChg>
        <pc:spChg chg="del">
          <ac:chgData name="Shin, Allie (contracted)" userId="e9e56a77-fd17-4317-8d25-2023c1a1c058" providerId="ADAL" clId="{53C098BF-8540-4F9A-A175-DF5E452843C4}" dt="2023-09-13T05:14:33.157" v="73" actId="478"/>
          <ac:spMkLst>
            <pc:docMk/>
            <pc:sldMk cId="1813542334" sldId="261"/>
            <ac:spMk id="14" creationId="{B83B4294-E82B-DBC8-9033-114BD4F8D22D}"/>
          </ac:spMkLst>
        </pc:spChg>
        <pc:spChg chg="add del mod">
          <ac:chgData name="Shin, Allie (contracted)" userId="e9e56a77-fd17-4317-8d25-2023c1a1c058" providerId="ADAL" clId="{53C098BF-8540-4F9A-A175-DF5E452843C4}" dt="2023-09-13T05:33:09.388" v="468" actId="21"/>
          <ac:spMkLst>
            <pc:docMk/>
            <pc:sldMk cId="1813542334" sldId="261"/>
            <ac:spMk id="20" creationId="{761CB742-1B37-0290-4B80-B5A1ADC41C0B}"/>
          </ac:spMkLst>
        </pc:spChg>
        <pc:spChg chg="add mod">
          <ac:chgData name="Shin, Allie (contracted)" userId="e9e56a77-fd17-4317-8d25-2023c1a1c058" providerId="ADAL" clId="{53C098BF-8540-4F9A-A175-DF5E452843C4}" dt="2023-09-13T05:33:19.840" v="473" actId="207"/>
          <ac:spMkLst>
            <pc:docMk/>
            <pc:sldMk cId="1813542334" sldId="261"/>
            <ac:spMk id="21" creationId="{BD3DFB5C-4F13-CF8B-E282-E371FAFD7CC1}"/>
          </ac:spMkLst>
        </pc:spChg>
        <pc:grpChg chg="mod">
          <ac:chgData name="Shin, Allie (contracted)" userId="e9e56a77-fd17-4317-8d25-2023c1a1c058" providerId="ADAL" clId="{53C098BF-8540-4F9A-A175-DF5E452843C4}" dt="2023-09-13T05:14:41.442" v="76" actId="1076"/>
          <ac:grpSpMkLst>
            <pc:docMk/>
            <pc:sldMk cId="1813542334" sldId="261"/>
            <ac:grpSpMk id="15" creationId="{DE5C1B14-2216-2757-DF4E-F1B9A228ED7A}"/>
          </ac:grpSpMkLst>
        </pc:grpChg>
        <pc:picChg chg="add del mod">
          <ac:chgData name="Shin, Allie (contracted)" userId="e9e56a77-fd17-4317-8d25-2023c1a1c058" providerId="ADAL" clId="{53C098BF-8540-4F9A-A175-DF5E452843C4}" dt="2023-09-13T05:17:31.882" v="304" actId="478"/>
          <ac:picMkLst>
            <pc:docMk/>
            <pc:sldMk cId="1813542334" sldId="261"/>
            <ac:picMk id="17" creationId="{1001864B-710E-511F-FA10-99C3D28CF4BB}"/>
          </ac:picMkLst>
        </pc:picChg>
        <pc:picChg chg="add del">
          <ac:chgData name="Shin, Allie (contracted)" userId="e9e56a77-fd17-4317-8d25-2023c1a1c058" providerId="ADAL" clId="{53C098BF-8540-4F9A-A175-DF5E452843C4}" dt="2023-09-13T05:17:42.210" v="307" actId="478"/>
          <ac:picMkLst>
            <pc:docMk/>
            <pc:sldMk cId="1813542334" sldId="261"/>
            <ac:picMk id="19" creationId="{66860924-1DC7-3DF0-59C3-ACE2B119C49F}"/>
          </ac:picMkLst>
        </pc:picChg>
        <pc:picChg chg="add mod">
          <ac:chgData name="Shin, Allie (contracted)" userId="e9e56a77-fd17-4317-8d25-2023c1a1c058" providerId="ADAL" clId="{53C098BF-8540-4F9A-A175-DF5E452843C4}" dt="2023-09-13T06:09:52.447" v="555" actId="1076"/>
          <ac:picMkLst>
            <pc:docMk/>
            <pc:sldMk cId="1813542334" sldId="261"/>
            <ac:picMk id="22" creationId="{50D4FAF1-8569-B997-1DCF-825A11E23746}"/>
          </ac:picMkLst>
        </pc:picChg>
      </pc:sldChg>
      <pc:sldChg chg="addSp delSp modSp add mod ord">
        <pc:chgData name="Shin, Allie (contracted)" userId="e9e56a77-fd17-4317-8d25-2023c1a1c058" providerId="ADAL" clId="{53C098BF-8540-4F9A-A175-DF5E452843C4}" dt="2023-10-04T06:54:34.733" v="1543"/>
        <pc:sldMkLst>
          <pc:docMk/>
          <pc:sldMk cId="2277688315" sldId="262"/>
        </pc:sldMkLst>
        <pc:spChg chg="add mod">
          <ac:chgData name="Shin, Allie (contracted)" userId="e9e56a77-fd17-4317-8d25-2023c1a1c058" providerId="ADAL" clId="{53C098BF-8540-4F9A-A175-DF5E452843C4}" dt="2023-09-13T05:17:53.705" v="312" actId="207"/>
          <ac:spMkLst>
            <pc:docMk/>
            <pc:sldMk cId="2277688315" sldId="262"/>
            <ac:spMk id="2" creationId="{DAB3A382-AEBF-142B-EF7B-06DB841E1766}"/>
          </ac:spMkLst>
        </pc:spChg>
        <pc:spChg chg="add mod">
          <ac:chgData name="Shin, Allie (contracted)" userId="e9e56a77-fd17-4317-8d25-2023c1a1c058" providerId="ADAL" clId="{53C098BF-8540-4F9A-A175-DF5E452843C4}" dt="2023-09-13T05:18:32.845" v="323" actId="208"/>
          <ac:spMkLst>
            <pc:docMk/>
            <pc:sldMk cId="2277688315" sldId="262"/>
            <ac:spMk id="5" creationId="{8C400608-1838-D76D-8920-FB58F2408B44}"/>
          </ac:spMkLst>
        </pc:spChg>
        <pc:spChg chg="add mod">
          <ac:chgData name="Shin, Allie (contracted)" userId="e9e56a77-fd17-4317-8d25-2023c1a1c058" providerId="ADAL" clId="{53C098BF-8540-4F9A-A175-DF5E452843C4}" dt="2023-09-13T05:18:45.402" v="329" actId="208"/>
          <ac:spMkLst>
            <pc:docMk/>
            <pc:sldMk cId="2277688315" sldId="262"/>
            <ac:spMk id="6" creationId="{4500A180-31FA-CA0B-28ED-65AAD11595A4}"/>
          </ac:spMkLst>
        </pc:spChg>
        <pc:spChg chg="add mod">
          <ac:chgData name="Shin, Allie (contracted)" userId="e9e56a77-fd17-4317-8d25-2023c1a1c058" providerId="ADAL" clId="{53C098BF-8540-4F9A-A175-DF5E452843C4}" dt="2023-10-04T06:54:34.733" v="1543"/>
          <ac:spMkLst>
            <pc:docMk/>
            <pc:sldMk cId="2277688315" sldId="262"/>
            <ac:spMk id="8" creationId="{7531B3EA-0E54-3189-3316-4ACACFCE2F3F}"/>
          </ac:spMkLst>
        </pc:spChg>
        <pc:spChg chg="add del mod">
          <ac:chgData name="Shin, Allie (contracted)" userId="e9e56a77-fd17-4317-8d25-2023c1a1c058" providerId="ADAL" clId="{53C098BF-8540-4F9A-A175-DF5E452843C4}" dt="2023-09-13T05:21:03.972" v="395" actId="21"/>
          <ac:spMkLst>
            <pc:docMk/>
            <pc:sldMk cId="2277688315" sldId="262"/>
            <ac:spMk id="9" creationId="{F5036EAD-1957-C0E0-D6C9-E595F527C582}"/>
          </ac:spMkLst>
        </pc:spChg>
        <pc:spChg chg="add mod">
          <ac:chgData name="Shin, Allie (contracted)" userId="e9e56a77-fd17-4317-8d25-2023c1a1c058" providerId="ADAL" clId="{53C098BF-8540-4F9A-A175-DF5E452843C4}" dt="2023-09-13T05:21:07.946" v="399"/>
          <ac:spMkLst>
            <pc:docMk/>
            <pc:sldMk cId="2277688315" sldId="262"/>
            <ac:spMk id="10" creationId="{462620B3-A6AF-475E-2989-B082C751B79C}"/>
          </ac:spMkLst>
        </pc:spChg>
        <pc:spChg chg="add mod">
          <ac:chgData name="Shin, Allie (contracted)" userId="e9e56a77-fd17-4317-8d25-2023c1a1c058" providerId="ADAL" clId="{53C098BF-8540-4F9A-A175-DF5E452843C4}" dt="2023-09-13T06:32:33.133" v="658" actId="2711"/>
          <ac:spMkLst>
            <pc:docMk/>
            <pc:sldMk cId="2277688315" sldId="262"/>
            <ac:spMk id="13" creationId="{6CA0D910-B29D-A51C-159B-BB018A055579}"/>
          </ac:spMkLst>
        </pc:spChg>
        <pc:spChg chg="add mod">
          <ac:chgData name="Shin, Allie (contracted)" userId="e9e56a77-fd17-4317-8d25-2023c1a1c058" providerId="ADAL" clId="{53C098BF-8540-4F9A-A175-DF5E452843C4}" dt="2023-09-13T12:20:57.955" v="927" actId="1037"/>
          <ac:spMkLst>
            <pc:docMk/>
            <pc:sldMk cId="2277688315" sldId="262"/>
            <ac:spMk id="14" creationId="{521291A5-4EF4-C5E3-0BC8-05CB77FBB6B7}"/>
          </ac:spMkLst>
        </pc:spChg>
        <pc:spChg chg="add mod">
          <ac:chgData name="Shin, Allie (contracted)" userId="e9e56a77-fd17-4317-8d25-2023c1a1c058" providerId="ADAL" clId="{53C098BF-8540-4F9A-A175-DF5E452843C4}" dt="2023-09-13T12:21:00.958" v="937" actId="1037"/>
          <ac:spMkLst>
            <pc:docMk/>
            <pc:sldMk cId="2277688315" sldId="262"/>
            <ac:spMk id="15" creationId="{332F5AC5-257F-D5E1-243F-5DC148B42F27}"/>
          </ac:spMkLst>
        </pc:spChg>
        <pc:spChg chg="add mod">
          <ac:chgData name="Shin, Allie (contracted)" userId="e9e56a77-fd17-4317-8d25-2023c1a1c058" providerId="ADAL" clId="{53C098BF-8540-4F9A-A175-DF5E452843C4}" dt="2023-09-13T06:32:33.133" v="658" actId="2711"/>
          <ac:spMkLst>
            <pc:docMk/>
            <pc:sldMk cId="2277688315" sldId="262"/>
            <ac:spMk id="16" creationId="{411F88DC-EDAF-1173-5E04-F0B871F261C9}"/>
          </ac:spMkLst>
        </pc:spChg>
        <pc:picChg chg="add del">
          <ac:chgData name="Shin, Allie (contracted)" userId="e9e56a77-fd17-4317-8d25-2023c1a1c058" providerId="ADAL" clId="{53C098BF-8540-4F9A-A175-DF5E452843C4}" dt="2023-09-13T05:18:03.065" v="313" actId="478"/>
          <ac:picMkLst>
            <pc:docMk/>
            <pc:sldMk cId="2277688315" sldId="262"/>
            <ac:picMk id="4" creationId="{F99ABB9B-126D-AA85-5DCF-02DF666C24C3}"/>
          </ac:picMkLst>
        </pc:picChg>
        <pc:picChg chg="del mod">
          <ac:chgData name="Shin, Allie (contracted)" userId="e9e56a77-fd17-4317-8d25-2023c1a1c058" providerId="ADAL" clId="{53C098BF-8540-4F9A-A175-DF5E452843C4}" dt="2023-09-13T05:16:54.701" v="293" actId="478"/>
          <ac:picMkLst>
            <pc:docMk/>
            <pc:sldMk cId="2277688315" sldId="262"/>
            <ac:picMk id="7" creationId="{13ADA2A9-4A48-8F2C-DC76-792FF89537EB}"/>
          </ac:picMkLst>
        </pc:picChg>
        <pc:picChg chg="add del mod">
          <ac:chgData name="Shin, Allie (contracted)" userId="e9e56a77-fd17-4317-8d25-2023c1a1c058" providerId="ADAL" clId="{53C098BF-8540-4F9A-A175-DF5E452843C4}" dt="2023-09-13T05:21:47.804" v="405" actId="478"/>
          <ac:picMkLst>
            <pc:docMk/>
            <pc:sldMk cId="2277688315" sldId="262"/>
            <ac:picMk id="11" creationId="{BB0C04F6-6658-1AE0-6A60-7A7D755A0A22}"/>
          </ac:picMkLst>
        </pc:picChg>
        <pc:picChg chg="add del mod modCrop">
          <ac:chgData name="Shin, Allie (contracted)" userId="e9e56a77-fd17-4317-8d25-2023c1a1c058" providerId="ADAL" clId="{53C098BF-8540-4F9A-A175-DF5E452843C4}" dt="2023-09-13T06:26:32.360" v="603" actId="478"/>
          <ac:picMkLst>
            <pc:docMk/>
            <pc:sldMk cId="2277688315" sldId="262"/>
            <ac:picMk id="12" creationId="{5A861A53-1B0B-3C7D-89C9-1D30F129B2FB}"/>
          </ac:picMkLst>
        </pc:picChg>
        <pc:picChg chg="add del mod">
          <ac:chgData name="Shin, Allie (contracted)" userId="e9e56a77-fd17-4317-8d25-2023c1a1c058" providerId="ADAL" clId="{53C098BF-8540-4F9A-A175-DF5E452843C4}" dt="2023-09-13T06:24:49.017" v="595"/>
          <ac:picMkLst>
            <pc:docMk/>
            <pc:sldMk cId="2277688315" sldId="262"/>
            <ac:picMk id="18" creationId="{20FD4A59-A7EF-E91E-4C1D-178C7645FB34}"/>
          </ac:picMkLst>
        </pc:picChg>
        <pc:picChg chg="add del mod">
          <ac:chgData name="Shin, Allie (contracted)" userId="e9e56a77-fd17-4317-8d25-2023c1a1c058" providerId="ADAL" clId="{53C098BF-8540-4F9A-A175-DF5E452843C4}" dt="2023-09-13T06:24:49.017" v="595"/>
          <ac:picMkLst>
            <pc:docMk/>
            <pc:sldMk cId="2277688315" sldId="262"/>
            <ac:picMk id="20" creationId="{40474695-BA28-47F2-8AB5-A4FEDAE6A969}"/>
          </ac:picMkLst>
        </pc:picChg>
        <pc:picChg chg="add mod modCrop">
          <ac:chgData name="Shin, Allie (contracted)" userId="e9e56a77-fd17-4317-8d25-2023c1a1c058" providerId="ADAL" clId="{53C098BF-8540-4F9A-A175-DF5E452843C4}" dt="2023-09-13T06:26:55.888" v="611" actId="1076"/>
          <ac:picMkLst>
            <pc:docMk/>
            <pc:sldMk cId="2277688315" sldId="262"/>
            <ac:picMk id="22" creationId="{C382DEFA-C6F1-A9AF-FC2B-4642C16A9FBA}"/>
          </ac:picMkLst>
        </pc:picChg>
        <pc:picChg chg="add del mod">
          <ac:chgData name="Shin, Allie (contracted)" userId="e9e56a77-fd17-4317-8d25-2023c1a1c058" providerId="ADAL" clId="{53C098BF-8540-4F9A-A175-DF5E452843C4}" dt="2023-09-13T06:30:28.217" v="642" actId="478"/>
          <ac:picMkLst>
            <pc:docMk/>
            <pc:sldMk cId="2277688315" sldId="262"/>
            <ac:picMk id="24" creationId="{8E0099C1-A0EB-0EB9-3F16-043DB9B4B47F}"/>
          </ac:picMkLst>
        </pc:picChg>
        <pc:picChg chg="add del mod">
          <ac:chgData name="Shin, Allie (contracted)" userId="e9e56a77-fd17-4317-8d25-2023c1a1c058" providerId="ADAL" clId="{53C098BF-8540-4F9A-A175-DF5E452843C4}" dt="2023-09-13T06:29:08.490" v="626" actId="478"/>
          <ac:picMkLst>
            <pc:docMk/>
            <pc:sldMk cId="2277688315" sldId="262"/>
            <ac:picMk id="26" creationId="{20372B06-73EA-F362-FAB9-A109CC002EE9}"/>
          </ac:picMkLst>
        </pc:picChg>
        <pc:picChg chg="add del mod">
          <ac:chgData name="Shin, Allie (contracted)" userId="e9e56a77-fd17-4317-8d25-2023c1a1c058" providerId="ADAL" clId="{53C098BF-8540-4F9A-A175-DF5E452843C4}" dt="2023-09-13T06:30:26.397" v="641" actId="478"/>
          <ac:picMkLst>
            <pc:docMk/>
            <pc:sldMk cId="2277688315" sldId="262"/>
            <ac:picMk id="28" creationId="{85153701-A594-905F-2036-A62AF3D249F0}"/>
          </ac:picMkLst>
        </pc:picChg>
        <pc:picChg chg="add del mod modCrop">
          <ac:chgData name="Shin, Allie (contracted)" userId="e9e56a77-fd17-4317-8d25-2023c1a1c058" providerId="ADAL" clId="{53C098BF-8540-4F9A-A175-DF5E452843C4}" dt="2023-09-13T06:30:38.871" v="647" actId="478"/>
          <ac:picMkLst>
            <pc:docMk/>
            <pc:sldMk cId="2277688315" sldId="262"/>
            <ac:picMk id="29" creationId="{AA74CEE1-42F3-72E6-8E3F-A7BD5241964B}"/>
          </ac:picMkLst>
        </pc:picChg>
        <pc:picChg chg="add del mod">
          <ac:chgData name="Shin, Allie (contracted)" userId="e9e56a77-fd17-4317-8d25-2023c1a1c058" providerId="ADAL" clId="{53C098BF-8540-4F9A-A175-DF5E452843C4}" dt="2023-09-13T06:30:41.717" v="649" actId="478"/>
          <ac:picMkLst>
            <pc:docMk/>
            <pc:sldMk cId="2277688315" sldId="262"/>
            <ac:picMk id="30" creationId="{E6F95DFB-85D5-EF33-1DB4-BCF1735C2309}"/>
          </ac:picMkLst>
        </pc:picChg>
        <pc:picChg chg="add del mod">
          <ac:chgData name="Shin, Allie (contracted)" userId="e9e56a77-fd17-4317-8d25-2023c1a1c058" providerId="ADAL" clId="{53C098BF-8540-4F9A-A175-DF5E452843C4}" dt="2023-09-13T06:31:00.216" v="657" actId="478"/>
          <ac:picMkLst>
            <pc:docMk/>
            <pc:sldMk cId="2277688315" sldId="262"/>
            <ac:picMk id="32" creationId="{F3DA5862-09D9-356E-3B11-D5397C5B9BAF}"/>
          </ac:picMkLst>
        </pc:picChg>
        <pc:picChg chg="add del mod">
          <ac:chgData name="Shin, Allie (contracted)" userId="e9e56a77-fd17-4317-8d25-2023c1a1c058" providerId="ADAL" clId="{53C098BF-8540-4F9A-A175-DF5E452843C4}" dt="2023-09-13T06:30:59.778" v="656" actId="478"/>
          <ac:picMkLst>
            <pc:docMk/>
            <pc:sldMk cId="2277688315" sldId="262"/>
            <ac:picMk id="34" creationId="{CAB40086-86AB-6DC9-92EC-13F7B3FF671F}"/>
          </ac:picMkLst>
        </pc:picChg>
        <pc:picChg chg="add del mod">
          <ac:chgData name="Shin, Allie (contracted)" userId="e9e56a77-fd17-4317-8d25-2023c1a1c058" providerId="ADAL" clId="{53C098BF-8540-4F9A-A175-DF5E452843C4}" dt="2023-09-13T06:30:59.496" v="655" actId="478"/>
          <ac:picMkLst>
            <pc:docMk/>
            <pc:sldMk cId="2277688315" sldId="262"/>
            <ac:picMk id="35" creationId="{36880FD4-4360-15FF-50D9-A5B97DC878EB}"/>
          </ac:picMkLst>
        </pc:picChg>
        <pc:picChg chg="add del mod">
          <ac:chgData name="Shin, Allie (contracted)" userId="e9e56a77-fd17-4317-8d25-2023c1a1c058" providerId="ADAL" clId="{53C098BF-8540-4F9A-A175-DF5E452843C4}" dt="2023-09-13T12:21:05.510" v="938" actId="478"/>
          <ac:picMkLst>
            <pc:docMk/>
            <pc:sldMk cId="2277688315" sldId="262"/>
            <ac:picMk id="37" creationId="{256C27BA-FBEC-FA3B-CC9E-9B125762FD83}"/>
          </ac:picMkLst>
        </pc:picChg>
      </pc:sldChg>
      <pc:sldChg chg="addSp delSp modSp add mod ord modShow">
        <pc:chgData name="Shin, Allie (contracted)" userId="e9e56a77-fd17-4317-8d25-2023c1a1c058" providerId="ADAL" clId="{53C098BF-8540-4F9A-A175-DF5E452843C4}" dt="2023-10-04T06:54:12.459" v="1531" actId="729"/>
        <pc:sldMkLst>
          <pc:docMk/>
          <pc:sldMk cId="3504014354" sldId="263"/>
        </pc:sldMkLst>
        <pc:spChg chg="mod">
          <ac:chgData name="Shin, Allie (contracted)" userId="e9e56a77-fd17-4317-8d25-2023c1a1c058" providerId="ADAL" clId="{53C098BF-8540-4F9A-A175-DF5E452843C4}" dt="2023-09-13T06:09:16.049" v="543" actId="207"/>
          <ac:spMkLst>
            <pc:docMk/>
            <pc:sldMk cId="3504014354" sldId="263"/>
            <ac:spMk id="3" creationId="{4172D124-0822-DAE6-F48A-9CE552F54356}"/>
          </ac:spMkLst>
        </pc:spChg>
        <pc:spChg chg="mod">
          <ac:chgData name="Shin, Allie (contracted)" userId="e9e56a77-fd17-4317-8d25-2023c1a1c058" providerId="ADAL" clId="{53C098BF-8540-4F9A-A175-DF5E452843C4}" dt="2023-09-13T06:11:23.356" v="578" actId="1076"/>
          <ac:spMkLst>
            <pc:docMk/>
            <pc:sldMk cId="3504014354" sldId="263"/>
            <ac:spMk id="4" creationId="{2C00F55E-98A2-309B-1B34-BEBDA7239FF4}"/>
          </ac:spMkLst>
        </pc:spChg>
        <pc:spChg chg="mod">
          <ac:chgData name="Shin, Allie (contracted)" userId="e9e56a77-fd17-4317-8d25-2023c1a1c058" providerId="ADAL" clId="{53C098BF-8540-4F9A-A175-DF5E452843C4}" dt="2023-09-13T06:09:20.960" v="545" actId="207"/>
          <ac:spMkLst>
            <pc:docMk/>
            <pc:sldMk cId="3504014354" sldId="263"/>
            <ac:spMk id="6" creationId="{78F7A026-31D2-60B0-B76C-7DF7FAF8B94F}"/>
          </ac:spMkLst>
        </pc:spChg>
        <pc:spChg chg="add del mod">
          <ac:chgData name="Shin, Allie (contracted)" userId="e9e56a77-fd17-4317-8d25-2023c1a1c058" providerId="ADAL" clId="{53C098BF-8540-4F9A-A175-DF5E452843C4}" dt="2023-09-13T06:08:32.684" v="537" actId="478"/>
          <ac:spMkLst>
            <pc:docMk/>
            <pc:sldMk cId="3504014354" sldId="263"/>
            <ac:spMk id="14" creationId="{4CF9FA29-8159-D059-0271-3AB982F1F7CE}"/>
          </ac:spMkLst>
        </pc:spChg>
        <pc:spChg chg="mod">
          <ac:chgData name="Shin, Allie (contracted)" userId="e9e56a77-fd17-4317-8d25-2023c1a1c058" providerId="ADAL" clId="{53C098BF-8540-4F9A-A175-DF5E452843C4}" dt="2023-10-04T06:54:09.854" v="1530" actId="20577"/>
          <ac:spMkLst>
            <pc:docMk/>
            <pc:sldMk cId="3504014354" sldId="263"/>
            <ac:spMk id="21" creationId="{BD3DFB5C-4F13-CF8B-E282-E371FAFD7CC1}"/>
          </ac:spMkLst>
        </pc:spChg>
        <pc:picChg chg="del">
          <ac:chgData name="Shin, Allie (contracted)" userId="e9e56a77-fd17-4317-8d25-2023c1a1c058" providerId="ADAL" clId="{53C098BF-8540-4F9A-A175-DF5E452843C4}" dt="2023-09-13T05:44:07.246" v="491" actId="478"/>
          <ac:picMkLst>
            <pc:docMk/>
            <pc:sldMk cId="3504014354" sldId="263"/>
            <ac:picMk id="5" creationId="{900BF4E3-30FA-839D-55C2-8D7705CCE5CE}"/>
          </ac:picMkLst>
        </pc:picChg>
        <pc:picChg chg="add del mod">
          <ac:chgData name="Shin, Allie (contracted)" userId="e9e56a77-fd17-4317-8d25-2023c1a1c058" providerId="ADAL" clId="{53C098BF-8540-4F9A-A175-DF5E452843C4}" dt="2023-09-13T06:05:05.402" v="511" actId="478"/>
          <ac:picMkLst>
            <pc:docMk/>
            <pc:sldMk cId="3504014354" sldId="263"/>
            <ac:picMk id="9" creationId="{ED5DC04E-72E9-4B40-DBD6-41E5074C4531}"/>
          </ac:picMkLst>
        </pc:picChg>
        <pc:picChg chg="add del mod">
          <ac:chgData name="Shin, Allie (contracted)" userId="e9e56a77-fd17-4317-8d25-2023c1a1c058" providerId="ADAL" clId="{53C098BF-8540-4F9A-A175-DF5E452843C4}" dt="2023-09-13T06:24:51.681" v="596" actId="478"/>
          <ac:picMkLst>
            <pc:docMk/>
            <pc:sldMk cId="3504014354" sldId="263"/>
            <ac:picMk id="13" creationId="{26C14E2B-364A-91AF-F44E-9F91AC1DF105}"/>
          </ac:picMkLst>
        </pc:picChg>
        <pc:picChg chg="add del mod">
          <ac:chgData name="Shin, Allie (contracted)" userId="e9e56a77-fd17-4317-8d25-2023c1a1c058" providerId="ADAL" clId="{53C098BF-8540-4F9A-A175-DF5E452843C4}" dt="2023-09-13T06:09:35.040" v="548" actId="21"/>
          <ac:picMkLst>
            <pc:docMk/>
            <pc:sldMk cId="3504014354" sldId="263"/>
            <ac:picMk id="17" creationId="{48F399A3-E0B5-6580-6F63-305ACA095BAB}"/>
          </ac:picMkLst>
        </pc:picChg>
        <pc:picChg chg="add del mod">
          <ac:chgData name="Shin, Allie (contracted)" userId="e9e56a77-fd17-4317-8d25-2023c1a1c058" providerId="ADAL" clId="{53C098BF-8540-4F9A-A175-DF5E452843C4}" dt="2023-09-13T06:10:02.715" v="561" actId="21"/>
          <ac:picMkLst>
            <pc:docMk/>
            <pc:sldMk cId="3504014354" sldId="263"/>
            <ac:picMk id="19" creationId="{A73991ED-E0CA-59E2-C577-42A176F815EA}"/>
          </ac:picMkLst>
        </pc:picChg>
        <pc:picChg chg="add del mod">
          <ac:chgData name="Shin, Allie (contracted)" userId="e9e56a77-fd17-4317-8d25-2023c1a1c058" providerId="ADAL" clId="{53C098BF-8540-4F9A-A175-DF5E452843C4}" dt="2023-09-13T06:10:29.786" v="572" actId="21"/>
          <ac:picMkLst>
            <pc:docMk/>
            <pc:sldMk cId="3504014354" sldId="263"/>
            <ac:picMk id="22" creationId="{59121F65-1433-3ECF-8B41-B2893420BDA9}"/>
          </ac:picMkLst>
        </pc:picChg>
        <pc:picChg chg="add del mod">
          <ac:chgData name="Shin, Allie (contracted)" userId="e9e56a77-fd17-4317-8d25-2023c1a1c058" providerId="ADAL" clId="{53C098BF-8540-4F9A-A175-DF5E452843C4}" dt="2023-09-13T06:24:47.363" v="591"/>
          <ac:picMkLst>
            <pc:docMk/>
            <pc:sldMk cId="3504014354" sldId="263"/>
            <ac:picMk id="23" creationId="{DB40F14C-2388-489D-C2DE-C57F62BC8F50}"/>
          </ac:picMkLst>
        </pc:picChg>
        <pc:picChg chg="add mod">
          <ac:chgData name="Shin, Allie (contracted)" userId="e9e56a77-fd17-4317-8d25-2023c1a1c058" providerId="ADAL" clId="{53C098BF-8540-4F9A-A175-DF5E452843C4}" dt="2023-09-13T06:25:02.893" v="601" actId="1076"/>
          <ac:picMkLst>
            <pc:docMk/>
            <pc:sldMk cId="3504014354" sldId="263"/>
            <ac:picMk id="25" creationId="{AAA303C9-872D-9EDA-F2F0-B7A8D792D65E}"/>
          </ac:picMkLst>
        </pc:picChg>
      </pc:sldChg>
      <pc:sldChg chg="delSp modSp add mod">
        <pc:chgData name="Shin, Allie (contracted)" userId="e9e56a77-fd17-4317-8d25-2023c1a1c058" providerId="ADAL" clId="{53C098BF-8540-4F9A-A175-DF5E452843C4}" dt="2023-10-04T06:54:36.088" v="1544"/>
        <pc:sldMkLst>
          <pc:docMk/>
          <pc:sldMk cId="951207868" sldId="264"/>
        </pc:sldMkLst>
        <pc:spChg chg="mod">
          <ac:chgData name="Shin, Allie (contracted)" userId="e9e56a77-fd17-4317-8d25-2023c1a1c058" providerId="ADAL" clId="{53C098BF-8540-4F9A-A175-DF5E452843C4}" dt="2023-10-04T06:54:36.088" v="1544"/>
          <ac:spMkLst>
            <pc:docMk/>
            <pc:sldMk cId="951207868" sldId="264"/>
            <ac:spMk id="8" creationId="{7531B3EA-0E54-3189-3316-4ACACFCE2F3F}"/>
          </ac:spMkLst>
        </pc:spChg>
        <pc:spChg chg="mod">
          <ac:chgData name="Shin, Allie (contracted)" userId="e9e56a77-fd17-4317-8d25-2023c1a1c058" providerId="ADAL" clId="{53C098BF-8540-4F9A-A175-DF5E452843C4}" dt="2023-09-13T06:35:03.111" v="683" actId="14100"/>
          <ac:spMkLst>
            <pc:docMk/>
            <pc:sldMk cId="951207868" sldId="264"/>
            <ac:spMk id="10" creationId="{462620B3-A6AF-475E-2989-B082C751B79C}"/>
          </ac:spMkLst>
        </pc:spChg>
        <pc:spChg chg="mod">
          <ac:chgData name="Shin, Allie (contracted)" userId="e9e56a77-fd17-4317-8d25-2023c1a1c058" providerId="ADAL" clId="{53C098BF-8540-4F9A-A175-DF5E452843C4}" dt="2023-09-13T06:36:58.264" v="742"/>
          <ac:spMkLst>
            <pc:docMk/>
            <pc:sldMk cId="951207868" sldId="264"/>
            <ac:spMk id="15" creationId="{332F5AC5-257F-D5E1-243F-5DC148B42F27}"/>
          </ac:spMkLst>
        </pc:spChg>
        <pc:spChg chg="del">
          <ac:chgData name="Shin, Allie (contracted)" userId="e9e56a77-fd17-4317-8d25-2023c1a1c058" providerId="ADAL" clId="{53C098BF-8540-4F9A-A175-DF5E452843C4}" dt="2023-09-13T06:34:53.735" v="666" actId="478"/>
          <ac:spMkLst>
            <pc:docMk/>
            <pc:sldMk cId="951207868" sldId="264"/>
            <ac:spMk id="16" creationId="{411F88DC-EDAF-1173-5E04-F0B871F261C9}"/>
          </ac:spMkLst>
        </pc:spChg>
      </pc:sldChg>
      <pc:sldChg chg="addSp delSp modSp add del mod ord">
        <pc:chgData name="Shin, Allie (contracted)" userId="e9e56a77-fd17-4317-8d25-2023c1a1c058" providerId="ADAL" clId="{53C098BF-8540-4F9A-A175-DF5E452843C4}" dt="2023-09-13T06:09:56.899" v="556" actId="47"/>
        <pc:sldMkLst>
          <pc:docMk/>
          <pc:sldMk cId="3382070085" sldId="264"/>
        </pc:sldMkLst>
        <pc:picChg chg="add del">
          <ac:chgData name="Shin, Allie (contracted)" userId="e9e56a77-fd17-4317-8d25-2023c1a1c058" providerId="ADAL" clId="{53C098BF-8540-4F9A-A175-DF5E452843C4}" dt="2023-09-13T06:05:01.900" v="506" actId="478"/>
          <ac:picMkLst>
            <pc:docMk/>
            <pc:sldMk cId="3382070085" sldId="264"/>
            <ac:picMk id="5" creationId="{900BF4E3-30FA-839D-55C2-8D7705CCE5CE}"/>
          </ac:picMkLst>
        </pc:picChg>
        <pc:picChg chg="del">
          <ac:chgData name="Shin, Allie (contracted)" userId="e9e56a77-fd17-4317-8d25-2023c1a1c058" providerId="ADAL" clId="{53C098BF-8540-4F9A-A175-DF5E452843C4}" dt="2023-09-13T05:44:01.452" v="489" actId="478"/>
          <ac:picMkLst>
            <pc:docMk/>
            <pc:sldMk cId="3382070085" sldId="264"/>
            <ac:picMk id="9" creationId="{ED5DC04E-72E9-4B40-DBD6-41E5074C4531}"/>
          </ac:picMkLst>
        </pc:picChg>
        <pc:picChg chg="add del mod">
          <ac:chgData name="Shin, Allie (contracted)" userId="e9e56a77-fd17-4317-8d25-2023c1a1c058" providerId="ADAL" clId="{53C098BF-8540-4F9A-A175-DF5E452843C4}" dt="2023-09-13T06:05:02.554" v="509"/>
          <ac:picMkLst>
            <pc:docMk/>
            <pc:sldMk cId="3382070085" sldId="264"/>
            <ac:picMk id="10" creationId="{F0A77B4B-070B-790C-08F1-233FF12C3F0F}"/>
          </ac:picMkLst>
        </pc:picChg>
      </pc:sldChg>
      <pc:sldChg chg="addSp delSp modSp add mod">
        <pc:chgData name="Shin, Allie (contracted)" userId="e9e56a77-fd17-4317-8d25-2023c1a1c058" providerId="ADAL" clId="{53C098BF-8540-4F9A-A175-DF5E452843C4}" dt="2023-10-04T06:54:37.236" v="1545"/>
        <pc:sldMkLst>
          <pc:docMk/>
          <pc:sldMk cId="2703208858" sldId="265"/>
        </pc:sldMkLst>
        <pc:spChg chg="add del mod">
          <ac:chgData name="Shin, Allie (contracted)" userId="e9e56a77-fd17-4317-8d25-2023c1a1c058" providerId="ADAL" clId="{53C098BF-8540-4F9A-A175-DF5E452843C4}" dt="2023-09-13T06:37:49.713" v="750" actId="21"/>
          <ac:spMkLst>
            <pc:docMk/>
            <pc:sldMk cId="2703208858" sldId="265"/>
            <ac:spMk id="3" creationId="{4DC64AD6-3161-6A1B-B957-72475915E510}"/>
          </ac:spMkLst>
        </pc:spChg>
        <pc:spChg chg="add del mod">
          <ac:chgData name="Shin, Allie (contracted)" userId="e9e56a77-fd17-4317-8d25-2023c1a1c058" providerId="ADAL" clId="{53C098BF-8540-4F9A-A175-DF5E452843C4}" dt="2023-09-13T06:40:33.045" v="854" actId="21"/>
          <ac:spMkLst>
            <pc:docMk/>
            <pc:sldMk cId="2703208858" sldId="265"/>
            <ac:spMk id="4" creationId="{093AAB98-CB8A-A9B0-247E-6EBC54C7E392}"/>
          </ac:spMkLst>
        </pc:spChg>
        <pc:spChg chg="mod">
          <ac:chgData name="Shin, Allie (contracted)" userId="e9e56a77-fd17-4317-8d25-2023c1a1c058" providerId="ADAL" clId="{53C098BF-8540-4F9A-A175-DF5E452843C4}" dt="2023-10-04T06:54:37.236" v="1545"/>
          <ac:spMkLst>
            <pc:docMk/>
            <pc:sldMk cId="2703208858" sldId="265"/>
            <ac:spMk id="8" creationId="{7531B3EA-0E54-3189-3316-4ACACFCE2F3F}"/>
          </ac:spMkLst>
        </pc:spChg>
        <pc:spChg chg="mod">
          <ac:chgData name="Shin, Allie (contracted)" userId="e9e56a77-fd17-4317-8d25-2023c1a1c058" providerId="ADAL" clId="{53C098BF-8540-4F9A-A175-DF5E452843C4}" dt="2023-09-13T06:35:28.039" v="691" actId="20577"/>
          <ac:spMkLst>
            <pc:docMk/>
            <pc:sldMk cId="2703208858" sldId="265"/>
            <ac:spMk id="10" creationId="{462620B3-A6AF-475E-2989-B082C751B79C}"/>
          </ac:spMkLst>
        </pc:spChg>
        <pc:spChg chg="mod">
          <ac:chgData name="Shin, Allie (contracted)" userId="e9e56a77-fd17-4317-8d25-2023c1a1c058" providerId="ADAL" clId="{53C098BF-8540-4F9A-A175-DF5E452843C4}" dt="2023-09-13T06:35:59.325" v="717" actId="20577"/>
          <ac:spMkLst>
            <pc:docMk/>
            <pc:sldMk cId="2703208858" sldId="265"/>
            <ac:spMk id="13" creationId="{6CA0D910-B29D-A51C-159B-BB018A055579}"/>
          </ac:spMkLst>
        </pc:spChg>
        <pc:spChg chg="del">
          <ac:chgData name="Shin, Allie (contracted)" userId="e9e56a77-fd17-4317-8d25-2023c1a1c058" providerId="ADAL" clId="{53C098BF-8540-4F9A-A175-DF5E452843C4}" dt="2023-09-13T06:36:02.261" v="718" actId="478"/>
          <ac:spMkLst>
            <pc:docMk/>
            <pc:sldMk cId="2703208858" sldId="265"/>
            <ac:spMk id="14" creationId="{521291A5-4EF4-C5E3-0BC8-05CB77FBB6B7}"/>
          </ac:spMkLst>
        </pc:spChg>
        <pc:spChg chg="del">
          <ac:chgData name="Shin, Allie (contracted)" userId="e9e56a77-fd17-4317-8d25-2023c1a1c058" providerId="ADAL" clId="{53C098BF-8540-4F9A-A175-DF5E452843C4}" dt="2023-09-13T06:35:44.340" v="705" actId="478"/>
          <ac:spMkLst>
            <pc:docMk/>
            <pc:sldMk cId="2703208858" sldId="265"/>
            <ac:spMk id="15" creationId="{332F5AC5-257F-D5E1-243F-5DC148B42F27}"/>
          </ac:spMkLst>
        </pc:spChg>
      </pc:sldChg>
      <pc:sldChg chg="addSp delSp modSp add mod">
        <pc:chgData name="Shin, Allie (contracted)" userId="e9e56a77-fd17-4317-8d25-2023c1a1c058" providerId="ADAL" clId="{53C098BF-8540-4F9A-A175-DF5E452843C4}" dt="2023-10-04T06:54:38.581" v="1546"/>
        <pc:sldMkLst>
          <pc:docMk/>
          <pc:sldMk cId="979896113" sldId="266"/>
        </pc:sldMkLst>
        <pc:spChg chg="mod">
          <ac:chgData name="Shin, Allie (contracted)" userId="e9e56a77-fd17-4317-8d25-2023c1a1c058" providerId="ADAL" clId="{53C098BF-8540-4F9A-A175-DF5E452843C4}" dt="2023-09-13T06:39:45.241" v="835" actId="1076"/>
          <ac:spMkLst>
            <pc:docMk/>
            <pc:sldMk cId="979896113" sldId="266"/>
            <ac:spMk id="2" creationId="{DAB3A382-AEBF-142B-EF7B-06DB841E1766}"/>
          </ac:spMkLst>
        </pc:spChg>
        <pc:spChg chg="add del mod">
          <ac:chgData name="Shin, Allie (contracted)" userId="e9e56a77-fd17-4317-8d25-2023c1a1c058" providerId="ADAL" clId="{53C098BF-8540-4F9A-A175-DF5E452843C4}" dt="2023-09-13T06:40:34.808" v="855" actId="478"/>
          <ac:spMkLst>
            <pc:docMk/>
            <pc:sldMk cId="979896113" sldId="266"/>
            <ac:spMk id="3" creationId="{17D08521-907F-ABBF-AA36-6468BEE4D919}"/>
          </ac:spMkLst>
        </pc:spChg>
        <pc:spChg chg="add mod">
          <ac:chgData name="Shin, Allie (contracted)" userId="e9e56a77-fd17-4317-8d25-2023c1a1c058" providerId="ADAL" clId="{53C098BF-8540-4F9A-A175-DF5E452843C4}" dt="2023-09-13T06:40:12.710" v="849" actId="1038"/>
          <ac:spMkLst>
            <pc:docMk/>
            <pc:sldMk cId="979896113" sldId="266"/>
            <ac:spMk id="4" creationId="{B6D0E0E6-854A-9626-F5D3-F0BA633896C9}"/>
          </ac:spMkLst>
        </pc:spChg>
        <pc:spChg chg="del">
          <ac:chgData name="Shin, Allie (contracted)" userId="e9e56a77-fd17-4317-8d25-2023c1a1c058" providerId="ADAL" clId="{53C098BF-8540-4F9A-A175-DF5E452843C4}" dt="2023-09-13T06:37:30.917" v="744" actId="21"/>
          <ac:spMkLst>
            <pc:docMk/>
            <pc:sldMk cId="979896113" sldId="266"/>
            <ac:spMk id="5" creationId="{8C400608-1838-D76D-8920-FB58F2408B44}"/>
          </ac:spMkLst>
        </pc:spChg>
        <pc:spChg chg="add mod">
          <ac:chgData name="Shin, Allie (contracted)" userId="e9e56a77-fd17-4317-8d25-2023c1a1c058" providerId="ADAL" clId="{53C098BF-8540-4F9A-A175-DF5E452843C4}" dt="2023-09-13T06:40:12.710" v="849" actId="1038"/>
          <ac:spMkLst>
            <pc:docMk/>
            <pc:sldMk cId="979896113" sldId="266"/>
            <ac:spMk id="7" creationId="{E5DB9F47-C924-438A-425A-A24FA5A4556D}"/>
          </ac:spMkLst>
        </pc:spChg>
        <pc:spChg chg="mod">
          <ac:chgData name="Shin, Allie (contracted)" userId="e9e56a77-fd17-4317-8d25-2023c1a1c058" providerId="ADAL" clId="{53C098BF-8540-4F9A-A175-DF5E452843C4}" dt="2023-10-04T06:54:38.581" v="1546"/>
          <ac:spMkLst>
            <pc:docMk/>
            <pc:sldMk cId="979896113" sldId="266"/>
            <ac:spMk id="8" creationId="{7531B3EA-0E54-3189-3316-4ACACFCE2F3F}"/>
          </ac:spMkLst>
        </pc:spChg>
        <pc:spChg chg="add mod">
          <ac:chgData name="Shin, Allie (contracted)" userId="e9e56a77-fd17-4317-8d25-2023c1a1c058" providerId="ADAL" clId="{53C098BF-8540-4F9A-A175-DF5E452843C4}" dt="2023-09-13T06:40:12.710" v="849" actId="1038"/>
          <ac:spMkLst>
            <pc:docMk/>
            <pc:sldMk cId="979896113" sldId="266"/>
            <ac:spMk id="9" creationId="{22212D50-9304-CBC5-581C-896AC4E89E65}"/>
          </ac:spMkLst>
        </pc:spChg>
        <pc:spChg chg="mod">
          <ac:chgData name="Shin, Allie (contracted)" userId="e9e56a77-fd17-4317-8d25-2023c1a1c058" providerId="ADAL" clId="{53C098BF-8540-4F9A-A175-DF5E452843C4}" dt="2023-09-13T06:35:39.054" v="704" actId="20577"/>
          <ac:spMkLst>
            <pc:docMk/>
            <pc:sldMk cId="979896113" sldId="266"/>
            <ac:spMk id="10" creationId="{462620B3-A6AF-475E-2989-B082C751B79C}"/>
          </ac:spMkLst>
        </pc:spChg>
        <pc:spChg chg="add mod">
          <ac:chgData name="Shin, Allie (contracted)" userId="e9e56a77-fd17-4317-8d25-2023c1a1c058" providerId="ADAL" clId="{53C098BF-8540-4F9A-A175-DF5E452843C4}" dt="2023-09-13T06:40:12.710" v="849" actId="1038"/>
          <ac:spMkLst>
            <pc:docMk/>
            <pc:sldMk cId="979896113" sldId="266"/>
            <ac:spMk id="11" creationId="{804A69A6-2696-3AFC-4F1A-FED7732649C6}"/>
          </ac:spMkLst>
        </pc:spChg>
        <pc:spChg chg="add mod">
          <ac:chgData name="Shin, Allie (contracted)" userId="e9e56a77-fd17-4317-8d25-2023c1a1c058" providerId="ADAL" clId="{53C098BF-8540-4F9A-A175-DF5E452843C4}" dt="2023-09-13T06:40:12.710" v="849" actId="1038"/>
          <ac:spMkLst>
            <pc:docMk/>
            <pc:sldMk cId="979896113" sldId="266"/>
            <ac:spMk id="12" creationId="{20E36E12-DF27-7124-2735-F7A66F07B79F}"/>
          </ac:spMkLst>
        </pc:spChg>
        <pc:spChg chg="mod">
          <ac:chgData name="Shin, Allie (contracted)" userId="e9e56a77-fd17-4317-8d25-2023c1a1c058" providerId="ADAL" clId="{53C098BF-8540-4F9A-A175-DF5E452843C4}" dt="2023-09-23T08:47:29.556" v="1466"/>
          <ac:spMkLst>
            <pc:docMk/>
            <pc:sldMk cId="979896113" sldId="266"/>
            <ac:spMk id="14" creationId="{521291A5-4EF4-C5E3-0BC8-05CB77FBB6B7}"/>
          </ac:spMkLst>
        </pc:spChg>
        <pc:spChg chg="del mod">
          <ac:chgData name="Shin, Allie (contracted)" userId="e9e56a77-fd17-4317-8d25-2023c1a1c058" providerId="ADAL" clId="{53C098BF-8540-4F9A-A175-DF5E452843C4}" dt="2023-09-23T08:47:32.535" v="1467" actId="478"/>
          <ac:spMkLst>
            <pc:docMk/>
            <pc:sldMk cId="979896113" sldId="266"/>
            <ac:spMk id="15" creationId="{332F5AC5-257F-D5E1-243F-5DC148B42F27}"/>
          </ac:spMkLst>
        </pc:spChg>
        <pc:spChg chg="add mod">
          <ac:chgData name="Shin, Allie (contracted)" userId="e9e56a77-fd17-4317-8d25-2023c1a1c058" providerId="ADAL" clId="{53C098BF-8540-4F9A-A175-DF5E452843C4}" dt="2023-09-13T06:40:12.710" v="849" actId="1038"/>
          <ac:spMkLst>
            <pc:docMk/>
            <pc:sldMk cId="979896113" sldId="266"/>
            <ac:spMk id="16" creationId="{A6E76E58-ACCA-4869-202D-359179A7F5F0}"/>
          </ac:spMkLst>
        </pc:spChg>
        <pc:spChg chg="add mod">
          <ac:chgData name="Shin, Allie (contracted)" userId="e9e56a77-fd17-4317-8d25-2023c1a1c058" providerId="ADAL" clId="{53C098BF-8540-4F9A-A175-DF5E452843C4}" dt="2023-09-13T06:40:38.318" v="857" actId="208"/>
          <ac:spMkLst>
            <pc:docMk/>
            <pc:sldMk cId="979896113" sldId="266"/>
            <ac:spMk id="17" creationId="{86492659-5FF6-66BB-F389-7908C6340C74}"/>
          </ac:spMkLst>
        </pc:spChg>
      </pc:sldChg>
      <pc:sldChg chg="delSp modSp add mod">
        <pc:chgData name="Shin, Allie (contracted)" userId="e9e56a77-fd17-4317-8d25-2023c1a1c058" providerId="ADAL" clId="{53C098BF-8540-4F9A-A175-DF5E452843C4}" dt="2023-10-04T06:54:40.029" v="1547"/>
        <pc:sldMkLst>
          <pc:docMk/>
          <pc:sldMk cId="1679772421" sldId="267"/>
        </pc:sldMkLst>
        <pc:spChg chg="mod">
          <ac:chgData name="Shin, Allie (contracted)" userId="e9e56a77-fd17-4317-8d25-2023c1a1c058" providerId="ADAL" clId="{53C098BF-8540-4F9A-A175-DF5E452843C4}" dt="2023-10-04T06:54:40.029" v="1547"/>
          <ac:spMkLst>
            <pc:docMk/>
            <pc:sldMk cId="1679772421" sldId="267"/>
            <ac:spMk id="8" creationId="{7531B3EA-0E54-3189-3316-4ACACFCE2F3F}"/>
          </ac:spMkLst>
        </pc:spChg>
        <pc:spChg chg="mod">
          <ac:chgData name="Shin, Allie (contracted)" userId="e9e56a77-fd17-4317-8d25-2023c1a1c058" providerId="ADAL" clId="{53C098BF-8540-4F9A-A175-DF5E452843C4}" dt="2023-09-13T06:40:49.981" v="861" actId="13822"/>
          <ac:spMkLst>
            <pc:docMk/>
            <pc:sldMk cId="1679772421" sldId="267"/>
            <ac:spMk id="12" creationId="{20E36E12-DF27-7124-2735-F7A66F07B79F}"/>
          </ac:spMkLst>
        </pc:spChg>
        <pc:spChg chg="mod">
          <ac:chgData name="Shin, Allie (contracted)" userId="e9e56a77-fd17-4317-8d25-2023c1a1c058" providerId="ADAL" clId="{53C098BF-8540-4F9A-A175-DF5E452843C4}" dt="2023-09-23T08:47:35.448" v="1468"/>
          <ac:spMkLst>
            <pc:docMk/>
            <pc:sldMk cId="1679772421" sldId="267"/>
            <ac:spMk id="14" creationId="{521291A5-4EF4-C5E3-0BC8-05CB77FBB6B7}"/>
          </ac:spMkLst>
        </pc:spChg>
        <pc:spChg chg="del">
          <ac:chgData name="Shin, Allie (contracted)" userId="e9e56a77-fd17-4317-8d25-2023c1a1c058" providerId="ADAL" clId="{53C098BF-8540-4F9A-A175-DF5E452843C4}" dt="2023-09-23T08:47:37.001" v="1469" actId="478"/>
          <ac:spMkLst>
            <pc:docMk/>
            <pc:sldMk cId="1679772421" sldId="267"/>
            <ac:spMk id="15" creationId="{332F5AC5-257F-D5E1-243F-5DC148B42F27}"/>
          </ac:spMkLst>
        </pc:spChg>
        <pc:spChg chg="mod">
          <ac:chgData name="Shin, Allie (contracted)" userId="e9e56a77-fd17-4317-8d25-2023c1a1c058" providerId="ADAL" clId="{53C098BF-8540-4F9A-A175-DF5E452843C4}" dt="2023-09-13T06:40:48.354" v="860" actId="13822"/>
          <ac:spMkLst>
            <pc:docMk/>
            <pc:sldMk cId="1679772421" sldId="267"/>
            <ac:spMk id="16" creationId="{A6E76E58-ACCA-4869-202D-359179A7F5F0}"/>
          </ac:spMkLst>
        </pc:spChg>
      </pc:sldChg>
      <pc:sldChg chg="add del">
        <pc:chgData name="Shin, Allie (contracted)" userId="e9e56a77-fd17-4317-8d25-2023c1a1c058" providerId="ADAL" clId="{53C098BF-8540-4F9A-A175-DF5E452843C4}" dt="2023-09-13T06:40:44.032" v="858" actId="47"/>
        <pc:sldMkLst>
          <pc:docMk/>
          <pc:sldMk cId="2900193858" sldId="267"/>
        </pc:sldMkLst>
      </pc:sldChg>
      <pc:sldChg chg="add mod modShow">
        <pc:chgData name="Shin, Allie (contracted)" userId="e9e56a77-fd17-4317-8d25-2023c1a1c058" providerId="ADAL" clId="{53C098BF-8540-4F9A-A175-DF5E452843C4}" dt="2023-10-04T06:54:15.277" v="1533" actId="729"/>
        <pc:sldMkLst>
          <pc:docMk/>
          <pc:sldMk cId="2219683254" sldId="269"/>
        </pc:sldMkLst>
      </pc:sldChg>
      <pc:sldChg chg="addSp delSp modSp add del mod">
        <pc:chgData name="Shin, Allie (contracted)" userId="e9e56a77-fd17-4317-8d25-2023c1a1c058" providerId="ADAL" clId="{53C098BF-8540-4F9A-A175-DF5E452843C4}" dt="2023-09-13T10:45:13.497" v="887" actId="47"/>
        <pc:sldMkLst>
          <pc:docMk/>
          <pc:sldMk cId="2875487435" sldId="270"/>
        </pc:sldMkLst>
        <pc:spChg chg="mod">
          <ac:chgData name="Shin, Allie (contracted)" userId="e9e56a77-fd17-4317-8d25-2023c1a1c058" providerId="ADAL" clId="{53C098BF-8540-4F9A-A175-DF5E452843C4}" dt="2023-09-13T10:42:09.601" v="873" actId="207"/>
          <ac:spMkLst>
            <pc:docMk/>
            <pc:sldMk cId="2875487435" sldId="270"/>
            <ac:spMk id="2" creationId="{D77910C8-87D5-C162-83E3-B55155E702A4}"/>
          </ac:spMkLst>
        </pc:spChg>
        <pc:spChg chg="mod">
          <ac:chgData name="Shin, Allie (contracted)" userId="e9e56a77-fd17-4317-8d25-2023c1a1c058" providerId="ADAL" clId="{53C098BF-8540-4F9A-A175-DF5E452843C4}" dt="2023-09-13T10:41:56.122" v="871" actId="207"/>
          <ac:spMkLst>
            <pc:docMk/>
            <pc:sldMk cId="2875487435" sldId="270"/>
            <ac:spMk id="3" creationId="{4172D124-0822-DAE6-F48A-9CE552F54356}"/>
          </ac:spMkLst>
        </pc:spChg>
        <pc:spChg chg="del">
          <ac:chgData name="Shin, Allie (contracted)" userId="e9e56a77-fd17-4317-8d25-2023c1a1c058" providerId="ADAL" clId="{53C098BF-8540-4F9A-A175-DF5E452843C4}" dt="2023-09-13T10:41:33.318" v="868" actId="478"/>
          <ac:spMkLst>
            <pc:docMk/>
            <pc:sldMk cId="2875487435" sldId="270"/>
            <ac:spMk id="4" creationId="{2C00F55E-98A2-309B-1B34-BEBDA7239FF4}"/>
          </ac:spMkLst>
        </pc:spChg>
        <pc:spChg chg="mod">
          <ac:chgData name="Shin, Allie (contracted)" userId="e9e56a77-fd17-4317-8d25-2023c1a1c058" providerId="ADAL" clId="{53C098BF-8540-4F9A-A175-DF5E452843C4}" dt="2023-09-13T10:42:09.601" v="873" actId="207"/>
          <ac:spMkLst>
            <pc:docMk/>
            <pc:sldMk cId="2875487435" sldId="270"/>
            <ac:spMk id="6" creationId="{78F7A026-31D2-60B0-B76C-7DF7FAF8B94F}"/>
          </ac:spMkLst>
        </pc:spChg>
        <pc:spChg chg="add del mod">
          <ac:chgData name="Shin, Allie (contracted)" userId="e9e56a77-fd17-4317-8d25-2023c1a1c058" providerId="ADAL" clId="{53C098BF-8540-4F9A-A175-DF5E452843C4}" dt="2023-09-13T10:41:57.242" v="872" actId="478"/>
          <ac:spMkLst>
            <pc:docMk/>
            <pc:sldMk cId="2875487435" sldId="270"/>
            <ac:spMk id="8" creationId="{25FEAC48-62E8-5FD0-6EB2-662C7D4149A3}"/>
          </ac:spMkLst>
        </pc:spChg>
        <pc:spChg chg="add mod">
          <ac:chgData name="Shin, Allie (contracted)" userId="e9e56a77-fd17-4317-8d25-2023c1a1c058" providerId="ADAL" clId="{53C098BF-8540-4F9A-A175-DF5E452843C4}" dt="2023-09-13T10:42:49.577" v="882"/>
          <ac:spMkLst>
            <pc:docMk/>
            <pc:sldMk cId="2875487435" sldId="270"/>
            <ac:spMk id="12" creationId="{22C77232-D56A-12EC-F5BB-2AC06DB750C5}"/>
          </ac:spMkLst>
        </pc:spChg>
        <pc:spChg chg="del mod">
          <ac:chgData name="Shin, Allie (contracted)" userId="e9e56a77-fd17-4317-8d25-2023c1a1c058" providerId="ADAL" clId="{53C098BF-8540-4F9A-A175-DF5E452843C4}" dt="2023-09-13T10:42:49.321" v="881" actId="478"/>
          <ac:spMkLst>
            <pc:docMk/>
            <pc:sldMk cId="2875487435" sldId="270"/>
            <ac:spMk id="21" creationId="{BD3DFB5C-4F13-CF8B-E282-E371FAFD7CC1}"/>
          </ac:spMkLst>
        </pc:spChg>
        <pc:grpChg chg="mod">
          <ac:chgData name="Shin, Allie (contracted)" userId="e9e56a77-fd17-4317-8d25-2023c1a1c058" providerId="ADAL" clId="{53C098BF-8540-4F9A-A175-DF5E452843C4}" dt="2023-09-13T10:42:16.402" v="874" actId="14100"/>
          <ac:grpSpMkLst>
            <pc:docMk/>
            <pc:sldMk cId="2875487435" sldId="270"/>
            <ac:grpSpMk id="5" creationId="{7929CEDA-0156-1FBE-CE1C-EB08310F81CA}"/>
          </ac:grpSpMkLst>
        </pc:grpChg>
        <pc:picChg chg="add mod">
          <ac:chgData name="Shin, Allie (contracted)" userId="e9e56a77-fd17-4317-8d25-2023c1a1c058" providerId="ADAL" clId="{53C098BF-8540-4F9A-A175-DF5E452843C4}" dt="2023-09-13T10:42:56.151" v="883" actId="1076"/>
          <ac:picMkLst>
            <pc:docMk/>
            <pc:sldMk cId="2875487435" sldId="270"/>
            <ac:picMk id="10" creationId="{5F891025-1C24-C348-DB6A-4607E14E5BBC}"/>
          </ac:picMkLst>
        </pc:picChg>
        <pc:picChg chg="del">
          <ac:chgData name="Shin, Allie (contracted)" userId="e9e56a77-fd17-4317-8d25-2023c1a1c058" providerId="ADAL" clId="{53C098BF-8540-4F9A-A175-DF5E452843C4}" dt="2023-09-13T10:42:27.515" v="875" actId="478"/>
          <ac:picMkLst>
            <pc:docMk/>
            <pc:sldMk cId="2875487435" sldId="270"/>
            <ac:picMk id="13" creationId="{8D29399D-A73E-27DC-A479-BAD23EE0F7FC}"/>
          </ac:picMkLst>
        </pc:picChg>
      </pc:sldChg>
      <pc:sldChg chg="addSp delSp modSp add mod ord">
        <pc:chgData name="Shin, Allie (contracted)" userId="e9e56a77-fd17-4317-8d25-2023c1a1c058" providerId="ADAL" clId="{53C098BF-8540-4F9A-A175-DF5E452843C4}" dt="2023-10-04T06:54:41.890" v="1548"/>
        <pc:sldMkLst>
          <pc:docMk/>
          <pc:sldMk cId="3655275153" sldId="271"/>
        </pc:sldMkLst>
        <pc:spChg chg="mod">
          <ac:chgData name="Shin, Allie (contracted)" userId="e9e56a77-fd17-4317-8d25-2023c1a1c058" providerId="ADAL" clId="{53C098BF-8540-4F9A-A175-DF5E452843C4}" dt="2023-09-13T10:45:00.516" v="885" actId="14100"/>
          <ac:spMkLst>
            <pc:docMk/>
            <pc:sldMk cId="3655275153" sldId="271"/>
            <ac:spMk id="7" creationId="{246232CC-4574-D193-28D6-69CF5E90FB86}"/>
          </ac:spMkLst>
        </pc:spChg>
        <pc:spChg chg="mod">
          <ac:chgData name="Shin, Allie (contracted)" userId="e9e56a77-fd17-4317-8d25-2023c1a1c058" providerId="ADAL" clId="{53C098BF-8540-4F9A-A175-DF5E452843C4}" dt="2023-09-13T10:46:20.485" v="905"/>
          <ac:spMkLst>
            <pc:docMk/>
            <pc:sldMk cId="3655275153" sldId="271"/>
            <ac:spMk id="8" creationId="{2C2C7FA8-3FD7-209E-87C6-9F695DFDC450}"/>
          </ac:spMkLst>
        </pc:spChg>
        <pc:spChg chg="mod">
          <ac:chgData name="Shin, Allie (contracted)" userId="e9e56a77-fd17-4317-8d25-2023c1a1c058" providerId="ADAL" clId="{53C098BF-8540-4F9A-A175-DF5E452843C4}" dt="2023-09-13T10:46:26.593" v="906" actId="1076"/>
          <ac:spMkLst>
            <pc:docMk/>
            <pc:sldMk cId="3655275153" sldId="271"/>
            <ac:spMk id="9" creationId="{DBF9251F-E977-DE4D-70CD-CF8B63F991FF}"/>
          </ac:spMkLst>
        </pc:spChg>
        <pc:spChg chg="mod">
          <ac:chgData name="Shin, Allie (contracted)" userId="e9e56a77-fd17-4317-8d25-2023c1a1c058" providerId="ADAL" clId="{53C098BF-8540-4F9A-A175-DF5E452843C4}" dt="2023-09-13T10:45:00.516" v="885" actId="14100"/>
          <ac:spMkLst>
            <pc:docMk/>
            <pc:sldMk cId="3655275153" sldId="271"/>
            <ac:spMk id="11" creationId="{F4EDCBA4-305B-D6D3-6A74-CE9C18DE58A5}"/>
          </ac:spMkLst>
        </pc:spChg>
        <pc:spChg chg="mod">
          <ac:chgData name="Shin, Allie (contracted)" userId="e9e56a77-fd17-4317-8d25-2023c1a1c058" providerId="ADAL" clId="{53C098BF-8540-4F9A-A175-DF5E452843C4}" dt="2023-10-04T06:54:41.890" v="1548"/>
          <ac:spMkLst>
            <pc:docMk/>
            <pc:sldMk cId="3655275153" sldId="271"/>
            <ac:spMk id="12" creationId="{22C77232-D56A-12EC-F5BB-2AC06DB750C5}"/>
          </ac:spMkLst>
        </pc:spChg>
        <pc:spChg chg="mod">
          <ac:chgData name="Shin, Allie (contracted)" userId="e9e56a77-fd17-4317-8d25-2023c1a1c058" providerId="ADAL" clId="{53C098BF-8540-4F9A-A175-DF5E452843C4}" dt="2023-09-13T10:46:26.593" v="906" actId="1076"/>
          <ac:spMkLst>
            <pc:docMk/>
            <pc:sldMk cId="3655275153" sldId="271"/>
            <ac:spMk id="13" creationId="{FB198795-73F4-DC05-EBEA-EBC7A69DC506}"/>
          </ac:spMkLst>
        </pc:spChg>
        <pc:spChg chg="mod">
          <ac:chgData name="Shin, Allie (contracted)" userId="e9e56a77-fd17-4317-8d25-2023c1a1c058" providerId="ADAL" clId="{53C098BF-8540-4F9A-A175-DF5E452843C4}" dt="2023-09-13T10:46:20.485" v="905"/>
          <ac:spMkLst>
            <pc:docMk/>
            <pc:sldMk cId="3655275153" sldId="271"/>
            <ac:spMk id="14" creationId="{8E2FDC24-11AB-0F56-7BF4-FC128E511C8D}"/>
          </ac:spMkLst>
        </pc:spChg>
        <pc:spChg chg="mod">
          <ac:chgData name="Shin, Allie (contracted)" userId="e9e56a77-fd17-4317-8d25-2023c1a1c058" providerId="ADAL" clId="{53C098BF-8540-4F9A-A175-DF5E452843C4}" dt="2023-09-13T10:45:00.516" v="885" actId="14100"/>
          <ac:spMkLst>
            <pc:docMk/>
            <pc:sldMk cId="3655275153" sldId="271"/>
            <ac:spMk id="20" creationId="{23644957-CECB-367F-8B24-6E1DEED27460}"/>
          </ac:spMkLst>
        </pc:spChg>
        <pc:spChg chg="mod">
          <ac:chgData name="Shin, Allie (contracted)" userId="e9e56a77-fd17-4317-8d25-2023c1a1c058" providerId="ADAL" clId="{53C098BF-8540-4F9A-A175-DF5E452843C4}" dt="2023-09-13T10:45:00.516" v="885" actId="14100"/>
          <ac:spMkLst>
            <pc:docMk/>
            <pc:sldMk cId="3655275153" sldId="271"/>
            <ac:spMk id="23" creationId="{1891E0A1-6D3C-BE84-4312-1A90F61AB000}"/>
          </ac:spMkLst>
        </pc:spChg>
        <pc:spChg chg="mod">
          <ac:chgData name="Shin, Allie (contracted)" userId="e9e56a77-fd17-4317-8d25-2023c1a1c058" providerId="ADAL" clId="{53C098BF-8540-4F9A-A175-DF5E452843C4}" dt="2023-09-13T10:45:00.516" v="885" actId="14100"/>
          <ac:spMkLst>
            <pc:docMk/>
            <pc:sldMk cId="3655275153" sldId="271"/>
            <ac:spMk id="24" creationId="{53163513-83CC-8DB8-199C-BE36785EF907}"/>
          </ac:spMkLst>
        </pc:spChg>
        <pc:spChg chg="mod">
          <ac:chgData name="Shin, Allie (contracted)" userId="e9e56a77-fd17-4317-8d25-2023c1a1c058" providerId="ADAL" clId="{53C098BF-8540-4F9A-A175-DF5E452843C4}" dt="2023-09-13T10:45:00.516" v="885" actId="14100"/>
          <ac:spMkLst>
            <pc:docMk/>
            <pc:sldMk cId="3655275153" sldId="271"/>
            <ac:spMk id="25" creationId="{75E4D00B-4045-7B51-3E9E-4EA18FEFD4BE}"/>
          </ac:spMkLst>
        </pc:spChg>
        <pc:spChg chg="mod">
          <ac:chgData name="Shin, Allie (contracted)" userId="e9e56a77-fd17-4317-8d25-2023c1a1c058" providerId="ADAL" clId="{53C098BF-8540-4F9A-A175-DF5E452843C4}" dt="2023-09-13T10:45:00.516" v="885" actId="14100"/>
          <ac:spMkLst>
            <pc:docMk/>
            <pc:sldMk cId="3655275153" sldId="271"/>
            <ac:spMk id="26" creationId="{67F62E08-ADC2-C9AB-27E3-86891A400960}"/>
          </ac:spMkLst>
        </pc:spChg>
        <pc:spChg chg="mod">
          <ac:chgData name="Shin, Allie (contracted)" userId="e9e56a77-fd17-4317-8d25-2023c1a1c058" providerId="ADAL" clId="{53C098BF-8540-4F9A-A175-DF5E452843C4}" dt="2023-09-13T10:45:00.516" v="885" actId="14100"/>
          <ac:spMkLst>
            <pc:docMk/>
            <pc:sldMk cId="3655275153" sldId="271"/>
            <ac:spMk id="27" creationId="{9CD189BB-4AAD-4199-FF61-F6717A056AA6}"/>
          </ac:spMkLst>
        </pc:spChg>
        <pc:grpChg chg="add del mod">
          <ac:chgData name="Shin, Allie (contracted)" userId="e9e56a77-fd17-4317-8d25-2023c1a1c058" providerId="ADAL" clId="{53C098BF-8540-4F9A-A175-DF5E452843C4}" dt="2023-09-13T10:46:29.698" v="907" actId="21"/>
          <ac:grpSpMkLst>
            <pc:docMk/>
            <pc:sldMk cId="3655275153" sldId="271"/>
            <ac:grpSpMk id="4" creationId="{922AC82C-967E-1B76-1BB7-58244A86DB5E}"/>
          </ac:grpSpMkLst>
        </pc:grpChg>
        <pc:grpChg chg="mod">
          <ac:chgData name="Shin, Allie (contracted)" userId="e9e56a77-fd17-4317-8d25-2023c1a1c058" providerId="ADAL" clId="{53C098BF-8540-4F9A-A175-DF5E452843C4}" dt="2023-09-13T10:45:18.262" v="888" actId="1076"/>
          <ac:grpSpMkLst>
            <pc:docMk/>
            <pc:sldMk cId="3655275153" sldId="271"/>
            <ac:grpSpMk id="28" creationId="{2FE2453C-4D0F-FFCA-2679-0ED2D7A9FAA0}"/>
          </ac:grpSpMkLst>
        </pc:grpChg>
      </pc:sldChg>
      <pc:sldChg chg="addSp delSp modSp add mod ord">
        <pc:chgData name="Shin, Allie (contracted)" userId="e9e56a77-fd17-4317-8d25-2023c1a1c058" providerId="ADAL" clId="{53C098BF-8540-4F9A-A175-DF5E452843C4}" dt="2023-10-04T06:54:31.562" v="1542" actId="14100"/>
        <pc:sldMkLst>
          <pc:docMk/>
          <pc:sldMk cId="2859256607" sldId="272"/>
        </pc:sldMkLst>
        <pc:spChg chg="mod">
          <ac:chgData name="Shin, Allie (contracted)" userId="e9e56a77-fd17-4317-8d25-2023c1a1c058" providerId="ADAL" clId="{53C098BF-8540-4F9A-A175-DF5E452843C4}" dt="2023-09-13T10:46:16.116" v="904" actId="14100"/>
          <ac:spMkLst>
            <pc:docMk/>
            <pc:sldMk cId="2859256607" sldId="272"/>
            <ac:spMk id="7" creationId="{246232CC-4574-D193-28D6-69CF5E90FB86}"/>
          </ac:spMkLst>
        </pc:spChg>
        <pc:spChg chg="mod">
          <ac:chgData name="Shin, Allie (contracted)" userId="e9e56a77-fd17-4317-8d25-2023c1a1c058" providerId="ADAL" clId="{53C098BF-8540-4F9A-A175-DF5E452843C4}" dt="2023-09-13T10:45:45.747" v="897"/>
          <ac:spMkLst>
            <pc:docMk/>
            <pc:sldMk cId="2859256607" sldId="272"/>
            <ac:spMk id="8" creationId="{ADC13136-8C9E-725F-A882-4BE25DD4C127}"/>
          </ac:spMkLst>
        </pc:spChg>
        <pc:spChg chg="mod">
          <ac:chgData name="Shin, Allie (contracted)" userId="e9e56a77-fd17-4317-8d25-2023c1a1c058" providerId="ADAL" clId="{53C098BF-8540-4F9A-A175-DF5E452843C4}" dt="2023-09-13T10:45:45.747" v="897"/>
          <ac:spMkLst>
            <pc:docMk/>
            <pc:sldMk cId="2859256607" sldId="272"/>
            <ac:spMk id="9" creationId="{3869FA9E-3BBA-0688-EC36-F00BCFEAA4D7}"/>
          </ac:spMkLst>
        </pc:spChg>
        <pc:spChg chg="mod">
          <ac:chgData name="Shin, Allie (contracted)" userId="e9e56a77-fd17-4317-8d25-2023c1a1c058" providerId="ADAL" clId="{53C098BF-8540-4F9A-A175-DF5E452843C4}" dt="2023-09-13T10:46:16.116" v="904" actId="14100"/>
          <ac:spMkLst>
            <pc:docMk/>
            <pc:sldMk cId="2859256607" sldId="272"/>
            <ac:spMk id="11" creationId="{F4EDCBA4-305B-D6D3-6A74-CE9C18DE58A5}"/>
          </ac:spMkLst>
        </pc:spChg>
        <pc:spChg chg="mod">
          <ac:chgData name="Shin, Allie (contracted)" userId="e9e56a77-fd17-4317-8d25-2023c1a1c058" providerId="ADAL" clId="{53C098BF-8540-4F9A-A175-DF5E452843C4}" dt="2023-10-04T06:54:31.562" v="1542" actId="14100"/>
          <ac:spMkLst>
            <pc:docMk/>
            <pc:sldMk cId="2859256607" sldId="272"/>
            <ac:spMk id="12" creationId="{22C77232-D56A-12EC-F5BB-2AC06DB750C5}"/>
          </ac:spMkLst>
        </pc:spChg>
        <pc:spChg chg="mod">
          <ac:chgData name="Shin, Allie (contracted)" userId="e9e56a77-fd17-4317-8d25-2023c1a1c058" providerId="ADAL" clId="{53C098BF-8540-4F9A-A175-DF5E452843C4}" dt="2023-09-13T10:45:45.747" v="897"/>
          <ac:spMkLst>
            <pc:docMk/>
            <pc:sldMk cId="2859256607" sldId="272"/>
            <ac:spMk id="13" creationId="{3B02E48E-31C2-6EFF-01EF-E8B55983EA18}"/>
          </ac:spMkLst>
        </pc:spChg>
        <pc:spChg chg="mod">
          <ac:chgData name="Shin, Allie (contracted)" userId="e9e56a77-fd17-4317-8d25-2023c1a1c058" providerId="ADAL" clId="{53C098BF-8540-4F9A-A175-DF5E452843C4}" dt="2023-09-13T10:45:45.747" v="897"/>
          <ac:spMkLst>
            <pc:docMk/>
            <pc:sldMk cId="2859256607" sldId="272"/>
            <ac:spMk id="14" creationId="{85311D9B-AA4D-B916-F089-FEA2A4AF59C2}"/>
          </ac:spMkLst>
        </pc:spChg>
        <pc:spChg chg="mod">
          <ac:chgData name="Shin, Allie (contracted)" userId="e9e56a77-fd17-4317-8d25-2023c1a1c058" providerId="ADAL" clId="{53C098BF-8540-4F9A-A175-DF5E452843C4}" dt="2023-09-13T10:46:52.339" v="912" actId="14100"/>
          <ac:spMkLst>
            <pc:docMk/>
            <pc:sldMk cId="2859256607" sldId="272"/>
            <ac:spMk id="16" creationId="{715B03A6-D97A-D2D9-B461-DA8488BDE92F}"/>
          </ac:spMkLst>
        </pc:spChg>
        <pc:spChg chg="mod">
          <ac:chgData name="Shin, Allie (contracted)" userId="e9e56a77-fd17-4317-8d25-2023c1a1c058" providerId="ADAL" clId="{53C098BF-8540-4F9A-A175-DF5E452843C4}" dt="2023-09-13T10:46:52.339" v="912" actId="14100"/>
          <ac:spMkLst>
            <pc:docMk/>
            <pc:sldMk cId="2859256607" sldId="272"/>
            <ac:spMk id="17" creationId="{85ED855A-8BE5-42D4-E840-0C0546A9B913}"/>
          </ac:spMkLst>
        </pc:spChg>
        <pc:spChg chg="mod">
          <ac:chgData name="Shin, Allie (contracted)" userId="e9e56a77-fd17-4317-8d25-2023c1a1c058" providerId="ADAL" clId="{53C098BF-8540-4F9A-A175-DF5E452843C4}" dt="2023-09-13T10:46:52.339" v="912" actId="14100"/>
          <ac:spMkLst>
            <pc:docMk/>
            <pc:sldMk cId="2859256607" sldId="272"/>
            <ac:spMk id="18" creationId="{196B0594-6F72-95F7-7E3C-6982A22C8536}"/>
          </ac:spMkLst>
        </pc:spChg>
        <pc:spChg chg="mod">
          <ac:chgData name="Shin, Allie (contracted)" userId="e9e56a77-fd17-4317-8d25-2023c1a1c058" providerId="ADAL" clId="{53C098BF-8540-4F9A-A175-DF5E452843C4}" dt="2023-09-13T10:46:52.339" v="912" actId="14100"/>
          <ac:spMkLst>
            <pc:docMk/>
            <pc:sldMk cId="2859256607" sldId="272"/>
            <ac:spMk id="19" creationId="{07CA15B5-B6A1-8D3B-7517-DB3A2029074B}"/>
          </ac:spMkLst>
        </pc:spChg>
        <pc:spChg chg="mod">
          <ac:chgData name="Shin, Allie (contracted)" userId="e9e56a77-fd17-4317-8d25-2023c1a1c058" providerId="ADAL" clId="{53C098BF-8540-4F9A-A175-DF5E452843C4}" dt="2023-09-13T10:46:16.116" v="904" actId="14100"/>
          <ac:spMkLst>
            <pc:docMk/>
            <pc:sldMk cId="2859256607" sldId="272"/>
            <ac:spMk id="20" creationId="{23644957-CECB-367F-8B24-6E1DEED27460}"/>
          </ac:spMkLst>
        </pc:spChg>
        <pc:spChg chg="del">
          <ac:chgData name="Shin, Allie (contracted)" userId="e9e56a77-fd17-4317-8d25-2023c1a1c058" providerId="ADAL" clId="{53C098BF-8540-4F9A-A175-DF5E452843C4}" dt="2023-09-13T10:45:23.366" v="890" actId="478"/>
          <ac:spMkLst>
            <pc:docMk/>
            <pc:sldMk cId="2859256607" sldId="272"/>
            <ac:spMk id="23" creationId="{1891E0A1-6D3C-BE84-4312-1A90F61AB000}"/>
          </ac:spMkLst>
        </pc:spChg>
        <pc:spChg chg="del">
          <ac:chgData name="Shin, Allie (contracted)" userId="e9e56a77-fd17-4317-8d25-2023c1a1c058" providerId="ADAL" clId="{53C098BF-8540-4F9A-A175-DF5E452843C4}" dt="2023-09-13T10:45:23.366" v="890" actId="478"/>
          <ac:spMkLst>
            <pc:docMk/>
            <pc:sldMk cId="2859256607" sldId="272"/>
            <ac:spMk id="24" creationId="{53163513-83CC-8DB8-199C-BE36785EF907}"/>
          </ac:spMkLst>
        </pc:spChg>
        <pc:spChg chg="mod">
          <ac:chgData name="Shin, Allie (contracted)" userId="e9e56a77-fd17-4317-8d25-2023c1a1c058" providerId="ADAL" clId="{53C098BF-8540-4F9A-A175-DF5E452843C4}" dt="2023-09-13T10:46:16.116" v="904" actId="14100"/>
          <ac:spMkLst>
            <pc:docMk/>
            <pc:sldMk cId="2859256607" sldId="272"/>
            <ac:spMk id="25" creationId="{75E4D00B-4045-7B51-3E9E-4EA18FEFD4BE}"/>
          </ac:spMkLst>
        </pc:spChg>
        <pc:spChg chg="del">
          <ac:chgData name="Shin, Allie (contracted)" userId="e9e56a77-fd17-4317-8d25-2023c1a1c058" providerId="ADAL" clId="{53C098BF-8540-4F9A-A175-DF5E452843C4}" dt="2023-09-13T10:45:23.366" v="890" actId="478"/>
          <ac:spMkLst>
            <pc:docMk/>
            <pc:sldMk cId="2859256607" sldId="272"/>
            <ac:spMk id="26" creationId="{67F62E08-ADC2-C9AB-27E3-86891A400960}"/>
          </ac:spMkLst>
        </pc:spChg>
        <pc:spChg chg="del">
          <ac:chgData name="Shin, Allie (contracted)" userId="e9e56a77-fd17-4317-8d25-2023c1a1c058" providerId="ADAL" clId="{53C098BF-8540-4F9A-A175-DF5E452843C4}" dt="2023-09-13T10:45:23.366" v="890" actId="478"/>
          <ac:spMkLst>
            <pc:docMk/>
            <pc:sldMk cId="2859256607" sldId="272"/>
            <ac:spMk id="27" creationId="{9CD189BB-4AAD-4199-FF61-F6717A056AA6}"/>
          </ac:spMkLst>
        </pc:spChg>
        <pc:grpChg chg="add del mod">
          <ac:chgData name="Shin, Allie (contracted)" userId="e9e56a77-fd17-4317-8d25-2023c1a1c058" providerId="ADAL" clId="{53C098BF-8540-4F9A-A175-DF5E452843C4}" dt="2023-09-13T10:46:09.152" v="903" actId="478"/>
          <ac:grpSpMkLst>
            <pc:docMk/>
            <pc:sldMk cId="2859256607" sldId="272"/>
            <ac:grpSpMk id="4" creationId="{6526F1FA-446D-5C4B-71D9-33E8BF2CB73A}"/>
          </ac:grpSpMkLst>
        </pc:grpChg>
        <pc:grpChg chg="add mod">
          <ac:chgData name="Shin, Allie (contracted)" userId="e9e56a77-fd17-4317-8d25-2023c1a1c058" providerId="ADAL" clId="{53C098BF-8540-4F9A-A175-DF5E452843C4}" dt="2023-09-13T10:46:32.414" v="909"/>
          <ac:grpSpMkLst>
            <pc:docMk/>
            <pc:sldMk cId="2859256607" sldId="272"/>
            <ac:grpSpMk id="15" creationId="{7057FFFF-B727-91C0-D679-955A447D69F4}"/>
          </ac:grpSpMkLst>
        </pc:grpChg>
        <pc:grpChg chg="del mod">
          <ac:chgData name="Shin, Allie (contracted)" userId="e9e56a77-fd17-4317-8d25-2023c1a1c058" providerId="ADAL" clId="{53C098BF-8540-4F9A-A175-DF5E452843C4}" dt="2023-09-13T10:46:31.606" v="908" actId="478"/>
          <ac:grpSpMkLst>
            <pc:docMk/>
            <pc:sldMk cId="2859256607" sldId="272"/>
            <ac:grpSpMk id="28" creationId="{2FE2453C-4D0F-FFCA-2679-0ED2D7A9FAA0}"/>
          </ac:grpSpMkLst>
        </pc:grpChg>
      </pc:sldChg>
      <pc:sldChg chg="addSp delSp modSp add mod ord">
        <pc:chgData name="Shin, Allie (contracted)" userId="e9e56a77-fd17-4317-8d25-2023c1a1c058" providerId="ADAL" clId="{53C098BF-8540-4F9A-A175-DF5E452843C4}" dt="2023-10-04T06:54:52.461" v="1555"/>
        <pc:sldMkLst>
          <pc:docMk/>
          <pc:sldMk cId="3777160444" sldId="273"/>
        </pc:sldMkLst>
        <pc:spChg chg="add mod">
          <ac:chgData name="Shin, Allie (contracted)" userId="e9e56a77-fd17-4317-8d25-2023c1a1c058" providerId="ADAL" clId="{53C098BF-8540-4F9A-A175-DF5E452843C4}" dt="2023-09-13T13:11:48.292" v="1072" actId="1038"/>
          <ac:spMkLst>
            <pc:docMk/>
            <pc:sldMk cId="3777160444" sldId="273"/>
            <ac:spMk id="3" creationId="{BFFF777F-20EA-059A-FF2F-9CBF46BEDB8B}"/>
          </ac:spMkLst>
        </pc:spChg>
        <pc:spChg chg="mod">
          <ac:chgData name="Shin, Allie (contracted)" userId="e9e56a77-fd17-4317-8d25-2023c1a1c058" providerId="ADAL" clId="{53C098BF-8540-4F9A-A175-DF5E452843C4}" dt="2023-10-04T06:54:52.461" v="1555"/>
          <ac:spMkLst>
            <pc:docMk/>
            <pc:sldMk cId="3777160444" sldId="273"/>
            <ac:spMk id="8" creationId="{7531B3EA-0E54-3189-3316-4ACACFCE2F3F}"/>
          </ac:spMkLst>
        </pc:spChg>
        <pc:spChg chg="mod">
          <ac:chgData name="Shin, Allie (contracted)" userId="e9e56a77-fd17-4317-8d25-2023c1a1c058" providerId="ADAL" clId="{53C098BF-8540-4F9A-A175-DF5E452843C4}" dt="2023-09-13T13:05:47.154" v="944"/>
          <ac:spMkLst>
            <pc:docMk/>
            <pc:sldMk cId="3777160444" sldId="273"/>
            <ac:spMk id="10" creationId="{462620B3-A6AF-475E-2989-B082C751B79C}"/>
          </ac:spMkLst>
        </pc:spChg>
        <pc:spChg chg="add mod">
          <ac:chgData name="Shin, Allie (contracted)" userId="e9e56a77-fd17-4317-8d25-2023c1a1c058" providerId="ADAL" clId="{53C098BF-8540-4F9A-A175-DF5E452843C4}" dt="2023-09-13T13:10:27.474" v="1062" actId="1037"/>
          <ac:spMkLst>
            <pc:docMk/>
            <pc:sldMk cId="3777160444" sldId="273"/>
            <ac:spMk id="11" creationId="{4951AD40-3CDD-3FF1-AB0A-B98F8549784B}"/>
          </ac:spMkLst>
        </pc:spChg>
        <pc:spChg chg="add del mod">
          <ac:chgData name="Shin, Allie (contracted)" userId="e9e56a77-fd17-4317-8d25-2023c1a1c058" providerId="ADAL" clId="{53C098BF-8540-4F9A-A175-DF5E452843C4}" dt="2023-09-13T13:07:52.282" v="1049" actId="478"/>
          <ac:spMkLst>
            <pc:docMk/>
            <pc:sldMk cId="3777160444" sldId="273"/>
            <ac:spMk id="12" creationId="{B0268F11-8E92-EA4D-B1C6-0F771F7BF9F8}"/>
          </ac:spMkLst>
        </pc:spChg>
        <pc:spChg chg="mod">
          <ac:chgData name="Shin, Allie (contracted)" userId="e9e56a77-fd17-4317-8d25-2023c1a1c058" providerId="ADAL" clId="{53C098BF-8540-4F9A-A175-DF5E452843C4}" dt="2023-09-13T13:05:55.701" v="951"/>
          <ac:spMkLst>
            <pc:docMk/>
            <pc:sldMk cId="3777160444" sldId="273"/>
            <ac:spMk id="13" creationId="{6CA0D910-B29D-A51C-159B-BB018A055579}"/>
          </ac:spMkLst>
        </pc:spChg>
        <pc:spChg chg="del mod">
          <ac:chgData name="Shin, Allie (contracted)" userId="e9e56a77-fd17-4317-8d25-2023c1a1c058" providerId="ADAL" clId="{53C098BF-8540-4F9A-A175-DF5E452843C4}" dt="2023-09-13T13:07:28.434" v="1042" actId="478"/>
          <ac:spMkLst>
            <pc:docMk/>
            <pc:sldMk cId="3777160444" sldId="273"/>
            <ac:spMk id="14" creationId="{521291A5-4EF4-C5E3-0BC8-05CB77FBB6B7}"/>
          </ac:spMkLst>
        </pc:spChg>
        <pc:spChg chg="mod">
          <ac:chgData name="Shin, Allie (contracted)" userId="e9e56a77-fd17-4317-8d25-2023c1a1c058" providerId="ADAL" clId="{53C098BF-8540-4F9A-A175-DF5E452843C4}" dt="2023-09-13T13:10:33.015" v="1064" actId="1076"/>
          <ac:spMkLst>
            <pc:docMk/>
            <pc:sldMk cId="3777160444" sldId="273"/>
            <ac:spMk id="15" creationId="{332F5AC5-257F-D5E1-243F-5DC148B42F27}"/>
          </ac:spMkLst>
        </pc:spChg>
        <pc:spChg chg="mod">
          <ac:chgData name="Shin, Allie (contracted)" userId="e9e56a77-fd17-4317-8d25-2023c1a1c058" providerId="ADAL" clId="{53C098BF-8540-4F9A-A175-DF5E452843C4}" dt="2023-09-13T13:07:43.549" v="1045" actId="1076"/>
          <ac:spMkLst>
            <pc:docMk/>
            <pc:sldMk cId="3777160444" sldId="273"/>
            <ac:spMk id="16" creationId="{411F88DC-EDAF-1173-5E04-F0B871F261C9}"/>
          </ac:spMkLst>
        </pc:spChg>
        <pc:picChg chg="add del mod">
          <ac:chgData name="Shin, Allie (contracted)" userId="e9e56a77-fd17-4317-8d25-2023c1a1c058" providerId="ADAL" clId="{53C098BF-8540-4F9A-A175-DF5E452843C4}" dt="2023-09-13T13:07:52.621" v="1050" actId="478"/>
          <ac:picMkLst>
            <pc:docMk/>
            <pc:sldMk cId="3777160444" sldId="273"/>
            <ac:picMk id="7" creationId="{B5ADE060-5D50-EFFA-0857-8925B4897654}"/>
          </ac:picMkLst>
        </pc:picChg>
        <pc:picChg chg="add del mod modCrop">
          <ac:chgData name="Shin, Allie (contracted)" userId="e9e56a77-fd17-4317-8d25-2023c1a1c058" providerId="ADAL" clId="{53C098BF-8540-4F9A-A175-DF5E452843C4}" dt="2023-09-13T13:07:45.023" v="1046" actId="478"/>
          <ac:picMkLst>
            <pc:docMk/>
            <pc:sldMk cId="3777160444" sldId="273"/>
            <ac:picMk id="9" creationId="{4266F890-17A2-62A3-8B15-043CFEDC3FA2}"/>
          </ac:picMkLst>
        </pc:picChg>
        <pc:picChg chg="add del mod">
          <ac:chgData name="Shin, Allie (contracted)" userId="e9e56a77-fd17-4317-8d25-2023c1a1c058" providerId="ADAL" clId="{53C098BF-8540-4F9A-A175-DF5E452843C4}" dt="2023-09-13T13:10:34.290" v="1065" actId="478"/>
          <ac:picMkLst>
            <pc:docMk/>
            <pc:sldMk cId="3777160444" sldId="273"/>
            <ac:picMk id="18" creationId="{687DFDCC-3953-913B-B9AE-CD1996928B40}"/>
          </ac:picMkLst>
        </pc:picChg>
        <pc:picChg chg="add del mod">
          <ac:chgData name="Shin, Allie (contracted)" userId="e9e56a77-fd17-4317-8d25-2023c1a1c058" providerId="ADAL" clId="{53C098BF-8540-4F9A-A175-DF5E452843C4}" dt="2023-09-13T13:11:49.913" v="1073" actId="478"/>
          <ac:picMkLst>
            <pc:docMk/>
            <pc:sldMk cId="3777160444" sldId="273"/>
            <ac:picMk id="20" creationId="{2FFBBA8E-E38E-8398-2749-8E71BAEFE38A}"/>
          </ac:picMkLst>
        </pc:picChg>
      </pc:sldChg>
      <pc:sldChg chg="addSp delSp modSp new mod ord">
        <pc:chgData name="Shin, Allie (contracted)" userId="e9e56a77-fd17-4317-8d25-2023c1a1c058" providerId="ADAL" clId="{53C098BF-8540-4F9A-A175-DF5E452843C4}" dt="2023-09-13T13:27:46.477" v="1262" actId="1076"/>
        <pc:sldMkLst>
          <pc:docMk/>
          <pc:sldMk cId="794088360" sldId="274"/>
        </pc:sldMkLst>
        <pc:spChg chg="add mod">
          <ac:chgData name="Shin, Allie (contracted)" userId="e9e56a77-fd17-4317-8d25-2023c1a1c058" providerId="ADAL" clId="{53C098BF-8540-4F9A-A175-DF5E452843C4}" dt="2023-09-13T13:27:41.402" v="1261" actId="20577"/>
          <ac:spMkLst>
            <pc:docMk/>
            <pc:sldMk cId="794088360" sldId="274"/>
            <ac:spMk id="2" creationId="{99A1C0B4-AB03-A5CF-48E1-1C89C95F9581}"/>
          </ac:spMkLst>
        </pc:spChg>
        <pc:picChg chg="add mod">
          <ac:chgData name="Shin, Allie (contracted)" userId="e9e56a77-fd17-4317-8d25-2023c1a1c058" providerId="ADAL" clId="{53C098BF-8540-4F9A-A175-DF5E452843C4}" dt="2023-09-13T13:27:46.477" v="1262" actId="1076"/>
          <ac:picMkLst>
            <pc:docMk/>
            <pc:sldMk cId="794088360" sldId="274"/>
            <ac:picMk id="4" creationId="{D4B7A7A6-F1E8-4365-E921-EACBAA9E2368}"/>
          </ac:picMkLst>
        </pc:picChg>
        <pc:picChg chg="add mod">
          <ac:chgData name="Shin, Allie (contracted)" userId="e9e56a77-fd17-4317-8d25-2023c1a1c058" providerId="ADAL" clId="{53C098BF-8540-4F9A-A175-DF5E452843C4}" dt="2023-09-13T13:27:46.477" v="1262" actId="1076"/>
          <ac:picMkLst>
            <pc:docMk/>
            <pc:sldMk cId="794088360" sldId="274"/>
            <ac:picMk id="6" creationId="{48290895-9745-3D74-A0D2-82ADF6EB5D82}"/>
          </ac:picMkLst>
        </pc:picChg>
        <pc:picChg chg="add mod modCrop">
          <ac:chgData name="Shin, Allie (contracted)" userId="e9e56a77-fd17-4317-8d25-2023c1a1c058" providerId="ADAL" clId="{53C098BF-8540-4F9A-A175-DF5E452843C4}" dt="2023-09-13T13:27:46.477" v="1262" actId="1076"/>
          <ac:picMkLst>
            <pc:docMk/>
            <pc:sldMk cId="794088360" sldId="274"/>
            <ac:picMk id="8" creationId="{4A62BBC8-220C-2C11-8260-2409729F1A83}"/>
          </ac:picMkLst>
        </pc:picChg>
        <pc:picChg chg="add mod modCrop">
          <ac:chgData name="Shin, Allie (contracted)" userId="e9e56a77-fd17-4317-8d25-2023c1a1c058" providerId="ADAL" clId="{53C098BF-8540-4F9A-A175-DF5E452843C4}" dt="2023-09-13T13:27:31.954" v="1248" actId="1076"/>
          <ac:picMkLst>
            <pc:docMk/>
            <pc:sldMk cId="794088360" sldId="274"/>
            <ac:picMk id="10" creationId="{EAF83A29-95A0-1848-1789-0872E6B6499E}"/>
          </ac:picMkLst>
        </pc:picChg>
        <pc:picChg chg="add mod modCrop">
          <ac:chgData name="Shin, Allie (contracted)" userId="e9e56a77-fd17-4317-8d25-2023c1a1c058" providerId="ADAL" clId="{53C098BF-8540-4F9A-A175-DF5E452843C4}" dt="2023-09-13T13:27:31.954" v="1248" actId="1076"/>
          <ac:picMkLst>
            <pc:docMk/>
            <pc:sldMk cId="794088360" sldId="274"/>
            <ac:picMk id="12" creationId="{43CF6C54-96E5-2ECC-8A0A-135EF070F942}"/>
          </ac:picMkLst>
        </pc:picChg>
        <pc:picChg chg="add mod modCrop">
          <ac:chgData name="Shin, Allie (contracted)" userId="e9e56a77-fd17-4317-8d25-2023c1a1c058" providerId="ADAL" clId="{53C098BF-8540-4F9A-A175-DF5E452843C4}" dt="2023-09-13T13:27:46.477" v="1262" actId="1076"/>
          <ac:picMkLst>
            <pc:docMk/>
            <pc:sldMk cId="794088360" sldId="274"/>
            <ac:picMk id="13" creationId="{49020309-522C-4B48-E308-43A311ABEB68}"/>
          </ac:picMkLst>
        </pc:picChg>
        <pc:picChg chg="add mod modCrop">
          <ac:chgData name="Shin, Allie (contracted)" userId="e9e56a77-fd17-4317-8d25-2023c1a1c058" providerId="ADAL" clId="{53C098BF-8540-4F9A-A175-DF5E452843C4}" dt="2023-09-13T13:27:31.954" v="1248" actId="1076"/>
          <ac:picMkLst>
            <pc:docMk/>
            <pc:sldMk cId="794088360" sldId="274"/>
            <ac:picMk id="14" creationId="{1FA612E0-D8BC-895B-54E2-275685C494E9}"/>
          </ac:picMkLst>
        </pc:picChg>
        <pc:picChg chg="add del mod modCrop">
          <ac:chgData name="Shin, Allie (contracted)" userId="e9e56a77-fd17-4317-8d25-2023c1a1c058" providerId="ADAL" clId="{53C098BF-8540-4F9A-A175-DF5E452843C4}" dt="2023-09-13T13:26:57.326" v="1237" actId="478"/>
          <ac:picMkLst>
            <pc:docMk/>
            <pc:sldMk cId="794088360" sldId="274"/>
            <ac:picMk id="15" creationId="{CD6E3E5F-CAE6-21D2-C3D4-F6ACF75B833C}"/>
          </ac:picMkLst>
        </pc:picChg>
      </pc:sldChg>
      <pc:sldChg chg="addSp delSp modSp mod ord">
        <pc:chgData name="Shin, Allie (contracted)" userId="e9e56a77-fd17-4317-8d25-2023c1a1c058" providerId="ADAL" clId="{53C098BF-8540-4F9A-A175-DF5E452843C4}" dt="2023-10-04T06:54:43.341" v="1549"/>
        <pc:sldMkLst>
          <pc:docMk/>
          <pc:sldMk cId="4257050275" sldId="275"/>
        </pc:sldMkLst>
        <pc:spChg chg="mod">
          <ac:chgData name="Shin, Allie (contracted)" userId="e9e56a77-fd17-4317-8d25-2023c1a1c058" providerId="ADAL" clId="{53C098BF-8540-4F9A-A175-DF5E452843C4}" dt="2023-09-23T08:51:06.003" v="1477" actId="1076"/>
          <ac:spMkLst>
            <pc:docMk/>
            <pc:sldMk cId="4257050275" sldId="275"/>
            <ac:spMk id="3" creationId="{BFFF777F-20EA-059A-FF2F-9CBF46BEDB8B}"/>
          </ac:spMkLst>
        </pc:spChg>
        <pc:spChg chg="mod">
          <ac:chgData name="Shin, Allie (contracted)" userId="e9e56a77-fd17-4317-8d25-2023c1a1c058" providerId="ADAL" clId="{53C098BF-8540-4F9A-A175-DF5E452843C4}" dt="2023-10-04T06:54:43.341" v="1549"/>
          <ac:spMkLst>
            <pc:docMk/>
            <pc:sldMk cId="4257050275" sldId="275"/>
            <ac:spMk id="8" creationId="{7531B3EA-0E54-3189-3316-4ACACFCE2F3F}"/>
          </ac:spMkLst>
        </pc:spChg>
        <pc:spChg chg="mod">
          <ac:chgData name="Shin, Allie (contracted)" userId="e9e56a77-fd17-4317-8d25-2023c1a1c058" providerId="ADAL" clId="{53C098BF-8540-4F9A-A175-DF5E452843C4}" dt="2023-09-23T08:50:58.167" v="1476" actId="1076"/>
          <ac:spMkLst>
            <pc:docMk/>
            <pc:sldMk cId="4257050275" sldId="275"/>
            <ac:spMk id="11" creationId="{4951AD40-3CDD-3FF1-AB0A-B98F8549784B}"/>
          </ac:spMkLst>
        </pc:spChg>
        <pc:picChg chg="add del mod">
          <ac:chgData name="Shin, Allie (contracted)" userId="e9e56a77-fd17-4317-8d25-2023c1a1c058" providerId="ADAL" clId="{53C098BF-8540-4F9A-A175-DF5E452843C4}" dt="2023-09-23T08:51:08.666" v="1478" actId="478"/>
          <ac:picMkLst>
            <pc:docMk/>
            <pc:sldMk cId="4257050275" sldId="275"/>
            <ac:picMk id="7" creationId="{8BDB823A-381F-338E-C5A0-007E1D91A776}"/>
          </ac:picMkLst>
        </pc:picChg>
      </pc:sldChg>
      <pc:sldChg chg="addSp delSp modSp add mod">
        <pc:chgData name="Shin, Allie (contracted)" userId="e9e56a77-fd17-4317-8d25-2023c1a1c058" providerId="ADAL" clId="{53C098BF-8540-4F9A-A175-DF5E452843C4}" dt="2023-10-04T06:54:49.509" v="1553"/>
        <pc:sldMkLst>
          <pc:docMk/>
          <pc:sldMk cId="3295680314" sldId="276"/>
        </pc:sldMkLst>
        <pc:spChg chg="del">
          <ac:chgData name="Shin, Allie (contracted)" userId="e9e56a77-fd17-4317-8d25-2023c1a1c058" providerId="ADAL" clId="{53C098BF-8540-4F9A-A175-DF5E452843C4}" dt="2023-09-14T00:43:06.013" v="1287" actId="478"/>
          <ac:spMkLst>
            <pc:docMk/>
            <pc:sldMk cId="3295680314" sldId="276"/>
            <ac:spMk id="3" creationId="{BFFF777F-20EA-059A-FF2F-9CBF46BEDB8B}"/>
          </ac:spMkLst>
        </pc:spChg>
        <pc:spChg chg="add del mod">
          <ac:chgData name="Shin, Allie (contracted)" userId="e9e56a77-fd17-4317-8d25-2023c1a1c058" providerId="ADAL" clId="{53C098BF-8540-4F9A-A175-DF5E452843C4}" dt="2023-09-14T00:37:03.097" v="1269" actId="478"/>
          <ac:spMkLst>
            <pc:docMk/>
            <pc:sldMk cId="3295680314" sldId="276"/>
            <ac:spMk id="4" creationId="{FCDAE154-9210-937E-DE96-9D51150A2C8E}"/>
          </ac:spMkLst>
        </pc:spChg>
        <pc:spChg chg="add del">
          <ac:chgData name="Shin, Allie (contracted)" userId="e9e56a77-fd17-4317-8d25-2023c1a1c058" providerId="ADAL" clId="{53C098BF-8540-4F9A-A175-DF5E452843C4}" dt="2023-09-14T00:37:22.018" v="1283" actId="478"/>
          <ac:spMkLst>
            <pc:docMk/>
            <pc:sldMk cId="3295680314" sldId="276"/>
            <ac:spMk id="5" creationId="{8C400608-1838-D76D-8920-FB58F2408B44}"/>
          </ac:spMkLst>
        </pc:spChg>
        <pc:spChg chg="add del mod">
          <ac:chgData name="Shin, Allie (contracted)" userId="e9e56a77-fd17-4317-8d25-2023c1a1c058" providerId="ADAL" clId="{53C098BF-8540-4F9A-A175-DF5E452843C4}" dt="2023-09-14T00:37:22.955" v="1284" actId="478"/>
          <ac:spMkLst>
            <pc:docMk/>
            <pc:sldMk cId="3295680314" sldId="276"/>
            <ac:spMk id="7" creationId="{650D9935-639C-D267-912C-BB030DDD3EF1}"/>
          </ac:spMkLst>
        </pc:spChg>
        <pc:spChg chg="mod">
          <ac:chgData name="Shin, Allie (contracted)" userId="e9e56a77-fd17-4317-8d25-2023c1a1c058" providerId="ADAL" clId="{53C098BF-8540-4F9A-A175-DF5E452843C4}" dt="2023-10-04T06:54:49.509" v="1553"/>
          <ac:spMkLst>
            <pc:docMk/>
            <pc:sldMk cId="3295680314" sldId="276"/>
            <ac:spMk id="8" creationId="{7531B3EA-0E54-3189-3316-4ACACFCE2F3F}"/>
          </ac:spMkLst>
        </pc:spChg>
        <pc:spChg chg="add del mod">
          <ac:chgData name="Shin, Allie (contracted)" userId="e9e56a77-fd17-4317-8d25-2023c1a1c058" providerId="ADAL" clId="{53C098BF-8540-4F9A-A175-DF5E452843C4}" dt="2023-09-14T00:37:23.326" v="1285" actId="478"/>
          <ac:spMkLst>
            <pc:docMk/>
            <pc:sldMk cId="3295680314" sldId="276"/>
            <ac:spMk id="9" creationId="{D7D379F1-7FC4-4976-A9B8-9C10487CDE2F}"/>
          </ac:spMkLst>
        </pc:spChg>
        <pc:spChg chg="mod">
          <ac:chgData name="Shin, Allie (contracted)" userId="e9e56a77-fd17-4317-8d25-2023c1a1c058" providerId="ADAL" clId="{53C098BF-8540-4F9A-A175-DF5E452843C4}" dt="2023-09-14T00:37:00.987" v="1268" actId="14100"/>
          <ac:spMkLst>
            <pc:docMk/>
            <pc:sldMk cId="3295680314" sldId="276"/>
            <ac:spMk id="10" creationId="{462620B3-A6AF-475E-2989-B082C751B79C}"/>
          </ac:spMkLst>
        </pc:spChg>
        <pc:spChg chg="del">
          <ac:chgData name="Shin, Allie (contracted)" userId="e9e56a77-fd17-4317-8d25-2023c1a1c058" providerId="ADAL" clId="{53C098BF-8540-4F9A-A175-DF5E452843C4}" dt="2023-09-14T00:43:06.013" v="1287" actId="478"/>
          <ac:spMkLst>
            <pc:docMk/>
            <pc:sldMk cId="3295680314" sldId="276"/>
            <ac:spMk id="11" creationId="{4951AD40-3CDD-3FF1-AB0A-B98F8549784B}"/>
          </ac:spMkLst>
        </pc:spChg>
        <pc:spChg chg="add mod">
          <ac:chgData name="Shin, Allie (contracted)" userId="e9e56a77-fd17-4317-8d25-2023c1a1c058" providerId="ADAL" clId="{53C098BF-8540-4F9A-A175-DF5E452843C4}" dt="2023-09-14T00:43:06.375" v="1288"/>
          <ac:spMkLst>
            <pc:docMk/>
            <pc:sldMk cId="3295680314" sldId="276"/>
            <ac:spMk id="12" creationId="{5478E0ED-135E-C614-6F47-371DF49BD69D}"/>
          </ac:spMkLst>
        </pc:spChg>
        <pc:spChg chg="del">
          <ac:chgData name="Shin, Allie (contracted)" userId="e9e56a77-fd17-4317-8d25-2023c1a1c058" providerId="ADAL" clId="{53C098BF-8540-4F9A-A175-DF5E452843C4}" dt="2023-09-14T00:43:06.013" v="1287" actId="478"/>
          <ac:spMkLst>
            <pc:docMk/>
            <pc:sldMk cId="3295680314" sldId="276"/>
            <ac:spMk id="13" creationId="{6CA0D910-B29D-A51C-159B-BB018A055579}"/>
          </ac:spMkLst>
        </pc:spChg>
        <pc:spChg chg="add mod">
          <ac:chgData name="Shin, Allie (contracted)" userId="e9e56a77-fd17-4317-8d25-2023c1a1c058" providerId="ADAL" clId="{53C098BF-8540-4F9A-A175-DF5E452843C4}" dt="2023-09-14T00:43:06.375" v="1288"/>
          <ac:spMkLst>
            <pc:docMk/>
            <pc:sldMk cId="3295680314" sldId="276"/>
            <ac:spMk id="14" creationId="{181AD950-8A7B-B2D0-2C6D-F1AEEB59053F}"/>
          </ac:spMkLst>
        </pc:spChg>
        <pc:spChg chg="del">
          <ac:chgData name="Shin, Allie (contracted)" userId="e9e56a77-fd17-4317-8d25-2023c1a1c058" providerId="ADAL" clId="{53C098BF-8540-4F9A-A175-DF5E452843C4}" dt="2023-09-14T00:43:06.013" v="1287" actId="478"/>
          <ac:spMkLst>
            <pc:docMk/>
            <pc:sldMk cId="3295680314" sldId="276"/>
            <ac:spMk id="15" creationId="{332F5AC5-257F-D5E1-243F-5DC148B42F27}"/>
          </ac:spMkLst>
        </pc:spChg>
        <pc:spChg chg="del">
          <ac:chgData name="Shin, Allie (contracted)" userId="e9e56a77-fd17-4317-8d25-2023c1a1c058" providerId="ADAL" clId="{53C098BF-8540-4F9A-A175-DF5E452843C4}" dt="2023-09-14T00:43:06.013" v="1287" actId="478"/>
          <ac:spMkLst>
            <pc:docMk/>
            <pc:sldMk cId="3295680314" sldId="276"/>
            <ac:spMk id="16" creationId="{411F88DC-EDAF-1173-5E04-F0B871F261C9}"/>
          </ac:spMkLst>
        </pc:spChg>
        <pc:spChg chg="add mod">
          <ac:chgData name="Shin, Allie (contracted)" userId="e9e56a77-fd17-4317-8d25-2023c1a1c058" providerId="ADAL" clId="{53C098BF-8540-4F9A-A175-DF5E452843C4}" dt="2023-09-14T00:43:06.375" v="1288"/>
          <ac:spMkLst>
            <pc:docMk/>
            <pc:sldMk cId="3295680314" sldId="276"/>
            <ac:spMk id="17" creationId="{4B231ABA-FFBA-A164-DFA7-17D0F46D5AE9}"/>
          </ac:spMkLst>
        </pc:spChg>
        <pc:spChg chg="add del mod">
          <ac:chgData name="Shin, Allie (contracted)" userId="e9e56a77-fd17-4317-8d25-2023c1a1c058" providerId="ADAL" clId="{53C098BF-8540-4F9A-A175-DF5E452843C4}" dt="2023-09-14T00:50:32.821" v="1293"/>
          <ac:spMkLst>
            <pc:docMk/>
            <pc:sldMk cId="3295680314" sldId="276"/>
            <ac:spMk id="18" creationId="{F60CF22C-5DF6-931F-4A21-DE4F0D8F2837}"/>
          </ac:spMkLst>
        </pc:spChg>
        <pc:spChg chg="add del mod">
          <ac:chgData name="Shin, Allie (contracted)" userId="e9e56a77-fd17-4317-8d25-2023c1a1c058" providerId="ADAL" clId="{53C098BF-8540-4F9A-A175-DF5E452843C4}" dt="2023-09-14T00:52:03.577" v="1392" actId="21"/>
          <ac:spMkLst>
            <pc:docMk/>
            <pc:sldMk cId="3295680314" sldId="276"/>
            <ac:spMk id="19" creationId="{F1A06AD0-3E92-93EC-1617-FBBE812E82CE}"/>
          </ac:spMkLst>
        </pc:spChg>
        <pc:spChg chg="add del mod">
          <ac:chgData name="Shin, Allie (contracted)" userId="e9e56a77-fd17-4317-8d25-2023c1a1c058" providerId="ADAL" clId="{53C098BF-8540-4F9A-A175-DF5E452843C4}" dt="2023-09-14T00:52:48.609" v="1403" actId="478"/>
          <ac:spMkLst>
            <pc:docMk/>
            <pc:sldMk cId="3295680314" sldId="276"/>
            <ac:spMk id="20" creationId="{C6FC7FF4-7FA6-610B-4D5B-8D018A388888}"/>
          </ac:spMkLst>
        </pc:spChg>
        <pc:spChg chg="add del mod">
          <ac:chgData name="Shin, Allie (contracted)" userId="e9e56a77-fd17-4317-8d25-2023c1a1c058" providerId="ADAL" clId="{53C098BF-8540-4F9A-A175-DF5E452843C4}" dt="2023-09-14T00:52:58.953" v="1407" actId="21"/>
          <ac:spMkLst>
            <pc:docMk/>
            <pc:sldMk cId="3295680314" sldId="276"/>
            <ac:spMk id="21" creationId="{E79A3375-969A-4359-54AF-34C136016A89}"/>
          </ac:spMkLst>
        </pc:spChg>
      </pc:sldChg>
      <pc:sldChg chg="addSp delSp modSp add mod">
        <pc:chgData name="Shin, Allie (contracted)" userId="e9e56a77-fd17-4317-8d25-2023c1a1c058" providerId="ADAL" clId="{53C098BF-8540-4F9A-A175-DF5E452843C4}" dt="2023-10-04T06:54:51.106" v="1554"/>
        <pc:sldMkLst>
          <pc:docMk/>
          <pc:sldMk cId="4066982246" sldId="277"/>
        </pc:sldMkLst>
        <pc:spChg chg="del">
          <ac:chgData name="Shin, Allie (contracted)" userId="e9e56a77-fd17-4317-8d25-2023c1a1c058" providerId="ADAL" clId="{53C098BF-8540-4F9A-A175-DF5E452843C4}" dt="2023-09-14T00:49:39.645" v="1289" actId="478"/>
          <ac:spMkLst>
            <pc:docMk/>
            <pc:sldMk cId="4066982246" sldId="277"/>
            <ac:spMk id="3" creationId="{BFFF777F-20EA-059A-FF2F-9CBF46BEDB8B}"/>
          </ac:spMkLst>
        </pc:spChg>
        <pc:spChg chg="add del mod">
          <ac:chgData name="Shin, Allie (contracted)" userId="e9e56a77-fd17-4317-8d25-2023c1a1c058" providerId="ADAL" clId="{53C098BF-8540-4F9A-A175-DF5E452843C4}" dt="2023-09-14T00:58:06.989" v="1412" actId="478"/>
          <ac:spMkLst>
            <pc:docMk/>
            <pc:sldMk cId="4066982246" sldId="277"/>
            <ac:spMk id="4" creationId="{C6DB3EC4-BE12-1A39-CDBF-8822F7EB84B1}"/>
          </ac:spMkLst>
        </pc:spChg>
        <pc:spChg chg="del mod">
          <ac:chgData name="Shin, Allie (contracted)" userId="e9e56a77-fd17-4317-8d25-2023c1a1c058" providerId="ADAL" clId="{53C098BF-8540-4F9A-A175-DF5E452843C4}" dt="2023-09-14T00:51:59.842" v="1390" actId="21"/>
          <ac:spMkLst>
            <pc:docMk/>
            <pc:sldMk cId="4066982246" sldId="277"/>
            <ac:spMk id="5" creationId="{8C400608-1838-D76D-8920-FB58F2408B44}"/>
          </ac:spMkLst>
        </pc:spChg>
        <pc:spChg chg="mod">
          <ac:chgData name="Shin, Allie (contracted)" userId="e9e56a77-fd17-4317-8d25-2023c1a1c058" providerId="ADAL" clId="{53C098BF-8540-4F9A-A175-DF5E452843C4}" dt="2023-09-14T00:59:35.570" v="1423" actId="14100"/>
          <ac:spMkLst>
            <pc:docMk/>
            <pc:sldMk cId="4066982246" sldId="277"/>
            <ac:spMk id="6" creationId="{4500A180-31FA-CA0B-28ED-65AAD11595A4}"/>
          </ac:spMkLst>
        </pc:spChg>
        <pc:spChg chg="del">
          <ac:chgData name="Shin, Allie (contracted)" userId="e9e56a77-fd17-4317-8d25-2023c1a1c058" providerId="ADAL" clId="{53C098BF-8540-4F9A-A175-DF5E452843C4}" dt="2023-09-14T00:37:16.958" v="1279" actId="478"/>
          <ac:spMkLst>
            <pc:docMk/>
            <pc:sldMk cId="4066982246" sldId="277"/>
            <ac:spMk id="7" creationId="{650D9935-639C-D267-912C-BB030DDD3EF1}"/>
          </ac:spMkLst>
        </pc:spChg>
        <pc:spChg chg="mod">
          <ac:chgData name="Shin, Allie (contracted)" userId="e9e56a77-fd17-4317-8d25-2023c1a1c058" providerId="ADAL" clId="{53C098BF-8540-4F9A-A175-DF5E452843C4}" dt="2023-10-04T06:54:51.106" v="1554"/>
          <ac:spMkLst>
            <pc:docMk/>
            <pc:sldMk cId="4066982246" sldId="277"/>
            <ac:spMk id="8" creationId="{7531B3EA-0E54-3189-3316-4ACACFCE2F3F}"/>
          </ac:spMkLst>
        </pc:spChg>
        <pc:spChg chg="del">
          <ac:chgData name="Shin, Allie (contracted)" userId="e9e56a77-fd17-4317-8d25-2023c1a1c058" providerId="ADAL" clId="{53C098BF-8540-4F9A-A175-DF5E452843C4}" dt="2023-09-14T00:37:16.463" v="1278" actId="478"/>
          <ac:spMkLst>
            <pc:docMk/>
            <pc:sldMk cId="4066982246" sldId="277"/>
            <ac:spMk id="9" creationId="{D7D379F1-7FC4-4976-A9B8-9C10487CDE2F}"/>
          </ac:spMkLst>
        </pc:spChg>
        <pc:spChg chg="mod">
          <ac:chgData name="Shin, Allie (contracted)" userId="e9e56a77-fd17-4317-8d25-2023c1a1c058" providerId="ADAL" clId="{53C098BF-8540-4F9A-A175-DF5E452843C4}" dt="2023-09-14T00:37:08.962" v="1273"/>
          <ac:spMkLst>
            <pc:docMk/>
            <pc:sldMk cId="4066982246" sldId="277"/>
            <ac:spMk id="10" creationId="{462620B3-A6AF-475E-2989-B082C751B79C}"/>
          </ac:spMkLst>
        </pc:spChg>
        <pc:spChg chg="del">
          <ac:chgData name="Shin, Allie (contracted)" userId="e9e56a77-fd17-4317-8d25-2023c1a1c058" providerId="ADAL" clId="{53C098BF-8540-4F9A-A175-DF5E452843C4}" dt="2023-09-14T00:49:39.645" v="1289" actId="478"/>
          <ac:spMkLst>
            <pc:docMk/>
            <pc:sldMk cId="4066982246" sldId="277"/>
            <ac:spMk id="11" creationId="{4951AD40-3CDD-3FF1-AB0A-B98F8549784B}"/>
          </ac:spMkLst>
        </pc:spChg>
        <pc:spChg chg="add del mod">
          <ac:chgData name="Shin, Allie (contracted)" userId="e9e56a77-fd17-4317-8d25-2023c1a1c058" providerId="ADAL" clId="{53C098BF-8540-4F9A-A175-DF5E452843C4}" dt="2023-09-14T00:58:06.989" v="1412" actId="478"/>
          <ac:spMkLst>
            <pc:docMk/>
            <pc:sldMk cId="4066982246" sldId="277"/>
            <ac:spMk id="12" creationId="{AEFAD42B-11B0-A63B-70E7-8EE14CF53093}"/>
          </ac:spMkLst>
        </pc:spChg>
        <pc:spChg chg="del">
          <ac:chgData name="Shin, Allie (contracted)" userId="e9e56a77-fd17-4317-8d25-2023c1a1c058" providerId="ADAL" clId="{53C098BF-8540-4F9A-A175-DF5E452843C4}" dt="2023-09-14T00:49:39.645" v="1289" actId="478"/>
          <ac:spMkLst>
            <pc:docMk/>
            <pc:sldMk cId="4066982246" sldId="277"/>
            <ac:spMk id="13" creationId="{6CA0D910-B29D-A51C-159B-BB018A055579}"/>
          </ac:spMkLst>
        </pc:spChg>
        <pc:spChg chg="add del mod">
          <ac:chgData name="Shin, Allie (contracted)" userId="e9e56a77-fd17-4317-8d25-2023c1a1c058" providerId="ADAL" clId="{53C098BF-8540-4F9A-A175-DF5E452843C4}" dt="2023-09-14T00:58:06.989" v="1412" actId="478"/>
          <ac:spMkLst>
            <pc:docMk/>
            <pc:sldMk cId="4066982246" sldId="277"/>
            <ac:spMk id="14" creationId="{E2A64E86-39E2-90C4-840C-BB1B4C3A62E9}"/>
          </ac:spMkLst>
        </pc:spChg>
        <pc:spChg chg="del">
          <ac:chgData name="Shin, Allie (contracted)" userId="e9e56a77-fd17-4317-8d25-2023c1a1c058" providerId="ADAL" clId="{53C098BF-8540-4F9A-A175-DF5E452843C4}" dt="2023-09-14T00:49:39.645" v="1289" actId="478"/>
          <ac:spMkLst>
            <pc:docMk/>
            <pc:sldMk cId="4066982246" sldId="277"/>
            <ac:spMk id="15" creationId="{332F5AC5-257F-D5E1-243F-5DC148B42F27}"/>
          </ac:spMkLst>
        </pc:spChg>
        <pc:spChg chg="del">
          <ac:chgData name="Shin, Allie (contracted)" userId="e9e56a77-fd17-4317-8d25-2023c1a1c058" providerId="ADAL" clId="{53C098BF-8540-4F9A-A175-DF5E452843C4}" dt="2023-09-14T00:49:39.645" v="1289" actId="478"/>
          <ac:spMkLst>
            <pc:docMk/>
            <pc:sldMk cId="4066982246" sldId="277"/>
            <ac:spMk id="16" creationId="{411F88DC-EDAF-1173-5E04-F0B871F261C9}"/>
          </ac:spMkLst>
        </pc:spChg>
        <pc:spChg chg="add del mod">
          <ac:chgData name="Shin, Allie (contracted)" userId="e9e56a77-fd17-4317-8d25-2023c1a1c058" providerId="ADAL" clId="{53C098BF-8540-4F9A-A175-DF5E452843C4}" dt="2023-09-14T00:58:06.989" v="1412" actId="478"/>
          <ac:spMkLst>
            <pc:docMk/>
            <pc:sldMk cId="4066982246" sldId="277"/>
            <ac:spMk id="17" creationId="{7D9B0214-8454-F7E5-F903-A599BC6B7DD5}"/>
          </ac:spMkLst>
        </pc:spChg>
        <pc:spChg chg="add del mod">
          <ac:chgData name="Shin, Allie (contracted)" userId="e9e56a77-fd17-4317-8d25-2023c1a1c058" providerId="ADAL" clId="{53C098BF-8540-4F9A-A175-DF5E452843C4}" dt="2023-09-14T00:58:06.989" v="1412" actId="478"/>
          <ac:spMkLst>
            <pc:docMk/>
            <pc:sldMk cId="4066982246" sldId="277"/>
            <ac:spMk id="18" creationId="{9FA14793-E52B-6A1C-8BEE-A703C92C1D63}"/>
          </ac:spMkLst>
        </pc:spChg>
        <pc:spChg chg="add del mod">
          <ac:chgData name="Shin, Allie (contracted)" userId="e9e56a77-fd17-4317-8d25-2023c1a1c058" providerId="ADAL" clId="{53C098BF-8540-4F9A-A175-DF5E452843C4}" dt="2023-09-14T00:58:06.989" v="1412" actId="478"/>
          <ac:spMkLst>
            <pc:docMk/>
            <pc:sldMk cId="4066982246" sldId="277"/>
            <ac:spMk id="19" creationId="{9871A376-FE0E-4175-D087-21781094CC26}"/>
          </ac:spMkLst>
        </pc:spChg>
        <pc:spChg chg="add del mod">
          <ac:chgData name="Shin, Allie (contracted)" userId="e9e56a77-fd17-4317-8d25-2023c1a1c058" providerId="ADAL" clId="{53C098BF-8540-4F9A-A175-DF5E452843C4}" dt="2023-09-14T00:53:00.466" v="1408" actId="478"/>
          <ac:spMkLst>
            <pc:docMk/>
            <pc:sldMk cId="4066982246" sldId="277"/>
            <ac:spMk id="20" creationId="{A9FD903D-0B0F-D571-469E-BC50E772095A}"/>
          </ac:spMkLst>
        </pc:spChg>
        <pc:spChg chg="add mod">
          <ac:chgData name="Shin, Allie (contracted)" userId="e9e56a77-fd17-4317-8d25-2023c1a1c058" providerId="ADAL" clId="{53C098BF-8540-4F9A-A175-DF5E452843C4}" dt="2023-09-14T00:59:39.284" v="1424" actId="14100"/>
          <ac:spMkLst>
            <pc:docMk/>
            <pc:sldMk cId="4066982246" sldId="277"/>
            <ac:spMk id="21" creationId="{BF3DECB6-6BDB-0910-B270-A4C9D7F9F659}"/>
          </ac:spMkLst>
        </pc:spChg>
        <pc:spChg chg="add mod">
          <ac:chgData name="Shin, Allie (contracted)" userId="e9e56a77-fd17-4317-8d25-2023c1a1c058" providerId="ADAL" clId="{53C098BF-8540-4F9A-A175-DF5E452843C4}" dt="2023-09-14T00:58:07.928" v="1413"/>
          <ac:spMkLst>
            <pc:docMk/>
            <pc:sldMk cId="4066982246" sldId="277"/>
            <ac:spMk id="23" creationId="{A2BD2735-C15A-DBBE-E40B-3E739C6DA39A}"/>
          </ac:spMkLst>
        </pc:spChg>
        <pc:spChg chg="add mod">
          <ac:chgData name="Shin, Allie (contracted)" userId="e9e56a77-fd17-4317-8d25-2023c1a1c058" providerId="ADAL" clId="{53C098BF-8540-4F9A-A175-DF5E452843C4}" dt="2023-09-14T00:58:07.928" v="1413"/>
          <ac:spMkLst>
            <pc:docMk/>
            <pc:sldMk cId="4066982246" sldId="277"/>
            <ac:spMk id="24" creationId="{2AFD2F59-D398-A8D3-84E1-4D00F05B7B3E}"/>
          </ac:spMkLst>
        </pc:spChg>
        <pc:spChg chg="add mod">
          <ac:chgData name="Shin, Allie (contracted)" userId="e9e56a77-fd17-4317-8d25-2023c1a1c058" providerId="ADAL" clId="{53C098BF-8540-4F9A-A175-DF5E452843C4}" dt="2023-09-14T00:58:07.928" v="1413"/>
          <ac:spMkLst>
            <pc:docMk/>
            <pc:sldMk cId="4066982246" sldId="277"/>
            <ac:spMk id="25" creationId="{50509C6F-768F-5346-7654-40430D70DEC1}"/>
          </ac:spMkLst>
        </pc:spChg>
        <pc:spChg chg="add mod">
          <ac:chgData name="Shin, Allie (contracted)" userId="e9e56a77-fd17-4317-8d25-2023c1a1c058" providerId="ADAL" clId="{53C098BF-8540-4F9A-A175-DF5E452843C4}" dt="2023-09-14T00:58:07.928" v="1413"/>
          <ac:spMkLst>
            <pc:docMk/>
            <pc:sldMk cId="4066982246" sldId="277"/>
            <ac:spMk id="26" creationId="{9B649DA7-2D29-EFC0-F1DA-8894D774DEEE}"/>
          </ac:spMkLst>
        </pc:spChg>
        <pc:spChg chg="add mod">
          <ac:chgData name="Shin, Allie (contracted)" userId="e9e56a77-fd17-4317-8d25-2023c1a1c058" providerId="ADAL" clId="{53C098BF-8540-4F9A-A175-DF5E452843C4}" dt="2023-09-14T01:00:23.611" v="1455" actId="1036"/>
          <ac:spMkLst>
            <pc:docMk/>
            <pc:sldMk cId="4066982246" sldId="277"/>
            <ac:spMk id="29" creationId="{5BC14198-E3AD-90C5-9E77-CC9A5327515B}"/>
          </ac:spMkLst>
        </pc:spChg>
        <pc:spChg chg="add mod">
          <ac:chgData name="Shin, Allie (contracted)" userId="e9e56a77-fd17-4317-8d25-2023c1a1c058" providerId="ADAL" clId="{53C098BF-8540-4F9A-A175-DF5E452843C4}" dt="2023-09-14T01:00:23.611" v="1455" actId="1036"/>
          <ac:spMkLst>
            <pc:docMk/>
            <pc:sldMk cId="4066982246" sldId="277"/>
            <ac:spMk id="30" creationId="{E5377BE7-F6C6-EA7D-DF18-23B79B9F5AA8}"/>
          </ac:spMkLst>
        </pc:spChg>
        <pc:picChg chg="add del mod">
          <ac:chgData name="Shin, Allie (contracted)" userId="e9e56a77-fd17-4317-8d25-2023c1a1c058" providerId="ADAL" clId="{53C098BF-8540-4F9A-A175-DF5E452843C4}" dt="2023-09-14T01:00:27.683" v="1456" actId="478"/>
          <ac:picMkLst>
            <pc:docMk/>
            <pc:sldMk cId="4066982246" sldId="277"/>
            <ac:picMk id="28" creationId="{71FC14AC-2C23-62FC-E242-189C941F6EE1}"/>
          </ac:picMkLst>
        </pc:picChg>
      </pc:sldChg>
      <pc:sldChg chg="addSp delSp modSp add mod">
        <pc:chgData name="Shin, Allie (contracted)" userId="e9e56a77-fd17-4317-8d25-2023c1a1c058" providerId="ADAL" clId="{53C098BF-8540-4F9A-A175-DF5E452843C4}" dt="2023-10-04T06:54:53.974" v="1556"/>
        <pc:sldMkLst>
          <pc:docMk/>
          <pc:sldMk cId="1009776132" sldId="278"/>
        </pc:sldMkLst>
        <pc:spChg chg="del">
          <ac:chgData name="Shin, Allie (contracted)" userId="e9e56a77-fd17-4317-8d25-2023c1a1c058" providerId="ADAL" clId="{53C098BF-8540-4F9A-A175-DF5E452843C4}" dt="2023-09-14T01:24:33.774" v="1457" actId="478"/>
          <ac:spMkLst>
            <pc:docMk/>
            <pc:sldMk cId="1009776132" sldId="278"/>
            <ac:spMk id="3" creationId="{BFFF777F-20EA-059A-FF2F-9CBF46BEDB8B}"/>
          </ac:spMkLst>
        </pc:spChg>
        <pc:spChg chg="add mod">
          <ac:chgData name="Shin, Allie (contracted)" userId="e9e56a77-fd17-4317-8d25-2023c1a1c058" providerId="ADAL" clId="{53C098BF-8540-4F9A-A175-DF5E452843C4}" dt="2023-09-23T08:58:21.858" v="1495" actId="20577"/>
          <ac:spMkLst>
            <pc:docMk/>
            <pc:sldMk cId="1009776132" sldId="278"/>
            <ac:spMk id="4" creationId="{3DF71399-9833-C8AD-AE6A-4ABBE25C314E}"/>
          </ac:spMkLst>
        </pc:spChg>
        <pc:spChg chg="del">
          <ac:chgData name="Shin, Allie (contracted)" userId="e9e56a77-fd17-4317-8d25-2023c1a1c058" providerId="ADAL" clId="{53C098BF-8540-4F9A-A175-DF5E452843C4}" dt="2023-09-14T00:37:14.608" v="1277" actId="478"/>
          <ac:spMkLst>
            <pc:docMk/>
            <pc:sldMk cId="1009776132" sldId="278"/>
            <ac:spMk id="7" creationId="{650D9935-639C-D267-912C-BB030DDD3EF1}"/>
          </ac:spMkLst>
        </pc:spChg>
        <pc:spChg chg="mod">
          <ac:chgData name="Shin, Allie (contracted)" userId="e9e56a77-fd17-4317-8d25-2023c1a1c058" providerId="ADAL" clId="{53C098BF-8540-4F9A-A175-DF5E452843C4}" dt="2023-10-04T06:54:53.974" v="1556"/>
          <ac:spMkLst>
            <pc:docMk/>
            <pc:sldMk cId="1009776132" sldId="278"/>
            <ac:spMk id="8" creationId="{7531B3EA-0E54-3189-3316-4ACACFCE2F3F}"/>
          </ac:spMkLst>
        </pc:spChg>
        <pc:spChg chg="del">
          <ac:chgData name="Shin, Allie (contracted)" userId="e9e56a77-fd17-4317-8d25-2023c1a1c058" providerId="ADAL" clId="{53C098BF-8540-4F9A-A175-DF5E452843C4}" dt="2023-09-14T00:37:14.078" v="1276" actId="478"/>
          <ac:spMkLst>
            <pc:docMk/>
            <pc:sldMk cId="1009776132" sldId="278"/>
            <ac:spMk id="9" creationId="{D7D379F1-7FC4-4976-A9B8-9C10487CDE2F}"/>
          </ac:spMkLst>
        </pc:spChg>
        <pc:spChg chg="mod">
          <ac:chgData name="Shin, Allie (contracted)" userId="e9e56a77-fd17-4317-8d25-2023c1a1c058" providerId="ADAL" clId="{53C098BF-8540-4F9A-A175-DF5E452843C4}" dt="2023-09-14T00:40:06.504" v="1286" actId="2711"/>
          <ac:spMkLst>
            <pc:docMk/>
            <pc:sldMk cId="1009776132" sldId="278"/>
            <ac:spMk id="10" creationId="{462620B3-A6AF-475E-2989-B082C751B79C}"/>
          </ac:spMkLst>
        </pc:spChg>
        <pc:spChg chg="del">
          <ac:chgData name="Shin, Allie (contracted)" userId="e9e56a77-fd17-4317-8d25-2023c1a1c058" providerId="ADAL" clId="{53C098BF-8540-4F9A-A175-DF5E452843C4}" dt="2023-09-14T01:24:33.774" v="1457" actId="478"/>
          <ac:spMkLst>
            <pc:docMk/>
            <pc:sldMk cId="1009776132" sldId="278"/>
            <ac:spMk id="11" creationId="{4951AD40-3CDD-3FF1-AB0A-B98F8549784B}"/>
          </ac:spMkLst>
        </pc:spChg>
        <pc:spChg chg="add mod">
          <ac:chgData name="Shin, Allie (contracted)" userId="e9e56a77-fd17-4317-8d25-2023c1a1c058" providerId="ADAL" clId="{53C098BF-8540-4F9A-A175-DF5E452843C4}" dt="2023-09-23T09:11:54.988" v="1502" actId="1076"/>
          <ac:spMkLst>
            <pc:docMk/>
            <pc:sldMk cId="1009776132" sldId="278"/>
            <ac:spMk id="12" creationId="{C0707FFB-97B3-803C-DF55-BCF2F1900C90}"/>
          </ac:spMkLst>
        </pc:spChg>
        <pc:spChg chg="del">
          <ac:chgData name="Shin, Allie (contracted)" userId="e9e56a77-fd17-4317-8d25-2023c1a1c058" providerId="ADAL" clId="{53C098BF-8540-4F9A-A175-DF5E452843C4}" dt="2023-09-14T01:24:33.774" v="1457" actId="478"/>
          <ac:spMkLst>
            <pc:docMk/>
            <pc:sldMk cId="1009776132" sldId="278"/>
            <ac:spMk id="13" creationId="{6CA0D910-B29D-A51C-159B-BB018A055579}"/>
          </ac:spMkLst>
        </pc:spChg>
        <pc:spChg chg="add del mod">
          <ac:chgData name="Shin, Allie (contracted)" userId="e9e56a77-fd17-4317-8d25-2023c1a1c058" providerId="ADAL" clId="{53C098BF-8540-4F9A-A175-DF5E452843C4}" dt="2023-09-23T08:58:31.740" v="1498" actId="478"/>
          <ac:spMkLst>
            <pc:docMk/>
            <pc:sldMk cId="1009776132" sldId="278"/>
            <ac:spMk id="14" creationId="{161D0520-38D1-E00A-AD12-5F6D2B635906}"/>
          </ac:spMkLst>
        </pc:spChg>
        <pc:spChg chg="del">
          <ac:chgData name="Shin, Allie (contracted)" userId="e9e56a77-fd17-4317-8d25-2023c1a1c058" providerId="ADAL" clId="{53C098BF-8540-4F9A-A175-DF5E452843C4}" dt="2023-09-14T01:24:33.774" v="1457" actId="478"/>
          <ac:spMkLst>
            <pc:docMk/>
            <pc:sldMk cId="1009776132" sldId="278"/>
            <ac:spMk id="15" creationId="{332F5AC5-257F-D5E1-243F-5DC148B42F27}"/>
          </ac:spMkLst>
        </pc:spChg>
        <pc:spChg chg="del">
          <ac:chgData name="Shin, Allie (contracted)" userId="e9e56a77-fd17-4317-8d25-2023c1a1c058" providerId="ADAL" clId="{53C098BF-8540-4F9A-A175-DF5E452843C4}" dt="2023-09-14T01:24:33.774" v="1457" actId="478"/>
          <ac:spMkLst>
            <pc:docMk/>
            <pc:sldMk cId="1009776132" sldId="278"/>
            <ac:spMk id="16" creationId="{411F88DC-EDAF-1173-5E04-F0B871F261C9}"/>
          </ac:spMkLst>
        </pc:spChg>
        <pc:picChg chg="add del mod">
          <ac:chgData name="Shin, Allie (contracted)" userId="e9e56a77-fd17-4317-8d25-2023c1a1c058" providerId="ADAL" clId="{53C098BF-8540-4F9A-A175-DF5E452843C4}" dt="2023-09-23T09:11:55.998" v="1503" actId="478"/>
          <ac:picMkLst>
            <pc:docMk/>
            <pc:sldMk cId="1009776132" sldId="278"/>
            <ac:picMk id="7" creationId="{25E81F39-78A1-BF8F-F270-706FB95D2FCB}"/>
          </ac:picMkLst>
        </pc:picChg>
      </pc:sldChg>
      <pc:sldChg chg="addSp delSp modSp mod ord">
        <pc:chgData name="Shin, Allie (contracted)" userId="e9e56a77-fd17-4317-8d25-2023c1a1c058" providerId="ADAL" clId="{53C098BF-8540-4F9A-A175-DF5E452843C4}" dt="2023-10-04T06:54:44.734" v="1550"/>
        <pc:sldMkLst>
          <pc:docMk/>
          <pc:sldMk cId="3621344162" sldId="279"/>
        </pc:sldMkLst>
        <pc:spChg chg="del mod">
          <ac:chgData name="Shin, Allie (contracted)" userId="e9e56a77-fd17-4317-8d25-2023c1a1c058" providerId="ADAL" clId="{53C098BF-8540-4F9A-A175-DF5E452843C4}" dt="2023-09-23T08:54:02.402" v="1485" actId="478"/>
          <ac:spMkLst>
            <pc:docMk/>
            <pc:sldMk cId="3621344162" sldId="279"/>
            <ac:spMk id="3" creationId="{BFFF777F-20EA-059A-FF2F-9CBF46BEDB8B}"/>
          </ac:spMkLst>
        </pc:spChg>
        <pc:spChg chg="add del mod">
          <ac:chgData name="Shin, Allie (contracted)" userId="e9e56a77-fd17-4317-8d25-2023c1a1c058" providerId="ADAL" clId="{53C098BF-8540-4F9A-A175-DF5E452843C4}" dt="2023-09-23T08:54:16.079" v="1489" actId="478"/>
          <ac:spMkLst>
            <pc:docMk/>
            <pc:sldMk cId="3621344162" sldId="279"/>
            <ac:spMk id="4" creationId="{3B8A7075-0A2E-10E6-83CB-5F6C46806658}"/>
          </ac:spMkLst>
        </pc:spChg>
        <pc:spChg chg="add del mod">
          <ac:chgData name="Shin, Allie (contracted)" userId="e9e56a77-fd17-4317-8d25-2023c1a1c058" providerId="ADAL" clId="{53C098BF-8540-4F9A-A175-DF5E452843C4}" dt="2023-09-23T08:54:16.079" v="1489" actId="478"/>
          <ac:spMkLst>
            <pc:docMk/>
            <pc:sldMk cId="3621344162" sldId="279"/>
            <ac:spMk id="7" creationId="{FE46BD8C-C045-9DC6-D674-31517C64FA37}"/>
          </ac:spMkLst>
        </pc:spChg>
        <pc:spChg chg="mod">
          <ac:chgData name="Shin, Allie (contracted)" userId="e9e56a77-fd17-4317-8d25-2023c1a1c058" providerId="ADAL" clId="{53C098BF-8540-4F9A-A175-DF5E452843C4}" dt="2023-10-04T06:54:44.734" v="1550"/>
          <ac:spMkLst>
            <pc:docMk/>
            <pc:sldMk cId="3621344162" sldId="279"/>
            <ac:spMk id="8" creationId="{7531B3EA-0E54-3189-3316-4ACACFCE2F3F}"/>
          </ac:spMkLst>
        </pc:spChg>
        <pc:spChg chg="add del mod">
          <ac:chgData name="Shin, Allie (contracted)" userId="e9e56a77-fd17-4317-8d25-2023c1a1c058" providerId="ADAL" clId="{53C098BF-8540-4F9A-A175-DF5E452843C4}" dt="2023-09-23T08:54:16.079" v="1489" actId="478"/>
          <ac:spMkLst>
            <pc:docMk/>
            <pc:sldMk cId="3621344162" sldId="279"/>
            <ac:spMk id="9" creationId="{23B8DC35-F97F-943A-251A-F62D203B1CBA}"/>
          </ac:spMkLst>
        </pc:spChg>
        <pc:spChg chg="mod">
          <ac:chgData name="Shin, Allie (contracted)" userId="e9e56a77-fd17-4317-8d25-2023c1a1c058" providerId="ADAL" clId="{53C098BF-8540-4F9A-A175-DF5E452843C4}" dt="2023-09-23T08:53:57.523" v="1483" actId="1076"/>
          <ac:spMkLst>
            <pc:docMk/>
            <pc:sldMk cId="3621344162" sldId="279"/>
            <ac:spMk id="11" creationId="{4951AD40-3CDD-3FF1-AB0A-B98F8549784B}"/>
          </ac:spMkLst>
        </pc:spChg>
        <pc:spChg chg="add del mod">
          <ac:chgData name="Shin, Allie (contracted)" userId="e9e56a77-fd17-4317-8d25-2023c1a1c058" providerId="ADAL" clId="{53C098BF-8540-4F9A-A175-DF5E452843C4}" dt="2023-09-23T08:54:16.079" v="1489" actId="478"/>
          <ac:spMkLst>
            <pc:docMk/>
            <pc:sldMk cId="3621344162" sldId="279"/>
            <ac:spMk id="12" creationId="{AAAAA78A-AF45-EE4E-9639-E764C0EBA766}"/>
          </ac:spMkLst>
        </pc:spChg>
        <pc:spChg chg="add del mod">
          <ac:chgData name="Shin, Allie (contracted)" userId="e9e56a77-fd17-4317-8d25-2023c1a1c058" providerId="ADAL" clId="{53C098BF-8540-4F9A-A175-DF5E452843C4}" dt="2023-09-23T08:54:16.079" v="1489" actId="478"/>
          <ac:spMkLst>
            <pc:docMk/>
            <pc:sldMk cId="3621344162" sldId="279"/>
            <ac:spMk id="14" creationId="{F60AA9BC-93F0-7425-AC29-3299DAF5312F}"/>
          </ac:spMkLst>
        </pc:spChg>
        <pc:spChg chg="add del mod">
          <ac:chgData name="Shin, Allie (contracted)" userId="e9e56a77-fd17-4317-8d25-2023c1a1c058" providerId="ADAL" clId="{53C098BF-8540-4F9A-A175-DF5E452843C4}" dt="2023-09-23T08:54:16.079" v="1489" actId="478"/>
          <ac:spMkLst>
            <pc:docMk/>
            <pc:sldMk cId="3621344162" sldId="279"/>
            <ac:spMk id="15" creationId="{8A385BB5-011D-2D7E-673A-F343B70DFF16}"/>
          </ac:spMkLst>
        </pc:spChg>
        <pc:spChg chg="del">
          <ac:chgData name="Shin, Allie (contracted)" userId="e9e56a77-fd17-4317-8d25-2023c1a1c058" providerId="ADAL" clId="{53C098BF-8540-4F9A-A175-DF5E452843C4}" dt="2023-09-23T08:54:03.773" v="1486" actId="478"/>
          <ac:spMkLst>
            <pc:docMk/>
            <pc:sldMk cId="3621344162" sldId="279"/>
            <ac:spMk id="16" creationId="{411F88DC-EDAF-1173-5E04-F0B871F261C9}"/>
          </ac:spMkLst>
        </pc:spChg>
        <pc:spChg chg="add mod">
          <ac:chgData name="Shin, Allie (contracted)" userId="e9e56a77-fd17-4317-8d25-2023c1a1c058" providerId="ADAL" clId="{53C098BF-8540-4F9A-A175-DF5E452843C4}" dt="2023-09-23T08:54:12.938" v="1488" actId="1076"/>
          <ac:spMkLst>
            <pc:docMk/>
            <pc:sldMk cId="3621344162" sldId="279"/>
            <ac:spMk id="17" creationId="{7CB29180-DC9E-7B76-EB0F-0FB2194BA497}"/>
          </ac:spMkLst>
        </pc:spChg>
        <pc:spChg chg="add mod">
          <ac:chgData name="Shin, Allie (contracted)" userId="e9e56a77-fd17-4317-8d25-2023c1a1c058" providerId="ADAL" clId="{53C098BF-8540-4F9A-A175-DF5E452843C4}" dt="2023-09-23T08:54:12.938" v="1488" actId="1076"/>
          <ac:spMkLst>
            <pc:docMk/>
            <pc:sldMk cId="3621344162" sldId="279"/>
            <ac:spMk id="18" creationId="{55E6A41C-467A-2846-62DA-F1180D667C5F}"/>
          </ac:spMkLst>
        </pc:spChg>
      </pc:sldChg>
      <pc:sldChg chg="addSp delSp modSp mod ord">
        <pc:chgData name="Shin, Allie (contracted)" userId="e9e56a77-fd17-4317-8d25-2023c1a1c058" providerId="ADAL" clId="{53C098BF-8540-4F9A-A175-DF5E452843C4}" dt="2023-10-04T06:54:46.362" v="1551"/>
        <pc:sldMkLst>
          <pc:docMk/>
          <pc:sldMk cId="1509879309" sldId="280"/>
        </pc:sldMkLst>
        <pc:spChg chg="del">
          <ac:chgData name="Shin, Allie (contracted)" userId="e9e56a77-fd17-4317-8d25-2023c1a1c058" providerId="ADAL" clId="{53C098BF-8540-4F9A-A175-DF5E452843C4}" dt="2023-09-23T08:52:39.118" v="1479" actId="478"/>
          <ac:spMkLst>
            <pc:docMk/>
            <pc:sldMk cId="1509879309" sldId="280"/>
            <ac:spMk id="3" creationId="{BFFF777F-20EA-059A-FF2F-9CBF46BEDB8B}"/>
          </ac:spMkLst>
        </pc:spChg>
        <pc:spChg chg="add mod">
          <ac:chgData name="Shin, Allie (contracted)" userId="e9e56a77-fd17-4317-8d25-2023c1a1c058" providerId="ADAL" clId="{53C098BF-8540-4F9A-A175-DF5E452843C4}" dt="2023-09-23T08:52:39.502" v="1480"/>
          <ac:spMkLst>
            <pc:docMk/>
            <pc:sldMk cId="1509879309" sldId="280"/>
            <ac:spMk id="4" creationId="{6DD22960-F01F-5AD2-6C9A-ADDE7ACA9B15}"/>
          </ac:spMkLst>
        </pc:spChg>
        <pc:spChg chg="add mod">
          <ac:chgData name="Shin, Allie (contracted)" userId="e9e56a77-fd17-4317-8d25-2023c1a1c058" providerId="ADAL" clId="{53C098BF-8540-4F9A-A175-DF5E452843C4}" dt="2023-09-23T08:52:39.502" v="1480"/>
          <ac:spMkLst>
            <pc:docMk/>
            <pc:sldMk cId="1509879309" sldId="280"/>
            <ac:spMk id="7" creationId="{BC347B8A-2C35-3A23-AFE4-67540AAB2031}"/>
          </ac:spMkLst>
        </pc:spChg>
        <pc:spChg chg="mod">
          <ac:chgData name="Shin, Allie (contracted)" userId="e9e56a77-fd17-4317-8d25-2023c1a1c058" providerId="ADAL" clId="{53C098BF-8540-4F9A-A175-DF5E452843C4}" dt="2023-10-04T06:54:46.362" v="1551"/>
          <ac:spMkLst>
            <pc:docMk/>
            <pc:sldMk cId="1509879309" sldId="280"/>
            <ac:spMk id="8" creationId="{7531B3EA-0E54-3189-3316-4ACACFCE2F3F}"/>
          </ac:spMkLst>
        </pc:spChg>
        <pc:spChg chg="add mod">
          <ac:chgData name="Shin, Allie (contracted)" userId="e9e56a77-fd17-4317-8d25-2023c1a1c058" providerId="ADAL" clId="{53C098BF-8540-4F9A-A175-DF5E452843C4}" dt="2023-09-23T08:52:39.502" v="1480"/>
          <ac:spMkLst>
            <pc:docMk/>
            <pc:sldMk cId="1509879309" sldId="280"/>
            <ac:spMk id="9" creationId="{90A90E19-A0F5-1A5E-C7FD-D3894651CC6A}"/>
          </ac:spMkLst>
        </pc:spChg>
        <pc:spChg chg="del">
          <ac:chgData name="Shin, Allie (contracted)" userId="e9e56a77-fd17-4317-8d25-2023c1a1c058" providerId="ADAL" clId="{53C098BF-8540-4F9A-A175-DF5E452843C4}" dt="2023-09-23T08:52:39.118" v="1479" actId="478"/>
          <ac:spMkLst>
            <pc:docMk/>
            <pc:sldMk cId="1509879309" sldId="280"/>
            <ac:spMk id="11" creationId="{4951AD40-3CDD-3FF1-AB0A-B98F8549784B}"/>
          </ac:spMkLst>
        </pc:spChg>
        <pc:spChg chg="add mod">
          <ac:chgData name="Shin, Allie (contracted)" userId="e9e56a77-fd17-4317-8d25-2023c1a1c058" providerId="ADAL" clId="{53C098BF-8540-4F9A-A175-DF5E452843C4}" dt="2023-09-23T08:52:39.502" v="1480"/>
          <ac:spMkLst>
            <pc:docMk/>
            <pc:sldMk cId="1509879309" sldId="280"/>
            <ac:spMk id="12" creationId="{F24D8700-E1FE-EB39-F6D9-44D885A0FA15}"/>
          </ac:spMkLst>
        </pc:spChg>
        <pc:spChg chg="del">
          <ac:chgData name="Shin, Allie (contracted)" userId="e9e56a77-fd17-4317-8d25-2023c1a1c058" providerId="ADAL" clId="{53C098BF-8540-4F9A-A175-DF5E452843C4}" dt="2023-09-23T08:52:39.118" v="1479" actId="478"/>
          <ac:spMkLst>
            <pc:docMk/>
            <pc:sldMk cId="1509879309" sldId="280"/>
            <ac:spMk id="13" creationId="{6CA0D910-B29D-A51C-159B-BB018A055579}"/>
          </ac:spMkLst>
        </pc:spChg>
        <pc:spChg chg="add mod">
          <ac:chgData name="Shin, Allie (contracted)" userId="e9e56a77-fd17-4317-8d25-2023c1a1c058" providerId="ADAL" clId="{53C098BF-8540-4F9A-A175-DF5E452843C4}" dt="2023-09-23T08:52:39.502" v="1480"/>
          <ac:spMkLst>
            <pc:docMk/>
            <pc:sldMk cId="1509879309" sldId="280"/>
            <ac:spMk id="14" creationId="{765BE9E7-408B-D7CF-7237-75F354D15A2E}"/>
          </ac:spMkLst>
        </pc:spChg>
        <pc:spChg chg="del">
          <ac:chgData name="Shin, Allie (contracted)" userId="e9e56a77-fd17-4317-8d25-2023c1a1c058" providerId="ADAL" clId="{53C098BF-8540-4F9A-A175-DF5E452843C4}" dt="2023-09-23T08:52:39.118" v="1479" actId="478"/>
          <ac:spMkLst>
            <pc:docMk/>
            <pc:sldMk cId="1509879309" sldId="280"/>
            <ac:spMk id="15" creationId="{332F5AC5-257F-D5E1-243F-5DC148B42F27}"/>
          </ac:spMkLst>
        </pc:spChg>
        <pc:spChg chg="del">
          <ac:chgData name="Shin, Allie (contracted)" userId="e9e56a77-fd17-4317-8d25-2023c1a1c058" providerId="ADAL" clId="{53C098BF-8540-4F9A-A175-DF5E452843C4}" dt="2023-09-23T08:52:39.118" v="1479" actId="478"/>
          <ac:spMkLst>
            <pc:docMk/>
            <pc:sldMk cId="1509879309" sldId="280"/>
            <ac:spMk id="16" creationId="{411F88DC-EDAF-1173-5E04-F0B871F261C9}"/>
          </ac:spMkLst>
        </pc:spChg>
      </pc:sldChg>
      <pc:sldChg chg="addSp delSp modSp mod ord">
        <pc:chgData name="Shin, Allie (contracted)" userId="e9e56a77-fd17-4317-8d25-2023c1a1c058" providerId="ADAL" clId="{53C098BF-8540-4F9A-A175-DF5E452843C4}" dt="2023-10-04T06:54:47.728" v="1552"/>
        <pc:sldMkLst>
          <pc:docMk/>
          <pc:sldMk cId="1987922075" sldId="281"/>
        </pc:sldMkLst>
        <pc:spChg chg="del">
          <ac:chgData name="Shin, Allie (contracted)" userId="e9e56a77-fd17-4317-8d25-2023c1a1c058" providerId="ADAL" clId="{53C098BF-8540-4F9A-A175-DF5E452843C4}" dt="2023-09-23T08:56:48.765" v="1490" actId="478"/>
          <ac:spMkLst>
            <pc:docMk/>
            <pc:sldMk cId="1987922075" sldId="281"/>
            <ac:spMk id="3" creationId="{BFFF777F-20EA-059A-FF2F-9CBF46BEDB8B}"/>
          </ac:spMkLst>
        </pc:spChg>
        <pc:spChg chg="add mod">
          <ac:chgData name="Shin, Allie (contracted)" userId="e9e56a77-fd17-4317-8d25-2023c1a1c058" providerId="ADAL" clId="{53C098BF-8540-4F9A-A175-DF5E452843C4}" dt="2023-09-23T08:56:49.127" v="1491"/>
          <ac:spMkLst>
            <pc:docMk/>
            <pc:sldMk cId="1987922075" sldId="281"/>
            <ac:spMk id="4" creationId="{0105A900-424E-6BF6-083A-BA9924363C1B}"/>
          </ac:spMkLst>
        </pc:spChg>
        <pc:spChg chg="del">
          <ac:chgData name="Shin, Allie (contracted)" userId="e9e56a77-fd17-4317-8d25-2023c1a1c058" providerId="ADAL" clId="{53C098BF-8540-4F9A-A175-DF5E452843C4}" dt="2023-09-23T08:56:48.765" v="1490" actId="478"/>
          <ac:spMkLst>
            <pc:docMk/>
            <pc:sldMk cId="1987922075" sldId="281"/>
            <ac:spMk id="6" creationId="{4500A180-31FA-CA0B-28ED-65AAD11595A4}"/>
          </ac:spMkLst>
        </pc:spChg>
        <pc:spChg chg="add mod">
          <ac:chgData name="Shin, Allie (contracted)" userId="e9e56a77-fd17-4317-8d25-2023c1a1c058" providerId="ADAL" clId="{53C098BF-8540-4F9A-A175-DF5E452843C4}" dt="2023-09-23T08:56:49.127" v="1491"/>
          <ac:spMkLst>
            <pc:docMk/>
            <pc:sldMk cId="1987922075" sldId="281"/>
            <ac:spMk id="7" creationId="{D40A4DA7-A982-07D9-6570-F79E5A15409A}"/>
          </ac:spMkLst>
        </pc:spChg>
        <pc:spChg chg="mod">
          <ac:chgData name="Shin, Allie (contracted)" userId="e9e56a77-fd17-4317-8d25-2023c1a1c058" providerId="ADAL" clId="{53C098BF-8540-4F9A-A175-DF5E452843C4}" dt="2023-10-04T06:54:47.728" v="1552"/>
          <ac:spMkLst>
            <pc:docMk/>
            <pc:sldMk cId="1987922075" sldId="281"/>
            <ac:spMk id="8" creationId="{7531B3EA-0E54-3189-3316-4ACACFCE2F3F}"/>
          </ac:spMkLst>
        </pc:spChg>
        <pc:spChg chg="add mod">
          <ac:chgData name="Shin, Allie (contracted)" userId="e9e56a77-fd17-4317-8d25-2023c1a1c058" providerId="ADAL" clId="{53C098BF-8540-4F9A-A175-DF5E452843C4}" dt="2023-09-23T08:56:49.127" v="1491"/>
          <ac:spMkLst>
            <pc:docMk/>
            <pc:sldMk cId="1987922075" sldId="281"/>
            <ac:spMk id="9" creationId="{DA613233-F77E-FE53-BD73-C4F0FD6804F1}"/>
          </ac:spMkLst>
        </pc:spChg>
        <pc:spChg chg="del">
          <ac:chgData name="Shin, Allie (contracted)" userId="e9e56a77-fd17-4317-8d25-2023c1a1c058" providerId="ADAL" clId="{53C098BF-8540-4F9A-A175-DF5E452843C4}" dt="2023-09-23T08:56:48.765" v="1490" actId="478"/>
          <ac:spMkLst>
            <pc:docMk/>
            <pc:sldMk cId="1987922075" sldId="281"/>
            <ac:spMk id="11" creationId="{4951AD40-3CDD-3FF1-AB0A-B98F8549784B}"/>
          </ac:spMkLst>
        </pc:spChg>
        <pc:spChg chg="add mod">
          <ac:chgData name="Shin, Allie (contracted)" userId="e9e56a77-fd17-4317-8d25-2023c1a1c058" providerId="ADAL" clId="{53C098BF-8540-4F9A-A175-DF5E452843C4}" dt="2023-09-23T08:56:49.127" v="1491"/>
          <ac:spMkLst>
            <pc:docMk/>
            <pc:sldMk cId="1987922075" sldId="281"/>
            <ac:spMk id="12" creationId="{1F3F5B16-2331-4376-31F3-46F39CE7D650}"/>
          </ac:spMkLst>
        </pc:spChg>
        <pc:spChg chg="del">
          <ac:chgData name="Shin, Allie (contracted)" userId="e9e56a77-fd17-4317-8d25-2023c1a1c058" providerId="ADAL" clId="{53C098BF-8540-4F9A-A175-DF5E452843C4}" dt="2023-09-23T08:56:48.765" v="1490" actId="478"/>
          <ac:spMkLst>
            <pc:docMk/>
            <pc:sldMk cId="1987922075" sldId="281"/>
            <ac:spMk id="13" creationId="{6CA0D910-B29D-A51C-159B-BB018A055579}"/>
          </ac:spMkLst>
        </pc:spChg>
        <pc:spChg chg="add mod">
          <ac:chgData name="Shin, Allie (contracted)" userId="e9e56a77-fd17-4317-8d25-2023c1a1c058" providerId="ADAL" clId="{53C098BF-8540-4F9A-A175-DF5E452843C4}" dt="2023-09-23T08:56:49.127" v="1491"/>
          <ac:spMkLst>
            <pc:docMk/>
            <pc:sldMk cId="1987922075" sldId="281"/>
            <ac:spMk id="14" creationId="{3B05DCA5-8A4B-F80F-4B45-A1A4E97E16B0}"/>
          </ac:spMkLst>
        </pc:spChg>
        <pc:spChg chg="del">
          <ac:chgData name="Shin, Allie (contracted)" userId="e9e56a77-fd17-4317-8d25-2023c1a1c058" providerId="ADAL" clId="{53C098BF-8540-4F9A-A175-DF5E452843C4}" dt="2023-09-23T08:56:48.765" v="1490" actId="478"/>
          <ac:spMkLst>
            <pc:docMk/>
            <pc:sldMk cId="1987922075" sldId="281"/>
            <ac:spMk id="16" creationId="{411F88DC-EDAF-1173-5E04-F0B871F261C9}"/>
          </ac:spMkLst>
        </pc:spChg>
      </pc:sldChg>
      <pc:sldChg chg="modSp add del mod">
        <pc:chgData name="Shin, Allie (contracted)" userId="e9e56a77-fd17-4317-8d25-2023c1a1c058" providerId="ADAL" clId="{53C098BF-8540-4F9A-A175-DF5E452843C4}" dt="2023-09-13T05:16:42.456" v="285"/>
        <pc:sldMkLst>
          <pc:docMk/>
          <pc:sldMk cId="3015501592" sldId="540"/>
        </pc:sldMkLst>
        <pc:spChg chg="mod">
          <ac:chgData name="Shin, Allie (contracted)" userId="e9e56a77-fd17-4317-8d25-2023c1a1c058" providerId="ADAL" clId="{53C098BF-8540-4F9A-A175-DF5E452843C4}" dt="2023-09-13T05:16:42.456" v="285"/>
          <ac:spMkLst>
            <pc:docMk/>
            <pc:sldMk cId="3015501592" sldId="540"/>
            <ac:spMk id="3" creationId="{955E562C-3EBC-669F-E377-DFBA6D692BD1}"/>
          </ac:spMkLst>
        </pc:spChg>
        <pc:spChg chg="mod">
          <ac:chgData name="Shin, Allie (contracted)" userId="e9e56a77-fd17-4317-8d25-2023c1a1c058" providerId="ADAL" clId="{53C098BF-8540-4F9A-A175-DF5E452843C4}" dt="2023-09-13T05:16:42.456" v="285"/>
          <ac:spMkLst>
            <pc:docMk/>
            <pc:sldMk cId="3015501592" sldId="540"/>
            <ac:spMk id="4" creationId="{7BF60A9B-8385-2F0D-856F-CD11388A943B}"/>
          </ac:spMkLst>
        </pc:spChg>
        <pc:spChg chg="mod">
          <ac:chgData name="Shin, Allie (contracted)" userId="e9e56a77-fd17-4317-8d25-2023c1a1c058" providerId="ADAL" clId="{53C098BF-8540-4F9A-A175-DF5E452843C4}" dt="2023-09-13T05:16:42.456" v="285"/>
          <ac:spMkLst>
            <pc:docMk/>
            <pc:sldMk cId="3015501592" sldId="540"/>
            <ac:spMk id="17" creationId="{6F0E0AD3-5D9E-B3D7-8F56-8296DF5ED871}"/>
          </ac:spMkLst>
        </pc:spChg>
      </pc:sldChg>
    </pc:docChg>
  </pc:docChgLst>
  <pc:docChgLst>
    <pc:chgData name="Jeong, Jake (contracted)" userId="cb98d68d-c335-4ac8-a4bc-989f46b3ae95" providerId="ADAL" clId="{C9068C10-DACB-45E9-B07F-FA2905DDE0B9}"/>
    <pc:docChg chg="custSel addSld modSld">
      <pc:chgData name="Jeong, Jake (contracted)" userId="cb98d68d-c335-4ac8-a4bc-989f46b3ae95" providerId="ADAL" clId="{C9068C10-DACB-45E9-B07F-FA2905DDE0B9}" dt="2023-10-11T07:58:11.773" v="13"/>
      <pc:docMkLst>
        <pc:docMk/>
      </pc:docMkLst>
      <pc:sldChg chg="addSp delSp modSp mod">
        <pc:chgData name="Jeong, Jake (contracted)" userId="cb98d68d-c335-4ac8-a4bc-989f46b3ae95" providerId="ADAL" clId="{C9068C10-DACB-45E9-B07F-FA2905DDE0B9}" dt="2023-10-11T06:34:59.796" v="2" actId="478"/>
        <pc:sldMkLst>
          <pc:docMk/>
          <pc:sldMk cId="794088360" sldId="274"/>
        </pc:sldMkLst>
        <pc:picChg chg="add del mod">
          <ac:chgData name="Jeong, Jake (contracted)" userId="cb98d68d-c335-4ac8-a4bc-989f46b3ae95" providerId="ADAL" clId="{C9068C10-DACB-45E9-B07F-FA2905DDE0B9}" dt="2023-10-11T06:34:59.796" v="2" actId="478"/>
          <ac:picMkLst>
            <pc:docMk/>
            <pc:sldMk cId="794088360" sldId="274"/>
            <ac:picMk id="3" creationId="{89008C0B-6310-FD79-C059-D4EC7D19A874}"/>
          </ac:picMkLst>
        </pc:picChg>
      </pc:sldChg>
      <pc:sldChg chg="addSp delSp modSp add mod">
        <pc:chgData name="Jeong, Jake (contracted)" userId="cb98d68d-c335-4ac8-a4bc-989f46b3ae95" providerId="ADAL" clId="{C9068C10-DACB-45E9-B07F-FA2905DDE0B9}" dt="2023-10-11T07:58:11.773" v="13"/>
        <pc:sldMkLst>
          <pc:docMk/>
          <pc:sldMk cId="3938110942" sldId="291"/>
        </pc:sldMkLst>
        <pc:spChg chg="del">
          <ac:chgData name="Jeong, Jake (contracted)" userId="cb98d68d-c335-4ac8-a4bc-989f46b3ae95" providerId="ADAL" clId="{C9068C10-DACB-45E9-B07F-FA2905DDE0B9}" dt="2023-10-11T07:57:07.730" v="4" actId="478"/>
          <ac:spMkLst>
            <pc:docMk/>
            <pc:sldMk cId="3938110942" sldId="291"/>
            <ac:spMk id="2" creationId="{24E26299-CD53-F15B-F91B-CD8B04123970}"/>
          </ac:spMkLst>
        </pc:spChg>
        <pc:spChg chg="del mod">
          <ac:chgData name="Jeong, Jake (contracted)" userId="cb98d68d-c335-4ac8-a4bc-989f46b3ae95" providerId="ADAL" clId="{C9068C10-DACB-45E9-B07F-FA2905DDE0B9}" dt="2023-10-11T07:57:29.737" v="8" actId="478"/>
          <ac:spMkLst>
            <pc:docMk/>
            <pc:sldMk cId="3938110942" sldId="291"/>
            <ac:spMk id="3" creationId="{537812EF-C274-89B2-6FCB-59F3C82C50DE}"/>
          </ac:spMkLst>
        </pc:spChg>
        <pc:spChg chg="add del mod">
          <ac:chgData name="Jeong, Jake (contracted)" userId="cb98d68d-c335-4ac8-a4bc-989f46b3ae95" providerId="ADAL" clId="{C9068C10-DACB-45E9-B07F-FA2905DDE0B9}" dt="2023-10-11T07:57:14.718" v="5" actId="478"/>
          <ac:spMkLst>
            <pc:docMk/>
            <pc:sldMk cId="3938110942" sldId="291"/>
            <ac:spMk id="5" creationId="{6164D270-5C21-D6AD-FFA9-8EAF90D34143}"/>
          </ac:spMkLst>
        </pc:spChg>
        <pc:spChg chg="add mod">
          <ac:chgData name="Jeong, Jake (contracted)" userId="cb98d68d-c335-4ac8-a4bc-989f46b3ae95" providerId="ADAL" clId="{C9068C10-DACB-45E9-B07F-FA2905DDE0B9}" dt="2023-10-11T07:58:11.773" v="13"/>
          <ac:spMkLst>
            <pc:docMk/>
            <pc:sldMk cId="3938110942" sldId="291"/>
            <ac:spMk id="6" creationId="{37003AD1-E5F8-55FA-CF7A-316DE726F270}"/>
          </ac:spMkLst>
        </pc:spChg>
      </pc:sldChg>
      <pc:sldChg chg="addSp delSp modSp add mod">
        <pc:chgData name="Jeong, Jake (contracted)" userId="cb98d68d-c335-4ac8-a4bc-989f46b3ae95" providerId="ADAL" clId="{C9068C10-DACB-45E9-B07F-FA2905DDE0B9}" dt="2023-10-11T07:58:07.162" v="12" actId="1076"/>
        <pc:sldMkLst>
          <pc:docMk/>
          <pc:sldMk cId="2824309132" sldId="299"/>
        </pc:sldMkLst>
        <pc:spChg chg="del">
          <ac:chgData name="Jeong, Jake (contracted)" userId="cb98d68d-c335-4ac8-a4bc-989f46b3ae95" providerId="ADAL" clId="{C9068C10-DACB-45E9-B07F-FA2905DDE0B9}" dt="2023-10-11T07:58:00.215" v="10" actId="478"/>
          <ac:spMkLst>
            <pc:docMk/>
            <pc:sldMk cId="2824309132" sldId="299"/>
            <ac:spMk id="2" creationId="{24E26299-CD53-F15B-F91B-CD8B04123970}"/>
          </ac:spMkLst>
        </pc:spChg>
        <pc:spChg chg="mod">
          <ac:chgData name="Jeong, Jake (contracted)" userId="cb98d68d-c335-4ac8-a4bc-989f46b3ae95" providerId="ADAL" clId="{C9068C10-DACB-45E9-B07F-FA2905DDE0B9}" dt="2023-10-11T07:58:07.162" v="12" actId="1076"/>
          <ac:spMkLst>
            <pc:docMk/>
            <pc:sldMk cId="2824309132" sldId="299"/>
            <ac:spMk id="3" creationId="{537812EF-C274-89B2-6FCB-59F3C82C50DE}"/>
          </ac:spMkLst>
        </pc:spChg>
        <pc:spChg chg="mod">
          <ac:chgData name="Jeong, Jake (contracted)" userId="cb98d68d-c335-4ac8-a4bc-989f46b3ae95" providerId="ADAL" clId="{C9068C10-DACB-45E9-B07F-FA2905DDE0B9}" dt="2023-10-11T07:58:07.162" v="12" actId="1076"/>
          <ac:spMkLst>
            <pc:docMk/>
            <pc:sldMk cId="2824309132" sldId="299"/>
            <ac:spMk id="13" creationId="{668304FC-535A-6651-91DA-F10BB2028968}"/>
          </ac:spMkLst>
        </pc:spChg>
        <pc:spChg chg="add del mod">
          <ac:chgData name="Jeong, Jake (contracted)" userId="cb98d68d-c335-4ac8-a4bc-989f46b3ae95" providerId="ADAL" clId="{C9068C10-DACB-45E9-B07F-FA2905DDE0B9}" dt="2023-10-11T07:58:02.333" v="11" actId="478"/>
          <ac:spMkLst>
            <pc:docMk/>
            <pc:sldMk cId="2824309132" sldId="299"/>
            <ac:spMk id="15" creationId="{2615A552-4AD6-1E39-BF90-4AC121974C01}"/>
          </ac:spMkLst>
        </pc:spChg>
      </pc:sldChg>
    </pc:docChg>
  </pc:docChgLst>
  <pc:docChgLst>
    <pc:chgData name="Jeong, Jake (contracted)" userId="cb98d68d-c335-4ac8-a4bc-989f46b3ae95" providerId="ADAL" clId="{37C241E5-4506-43B9-B3A4-14261E207AE3}"/>
    <pc:docChg chg="undo custSel addSld modSld">
      <pc:chgData name="Jeong, Jake (contracted)" userId="cb98d68d-c335-4ac8-a4bc-989f46b3ae95" providerId="ADAL" clId="{37C241E5-4506-43B9-B3A4-14261E207AE3}" dt="2023-09-14T00:46:06.177" v="301" actId="20577"/>
      <pc:docMkLst>
        <pc:docMk/>
      </pc:docMkLst>
      <pc:sldChg chg="modSp mod">
        <pc:chgData name="Jeong, Jake (contracted)" userId="cb98d68d-c335-4ac8-a4bc-989f46b3ae95" providerId="ADAL" clId="{37C241E5-4506-43B9-B3A4-14261E207AE3}" dt="2023-09-14T00:11:12.720" v="12" actId="20577"/>
        <pc:sldMkLst>
          <pc:docMk/>
          <pc:sldMk cId="2859256607" sldId="272"/>
        </pc:sldMkLst>
        <pc:spChg chg="mod">
          <ac:chgData name="Jeong, Jake (contracted)" userId="cb98d68d-c335-4ac8-a4bc-989f46b3ae95" providerId="ADAL" clId="{37C241E5-4506-43B9-B3A4-14261E207AE3}" dt="2023-09-14T00:11:12.720" v="12" actId="20577"/>
          <ac:spMkLst>
            <pc:docMk/>
            <pc:sldMk cId="2859256607" sldId="272"/>
            <ac:spMk id="6" creationId="{78F7A026-31D2-60B0-B76C-7DF7FAF8B94F}"/>
          </ac:spMkLst>
        </pc:spChg>
      </pc:sldChg>
      <pc:sldChg chg="modSp add mod">
        <pc:chgData name="Jeong, Jake (contracted)" userId="cb98d68d-c335-4ac8-a4bc-989f46b3ae95" providerId="ADAL" clId="{37C241E5-4506-43B9-B3A4-14261E207AE3}" dt="2023-09-14T00:34:49.954" v="249" actId="1037"/>
        <pc:sldMkLst>
          <pc:docMk/>
          <pc:sldMk cId="4257050275" sldId="275"/>
        </pc:sldMkLst>
        <pc:spChg chg="mod">
          <ac:chgData name="Jeong, Jake (contracted)" userId="cb98d68d-c335-4ac8-a4bc-989f46b3ae95" providerId="ADAL" clId="{37C241E5-4506-43B9-B3A4-14261E207AE3}" dt="2023-09-14T00:31:04.212" v="170"/>
          <ac:spMkLst>
            <pc:docMk/>
            <pc:sldMk cId="4257050275" sldId="275"/>
            <ac:spMk id="3" creationId="{BFFF777F-20EA-059A-FF2F-9CBF46BEDB8B}"/>
          </ac:spMkLst>
        </pc:spChg>
        <pc:spChg chg="mod">
          <ac:chgData name="Jeong, Jake (contracted)" userId="cb98d68d-c335-4ac8-a4bc-989f46b3ae95" providerId="ADAL" clId="{37C241E5-4506-43B9-B3A4-14261E207AE3}" dt="2023-09-14T00:19:17.389" v="63" actId="14100"/>
          <ac:spMkLst>
            <pc:docMk/>
            <pc:sldMk cId="4257050275" sldId="275"/>
            <ac:spMk id="10" creationId="{462620B3-A6AF-475E-2989-B082C751B79C}"/>
          </ac:spMkLst>
        </pc:spChg>
        <pc:spChg chg="mod">
          <ac:chgData name="Jeong, Jake (contracted)" userId="cb98d68d-c335-4ac8-a4bc-989f46b3ae95" providerId="ADAL" clId="{37C241E5-4506-43B9-B3A4-14261E207AE3}" dt="2023-09-14T00:30:53.607" v="113"/>
          <ac:spMkLst>
            <pc:docMk/>
            <pc:sldMk cId="4257050275" sldId="275"/>
            <ac:spMk id="11" creationId="{4951AD40-3CDD-3FF1-AB0A-B98F8549784B}"/>
          </ac:spMkLst>
        </pc:spChg>
        <pc:spChg chg="mod">
          <ac:chgData name="Jeong, Jake (contracted)" userId="cb98d68d-c335-4ac8-a4bc-989f46b3ae95" providerId="ADAL" clId="{37C241E5-4506-43B9-B3A4-14261E207AE3}" dt="2023-09-14T00:30:19.457" v="84"/>
          <ac:spMkLst>
            <pc:docMk/>
            <pc:sldMk cId="4257050275" sldId="275"/>
            <ac:spMk id="13" creationId="{6CA0D910-B29D-A51C-159B-BB018A055579}"/>
          </ac:spMkLst>
        </pc:spChg>
        <pc:spChg chg="mod">
          <ac:chgData name="Jeong, Jake (contracted)" userId="cb98d68d-c335-4ac8-a4bc-989f46b3ae95" providerId="ADAL" clId="{37C241E5-4506-43B9-B3A4-14261E207AE3}" dt="2023-09-14T00:34:49.954" v="249" actId="1037"/>
          <ac:spMkLst>
            <pc:docMk/>
            <pc:sldMk cId="4257050275" sldId="275"/>
            <ac:spMk id="15" creationId="{332F5AC5-257F-D5E1-243F-5DC148B42F27}"/>
          </ac:spMkLst>
        </pc:spChg>
        <pc:spChg chg="mod">
          <ac:chgData name="Jeong, Jake (contracted)" userId="cb98d68d-c335-4ac8-a4bc-989f46b3ae95" providerId="ADAL" clId="{37C241E5-4506-43B9-B3A4-14261E207AE3}" dt="2023-09-14T00:34:46.525" v="245" actId="1038"/>
          <ac:spMkLst>
            <pc:docMk/>
            <pc:sldMk cId="4257050275" sldId="275"/>
            <ac:spMk id="16" creationId="{411F88DC-EDAF-1173-5E04-F0B871F261C9}"/>
          </ac:spMkLst>
        </pc:spChg>
      </pc:sldChg>
      <pc:sldChg chg="addSp delSp modSp add mod">
        <pc:chgData name="Jeong, Jake (contracted)" userId="cb98d68d-c335-4ac8-a4bc-989f46b3ae95" providerId="ADAL" clId="{37C241E5-4506-43B9-B3A4-14261E207AE3}" dt="2023-09-14T00:42:09.617" v="283" actId="1076"/>
        <pc:sldMkLst>
          <pc:docMk/>
          <pc:sldMk cId="3621344162" sldId="279"/>
        </pc:sldMkLst>
        <pc:spChg chg="add del mod">
          <ac:chgData name="Jeong, Jake (contracted)" userId="cb98d68d-c335-4ac8-a4bc-989f46b3ae95" providerId="ADAL" clId="{37C241E5-4506-43B9-B3A4-14261E207AE3}" dt="2023-09-14T00:42:03.748" v="281"/>
          <ac:spMkLst>
            <pc:docMk/>
            <pc:sldMk cId="3621344162" sldId="279"/>
            <ac:spMk id="3" creationId="{BFFF777F-20EA-059A-FF2F-9CBF46BEDB8B}"/>
          </ac:spMkLst>
        </pc:spChg>
        <pc:spChg chg="mod">
          <ac:chgData name="Jeong, Jake (contracted)" userId="cb98d68d-c335-4ac8-a4bc-989f46b3ae95" providerId="ADAL" clId="{37C241E5-4506-43B9-B3A4-14261E207AE3}" dt="2023-09-14T00:41:42.054" v="257" actId="20577"/>
          <ac:spMkLst>
            <pc:docMk/>
            <pc:sldMk cId="3621344162" sldId="279"/>
            <ac:spMk id="10" creationId="{462620B3-A6AF-475E-2989-B082C751B79C}"/>
          </ac:spMkLst>
        </pc:spChg>
        <pc:spChg chg="mod">
          <ac:chgData name="Jeong, Jake (contracted)" userId="cb98d68d-c335-4ac8-a4bc-989f46b3ae95" providerId="ADAL" clId="{37C241E5-4506-43B9-B3A4-14261E207AE3}" dt="2023-09-14T00:41:46.755" v="263" actId="20577"/>
          <ac:spMkLst>
            <pc:docMk/>
            <pc:sldMk cId="3621344162" sldId="279"/>
            <ac:spMk id="13" creationId="{6CA0D910-B29D-A51C-159B-BB018A055579}"/>
          </ac:spMkLst>
        </pc:spChg>
        <pc:spChg chg="del">
          <ac:chgData name="Jeong, Jake (contracted)" userId="cb98d68d-c335-4ac8-a4bc-989f46b3ae95" providerId="ADAL" clId="{37C241E5-4506-43B9-B3A4-14261E207AE3}" dt="2023-09-14T00:42:05.356" v="282" actId="478"/>
          <ac:spMkLst>
            <pc:docMk/>
            <pc:sldMk cId="3621344162" sldId="279"/>
            <ac:spMk id="15" creationId="{332F5AC5-257F-D5E1-243F-5DC148B42F27}"/>
          </ac:spMkLst>
        </pc:spChg>
        <pc:spChg chg="mod">
          <ac:chgData name="Jeong, Jake (contracted)" userId="cb98d68d-c335-4ac8-a4bc-989f46b3ae95" providerId="ADAL" clId="{37C241E5-4506-43B9-B3A4-14261E207AE3}" dt="2023-09-14T00:42:09.617" v="283" actId="1076"/>
          <ac:spMkLst>
            <pc:docMk/>
            <pc:sldMk cId="3621344162" sldId="279"/>
            <ac:spMk id="16" creationId="{411F88DC-EDAF-1173-5E04-F0B871F261C9}"/>
          </ac:spMkLst>
        </pc:spChg>
      </pc:sldChg>
      <pc:sldChg chg="modSp add mod">
        <pc:chgData name="Jeong, Jake (contracted)" userId="cb98d68d-c335-4ac8-a4bc-989f46b3ae95" providerId="ADAL" clId="{37C241E5-4506-43B9-B3A4-14261E207AE3}" dt="2023-09-14T00:44:35.981" v="297" actId="20577"/>
        <pc:sldMkLst>
          <pc:docMk/>
          <pc:sldMk cId="1509879309" sldId="280"/>
        </pc:sldMkLst>
        <pc:spChg chg="mod">
          <ac:chgData name="Jeong, Jake (contracted)" userId="cb98d68d-c335-4ac8-a4bc-989f46b3ae95" providerId="ADAL" clId="{37C241E5-4506-43B9-B3A4-14261E207AE3}" dt="2023-09-14T00:44:35.981" v="297" actId="20577"/>
          <ac:spMkLst>
            <pc:docMk/>
            <pc:sldMk cId="1509879309" sldId="280"/>
            <ac:spMk id="10" creationId="{462620B3-A6AF-475E-2989-B082C751B79C}"/>
          </ac:spMkLst>
        </pc:spChg>
      </pc:sldChg>
      <pc:sldChg chg="modSp add mod">
        <pc:chgData name="Jeong, Jake (contracted)" userId="cb98d68d-c335-4ac8-a4bc-989f46b3ae95" providerId="ADAL" clId="{37C241E5-4506-43B9-B3A4-14261E207AE3}" dt="2023-09-14T00:46:06.177" v="301" actId="20577"/>
        <pc:sldMkLst>
          <pc:docMk/>
          <pc:sldMk cId="1987922075" sldId="281"/>
        </pc:sldMkLst>
        <pc:spChg chg="mod">
          <ac:chgData name="Jeong, Jake (contracted)" userId="cb98d68d-c335-4ac8-a4bc-989f46b3ae95" providerId="ADAL" clId="{37C241E5-4506-43B9-B3A4-14261E207AE3}" dt="2023-09-14T00:46:06.177" v="301" actId="20577"/>
          <ac:spMkLst>
            <pc:docMk/>
            <pc:sldMk cId="1987922075" sldId="281"/>
            <ac:spMk id="10" creationId="{462620B3-A6AF-475E-2989-B082C751B7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1580B-F591-4271-A17E-CB0FC816E615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087B-70DF-421C-AAAB-034684EF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B77C-0936-AEED-E6C4-59BB63868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618A1-0180-19EB-D31F-630E60074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141E-F5AC-932D-D613-D6C8EC54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935C-A803-8605-AED2-474D6411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13C2-06A6-03A5-498E-CEB84B6B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A0C1-15A3-6858-2CB2-5CB5244F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4698C-421F-B785-6379-00190D52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514D-F823-0914-BABE-A16A2F3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EF8C-9976-0B82-040F-49498B82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40F2-711A-B173-D2E8-ADD666D1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70361-67B6-D065-D375-101803C8B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9C1A0-98BF-B28A-0F36-BE7D8FC8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2F78-CE63-75D9-E190-3DF0D1DB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7BB5-CF9A-A640-3495-B0029E43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3420-AD55-9564-232B-42FC4020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E4D2-3D3C-4E87-4719-9A3CE4E5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21" y="365799"/>
            <a:ext cx="6641836" cy="634901"/>
          </a:xfrm>
          <a:prstGeom prst="rect">
            <a:avLst/>
          </a:prstGeom>
        </p:spPr>
        <p:txBody>
          <a:bodyPr/>
          <a:lstStyle>
            <a:lvl1pPr>
              <a:defRPr sz="2540">
                <a:latin typeface="IQOS Hangul  Bold" panose="020B0600000101010101" pitchFamily="34" charset="-128"/>
                <a:ea typeface="IQOS Hangul  Bold" panose="020B0600000101010101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29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613C-F5B5-E459-D0EC-93B3BC38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00B5-AF3A-6ACE-5235-720E0C67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214A-5825-E9EB-B173-12AE217D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974F-43F4-ED96-931B-0362096F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EECB-B3D9-21F8-DDA7-9722F409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E88-7AC1-6639-FBDA-CD54AE14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A00F-BFA8-B8F5-0225-B922168D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0947-A72E-E84C-63D6-996F88B1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01B3-FBDE-A22E-3FC6-72F78C07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4477-0364-2047-9BC8-1428AE08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3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FD68-2E0B-FC86-7B1F-75AF369A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1C0B-9619-A981-B47F-8E80CD549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97C37-9693-12DE-AD77-13CB9DB7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78840-46ED-BC3A-A7FB-89CC5E57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E7F0-6B06-3C0B-180E-3EA9EC59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FF625-831D-BB6F-3542-FB3FA936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CCBB-DC92-FB18-22D5-A0B4206D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43F3-71A0-B4C3-6E95-C6D5D6CE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69BC-3721-23DB-A389-0CDDD86B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407B9-7B59-D133-7E7D-CF79CE793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1431A-11EE-0003-B6A5-70CA0AC03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73BB0-995C-8275-7686-19151795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2B068-86B5-1837-EBF8-39EB27C7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CD389-1FE0-323A-987E-AE3A7D60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F702-52D3-2F56-F3F4-53ED1A51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6228-9966-1584-5163-15AADDE0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DB7A-F1BE-8420-200C-3ECE5508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85B0-A18F-0B73-8BA9-6BB6776C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DB0C1-9122-19E2-D896-BF00034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970F2-F34D-547A-A2D8-9ACBDA92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29249-2066-63E5-99CD-AA3BB69B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2134-BFED-782B-3A48-C77223CD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118-A3AC-E0FB-D60A-C8C17353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F5B3B-6DB9-A086-D96A-90A9813D2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E4CE-A9F7-1D9E-7723-B4E2ABC1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CD6F-8399-C08F-0F13-C3C3DCF2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55138-8976-A469-15A8-BFDA3C38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E074-CDFA-F2B9-2CF6-9381F4EF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B34A6-13B9-7093-6764-CC8BA39A4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BB49C-5A4F-F9D2-D4BD-7D65EFF7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E8A4-F1EF-F1DA-B9BE-7043F66F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31C53-90B7-A0CC-BE85-B81C4A25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1849B-0C1D-7383-2B8E-D9F70B0A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256B5-E087-442C-02F5-5AA2B509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0359-6797-083F-8BE6-DBA45AAA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478A-56F0-89BE-2963-BC222FCDE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3C58-3C76-4C36-808D-C97FE0EDCE6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2DBB-09B9-D259-BCB9-AA656910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1CC9-165B-E869-4DDC-5E03FB011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hiteramen.tistory.com/6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whiteramen.tistory.com/6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hiteramen.tistory.com/6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1C0B4-AB03-A5CF-48E1-1C89C95F9581}"/>
              </a:ext>
            </a:extLst>
          </p:cNvPr>
          <p:cNvSpPr txBox="1"/>
          <p:nvPr/>
        </p:nvSpPr>
        <p:spPr>
          <a:xfrm>
            <a:off x="118381" y="239236"/>
            <a:ext cx="950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Ppt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에서 고화질로 이미지 뽑는 방법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    //   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참고 사이트 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: </a:t>
            </a:r>
            <a:r>
              <a:rPr lang="en-US">
                <a:hlinkClick r:id="rId2"/>
              </a:rPr>
              <a:t>whiteramen.tistory.com/66</a:t>
            </a:r>
            <a:endParaRPr lang="en-US"/>
          </a:p>
          <a:p>
            <a:endParaRPr lang="en-US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  <a:p>
            <a:endParaRPr lang="en-US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7A7A6-F1E8-4365-E921-EACBAA9E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52" y="1027528"/>
            <a:ext cx="1903540" cy="2188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90895-9745-3D74-A0D2-82ADF6EB5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167" y="1027528"/>
            <a:ext cx="2263310" cy="197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62BBC8-220C-2C11-8260-2409729F1A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054"/>
          <a:stretch/>
        </p:blipFill>
        <p:spPr>
          <a:xfrm>
            <a:off x="5719299" y="1027528"/>
            <a:ext cx="2222087" cy="1892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83A29-95A0-1848-1789-0872E6B649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751"/>
          <a:stretch/>
        </p:blipFill>
        <p:spPr>
          <a:xfrm>
            <a:off x="1056052" y="3641675"/>
            <a:ext cx="2605906" cy="1900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CF6C54-96E5-2ECC-8A0A-135EF070F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7147" y="3641675"/>
            <a:ext cx="2605906" cy="3095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20309-522C-4B48-E308-43A311ABEB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945"/>
          <a:stretch/>
        </p:blipFill>
        <p:spPr>
          <a:xfrm>
            <a:off x="8179680" y="1027528"/>
            <a:ext cx="2639782" cy="1566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A612E0-D8BC-895B-54E2-275685C494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250"/>
          <a:stretch/>
        </p:blipFill>
        <p:spPr>
          <a:xfrm>
            <a:off x="3935259" y="3641675"/>
            <a:ext cx="2851030" cy="1617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408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377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02.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소매점 특이사항 조회</a:t>
            </a:r>
            <a:endParaRPr lang="en-US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291A5-4EF4-C5E3-0BC8-05CB77FBB6B7}"/>
              </a:ext>
            </a:extLst>
          </p:cNvPr>
          <p:cNvSpPr txBox="1"/>
          <p:nvPr/>
        </p:nvSpPr>
        <p:spPr>
          <a:xfrm>
            <a:off x="373895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F5AC5-257F-D5E1-243F-5DC148B42F27}"/>
              </a:ext>
            </a:extLst>
          </p:cNvPr>
          <p:cNvSpPr txBox="1"/>
          <p:nvPr/>
        </p:nvSpPr>
        <p:spPr>
          <a:xfrm>
            <a:off x="726583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0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377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03. SR CREDIT 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0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377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04.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판촉활동 조회</a:t>
            </a:r>
            <a:endParaRPr lang="en-US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291A5-4EF4-C5E3-0BC8-05CB77FBB6B7}"/>
              </a:ext>
            </a:extLst>
          </p:cNvPr>
          <p:cNvSpPr txBox="1"/>
          <p:nvPr/>
        </p:nvSpPr>
        <p:spPr>
          <a:xfrm>
            <a:off x="373895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D0E0E6-854A-9626-F5D3-F0BA633896C9}"/>
              </a:ext>
            </a:extLst>
          </p:cNvPr>
          <p:cNvSpPr/>
          <p:nvPr/>
        </p:nvSpPr>
        <p:spPr>
          <a:xfrm>
            <a:off x="115139" y="1162889"/>
            <a:ext cx="1574596" cy="813733"/>
          </a:xfrm>
          <a:prstGeom prst="roundRect">
            <a:avLst>
              <a:gd name="adj" fmla="val 2337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DB9F47-C924-438A-425A-A24FA5A4556D}"/>
              </a:ext>
            </a:extLst>
          </p:cNvPr>
          <p:cNvSpPr/>
          <p:nvPr/>
        </p:nvSpPr>
        <p:spPr>
          <a:xfrm>
            <a:off x="1721054" y="1162889"/>
            <a:ext cx="1574596" cy="813733"/>
          </a:xfrm>
          <a:prstGeom prst="roundRect">
            <a:avLst>
              <a:gd name="adj" fmla="val 2337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12D50-9304-CBC5-581C-896AC4E89E65}"/>
              </a:ext>
            </a:extLst>
          </p:cNvPr>
          <p:cNvSpPr txBox="1"/>
          <p:nvPr/>
        </p:nvSpPr>
        <p:spPr>
          <a:xfrm>
            <a:off x="321105" y="1196378"/>
            <a:ext cx="13380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사원별 활동 리포트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A69A6-2696-3AFC-4F1A-FED7732649C6}"/>
              </a:ext>
            </a:extLst>
          </p:cNvPr>
          <p:cNvSpPr txBox="1"/>
          <p:nvPr/>
        </p:nvSpPr>
        <p:spPr>
          <a:xfrm>
            <a:off x="1896174" y="1196378"/>
            <a:ext cx="1491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영업소별 활동 리포트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E36E12-DF27-7124-2735-F7A66F07B79F}"/>
              </a:ext>
            </a:extLst>
          </p:cNvPr>
          <p:cNvSpPr/>
          <p:nvPr/>
        </p:nvSpPr>
        <p:spPr>
          <a:xfrm>
            <a:off x="1796642" y="1271861"/>
            <a:ext cx="127000" cy="127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76E58-ACCA-4869-202D-359179A7F5F0}"/>
              </a:ext>
            </a:extLst>
          </p:cNvPr>
          <p:cNvSpPr/>
          <p:nvPr/>
        </p:nvSpPr>
        <p:spPr>
          <a:xfrm>
            <a:off x="194105" y="1271861"/>
            <a:ext cx="127000" cy="127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492659-5FF6-66BB-F389-7908C6340C74}"/>
              </a:ext>
            </a:extLst>
          </p:cNvPr>
          <p:cNvSpPr/>
          <p:nvPr/>
        </p:nvSpPr>
        <p:spPr>
          <a:xfrm>
            <a:off x="92279" y="1477971"/>
            <a:ext cx="12004646" cy="5317112"/>
          </a:xfrm>
          <a:prstGeom prst="roundRect">
            <a:avLst>
              <a:gd name="adj" fmla="val 346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377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04.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판촉활동 조회</a:t>
            </a:r>
            <a:endParaRPr lang="en-US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291A5-4EF4-C5E3-0BC8-05CB77FBB6B7}"/>
              </a:ext>
            </a:extLst>
          </p:cNvPr>
          <p:cNvSpPr txBox="1"/>
          <p:nvPr/>
        </p:nvSpPr>
        <p:spPr>
          <a:xfrm>
            <a:off x="373895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D0E0E6-854A-9626-F5D3-F0BA633896C9}"/>
              </a:ext>
            </a:extLst>
          </p:cNvPr>
          <p:cNvSpPr/>
          <p:nvPr/>
        </p:nvSpPr>
        <p:spPr>
          <a:xfrm>
            <a:off x="115139" y="1162889"/>
            <a:ext cx="1574596" cy="813733"/>
          </a:xfrm>
          <a:prstGeom prst="roundRect">
            <a:avLst>
              <a:gd name="adj" fmla="val 2337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DB9F47-C924-438A-425A-A24FA5A4556D}"/>
              </a:ext>
            </a:extLst>
          </p:cNvPr>
          <p:cNvSpPr/>
          <p:nvPr/>
        </p:nvSpPr>
        <p:spPr>
          <a:xfrm>
            <a:off x="1721054" y="1162889"/>
            <a:ext cx="1574596" cy="813733"/>
          </a:xfrm>
          <a:prstGeom prst="roundRect">
            <a:avLst>
              <a:gd name="adj" fmla="val 2337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12D50-9304-CBC5-581C-896AC4E89E65}"/>
              </a:ext>
            </a:extLst>
          </p:cNvPr>
          <p:cNvSpPr txBox="1"/>
          <p:nvPr/>
        </p:nvSpPr>
        <p:spPr>
          <a:xfrm>
            <a:off x="321105" y="1196378"/>
            <a:ext cx="13380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사원별 활동 리포트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A69A6-2696-3AFC-4F1A-FED7732649C6}"/>
              </a:ext>
            </a:extLst>
          </p:cNvPr>
          <p:cNvSpPr txBox="1"/>
          <p:nvPr/>
        </p:nvSpPr>
        <p:spPr>
          <a:xfrm>
            <a:off x="1896174" y="1196378"/>
            <a:ext cx="1491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영업소별 활동 리포트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E36E12-DF27-7124-2735-F7A66F07B79F}"/>
              </a:ext>
            </a:extLst>
          </p:cNvPr>
          <p:cNvSpPr/>
          <p:nvPr/>
        </p:nvSpPr>
        <p:spPr>
          <a:xfrm>
            <a:off x="1796642" y="1271861"/>
            <a:ext cx="127000" cy="127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76E58-ACCA-4869-202D-359179A7F5F0}"/>
              </a:ext>
            </a:extLst>
          </p:cNvPr>
          <p:cNvSpPr/>
          <p:nvPr/>
        </p:nvSpPr>
        <p:spPr>
          <a:xfrm>
            <a:off x="194105" y="1271861"/>
            <a:ext cx="127000" cy="127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492659-5FF6-66BB-F389-7908C6340C74}"/>
              </a:ext>
            </a:extLst>
          </p:cNvPr>
          <p:cNvSpPr/>
          <p:nvPr/>
        </p:nvSpPr>
        <p:spPr>
          <a:xfrm>
            <a:off x="92279" y="1477971"/>
            <a:ext cx="12004646" cy="5317112"/>
          </a:xfrm>
          <a:prstGeom prst="roundRect">
            <a:avLst>
              <a:gd name="adj" fmla="val 346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B75B9"/>
              </a:gs>
              <a:gs pos="48000">
                <a:srgbClr val="86A2D0"/>
              </a:gs>
              <a:gs pos="100000">
                <a:srgbClr val="ADC0D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E2453C-4D0F-FFCA-2679-0ED2D7A9FAA0}"/>
              </a:ext>
            </a:extLst>
          </p:cNvPr>
          <p:cNvGrpSpPr/>
          <p:nvPr/>
        </p:nvGrpSpPr>
        <p:grpSpPr>
          <a:xfrm>
            <a:off x="1414947" y="3089326"/>
            <a:ext cx="9367747" cy="2712675"/>
            <a:chOff x="2219869" y="3429000"/>
            <a:chExt cx="7370543" cy="271267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6191436" y="3434282"/>
              <a:ext cx="3398976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2219869" y="3429000"/>
              <a:ext cx="3398976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644957-CECB-367F-8B24-6E1DEED27460}"/>
                </a:ext>
              </a:extLst>
            </p:cNvPr>
            <p:cNvSpPr/>
            <p:nvPr/>
          </p:nvSpPr>
          <p:spPr>
            <a:xfrm>
              <a:off x="2219869" y="4152939"/>
              <a:ext cx="3398976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91E0A1-6D3C-BE84-4312-1A90F61AB000}"/>
                </a:ext>
              </a:extLst>
            </p:cNvPr>
            <p:cNvSpPr/>
            <p:nvPr/>
          </p:nvSpPr>
          <p:spPr>
            <a:xfrm>
              <a:off x="2219869" y="4876878"/>
              <a:ext cx="3398976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163513-83CC-8DB8-199C-BE36785EF907}"/>
                </a:ext>
              </a:extLst>
            </p:cNvPr>
            <p:cNvSpPr/>
            <p:nvPr/>
          </p:nvSpPr>
          <p:spPr>
            <a:xfrm>
              <a:off x="2219869" y="5593202"/>
              <a:ext cx="3398976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E4D00B-4045-7B51-3E9E-4EA18FEFD4BE}"/>
                </a:ext>
              </a:extLst>
            </p:cNvPr>
            <p:cNvSpPr/>
            <p:nvPr/>
          </p:nvSpPr>
          <p:spPr>
            <a:xfrm>
              <a:off x="6191435" y="4152939"/>
              <a:ext cx="3398976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7F62E08-ADC2-C9AB-27E3-86891A400960}"/>
                </a:ext>
              </a:extLst>
            </p:cNvPr>
            <p:cNvSpPr/>
            <p:nvPr/>
          </p:nvSpPr>
          <p:spPr>
            <a:xfrm>
              <a:off x="6191435" y="4876878"/>
              <a:ext cx="3398976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CD189BB-4AAD-4199-FF61-F6717A056AA6}"/>
                </a:ext>
              </a:extLst>
            </p:cNvPr>
            <p:cNvSpPr/>
            <p:nvPr/>
          </p:nvSpPr>
          <p:spPr>
            <a:xfrm>
              <a:off x="6191435" y="5593201"/>
              <a:ext cx="3398976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9CEDA-0156-1FBE-CE1C-EB08310F81CA}"/>
              </a:ext>
            </a:extLst>
          </p:cNvPr>
          <p:cNvGrpSpPr/>
          <p:nvPr/>
        </p:nvGrpSpPr>
        <p:grpSpPr>
          <a:xfrm>
            <a:off x="0" y="2132198"/>
            <a:ext cx="12192000" cy="531392"/>
            <a:chOff x="1283105" y="1129751"/>
            <a:chExt cx="9625790" cy="531392"/>
          </a:xfrm>
          <a:solidFill>
            <a:srgbClr val="4D77BA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7910C8-87D5-C162-83E3-B55155E702A4}"/>
                </a:ext>
              </a:extLst>
            </p:cNvPr>
            <p:cNvSpPr/>
            <p:nvPr/>
          </p:nvSpPr>
          <p:spPr>
            <a:xfrm>
              <a:off x="1283105" y="1131729"/>
              <a:ext cx="9625790" cy="5294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7A026-31D2-60B0-B76C-7DF7FAF8B94F}"/>
                </a:ext>
              </a:extLst>
            </p:cNvPr>
            <p:cNvSpPr txBox="1"/>
            <p:nvPr/>
          </p:nvSpPr>
          <p:spPr>
            <a:xfrm>
              <a:off x="3832185" y="1129751"/>
              <a:ext cx="4527630" cy="523220"/>
            </a:xfrm>
            <a:prstGeom prst="rect">
              <a:avLst/>
            </a:prstGeom>
            <a:grpFill/>
            <a:ln>
              <a:noFill/>
            </a:ln>
            <a:effectLst>
              <a:softEdge rad="12700"/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500" b="1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defRPr>
              </a:lvl1pPr>
            </a:lstStyle>
            <a:p>
              <a:r>
                <a:rPr 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ISMS POSM</a:t>
              </a:r>
              <a:r>
                <a:rPr lang="ko-KR" alt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REPORT</a:t>
              </a:r>
            </a:p>
          </p:txBody>
        </p:sp>
      </p:grp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891025-1C24-C348-DB6A-4607E14E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46105"/>
            <a:ext cx="2880366" cy="2161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77232-D56A-12EC-F5BB-2AC06DB750C5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</p:spTree>
    <p:extLst>
      <p:ext uri="{BB962C8B-B14F-4D97-AF65-F5344CB8AC3E}">
        <p14:creationId xmlns:p14="http://schemas.microsoft.com/office/powerpoint/2010/main" val="365527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38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 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01. FCE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소매점 유지현황 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- Priority</a:t>
            </a:r>
            <a:endParaRPr lang="ko-KR" altLang="en-US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F5AC5-257F-D5E1-243F-5DC148B42F27}"/>
              </a:ext>
            </a:extLst>
          </p:cNvPr>
          <p:cNvSpPr txBox="1"/>
          <p:nvPr/>
        </p:nvSpPr>
        <p:spPr>
          <a:xfrm>
            <a:off x="6961070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코드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F88DC-EDAF-1173-5E04-F0B871F261C9}"/>
              </a:ext>
            </a:extLst>
          </p:cNvPr>
          <p:cNvSpPr txBox="1"/>
          <p:nvPr/>
        </p:nvSpPr>
        <p:spPr>
          <a:xfrm>
            <a:off x="9605302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F777F-20EA-059A-FF2F-9CBF46BEDB8B}"/>
              </a:ext>
            </a:extLst>
          </p:cNvPr>
          <p:cNvSpPr txBox="1"/>
          <p:nvPr/>
        </p:nvSpPr>
        <p:spPr>
          <a:xfrm>
            <a:off x="5340558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유형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1AD40-3CDD-3FF1-AB0A-B98F8549784B}"/>
              </a:ext>
            </a:extLst>
          </p:cNvPr>
          <p:cNvSpPr txBox="1"/>
          <p:nvPr/>
        </p:nvSpPr>
        <p:spPr>
          <a:xfrm>
            <a:off x="361761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POSM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유형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705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38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 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02. SR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소매점 유지현황 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- Priority</a:t>
            </a:r>
            <a:endParaRPr lang="ko-KR" altLang="en-US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51AD40-3CDD-3FF1-AB0A-B98F8549784B}"/>
              </a:ext>
            </a:extLst>
          </p:cNvPr>
          <p:cNvSpPr txBox="1"/>
          <p:nvPr/>
        </p:nvSpPr>
        <p:spPr>
          <a:xfrm>
            <a:off x="361761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POSM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유형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29180-DC9E-7B76-EB0F-0FB2194BA497}"/>
              </a:ext>
            </a:extLst>
          </p:cNvPr>
          <p:cNvSpPr txBox="1"/>
          <p:nvPr/>
        </p:nvSpPr>
        <p:spPr>
          <a:xfrm>
            <a:off x="5340558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코드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6A41C-467A-2846-62DA-F1180D667C5F}"/>
              </a:ext>
            </a:extLst>
          </p:cNvPr>
          <p:cNvSpPr txBox="1"/>
          <p:nvPr/>
        </p:nvSpPr>
        <p:spPr>
          <a:xfrm>
            <a:off x="7984790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34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38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 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03. FCE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소매점 유지현황</a:t>
            </a: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22960-F01F-5AD2-6C9A-ADDE7ACA9B15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47B8A-2C35-3A23-AFE4-67540AAB2031}"/>
              </a:ext>
            </a:extLst>
          </p:cNvPr>
          <p:cNvSpPr txBox="1"/>
          <p:nvPr/>
        </p:nvSpPr>
        <p:spPr>
          <a:xfrm>
            <a:off x="6961070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코드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90E19-A0F5-1A5E-C7FD-D3894651CC6A}"/>
              </a:ext>
            </a:extLst>
          </p:cNvPr>
          <p:cNvSpPr txBox="1"/>
          <p:nvPr/>
        </p:nvSpPr>
        <p:spPr>
          <a:xfrm>
            <a:off x="9605302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D8700-E1FE-EB39-F6D9-44D885A0FA15}"/>
              </a:ext>
            </a:extLst>
          </p:cNvPr>
          <p:cNvSpPr txBox="1"/>
          <p:nvPr/>
        </p:nvSpPr>
        <p:spPr>
          <a:xfrm>
            <a:off x="5340558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유형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BE9E7-408B-D7CF-7237-75F354D15A2E}"/>
              </a:ext>
            </a:extLst>
          </p:cNvPr>
          <p:cNvSpPr txBox="1"/>
          <p:nvPr/>
        </p:nvSpPr>
        <p:spPr>
          <a:xfrm>
            <a:off x="361761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POSM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유형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87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38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 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04. SR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소매점 유지현황</a:t>
            </a: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05A900-424E-6BF6-083A-BA9924363C1B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A4DA7-A982-07D9-6570-F79E5A15409A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13233-F77E-FE53-BD73-C4F0FD6804F1}"/>
              </a:ext>
            </a:extLst>
          </p:cNvPr>
          <p:cNvSpPr txBox="1"/>
          <p:nvPr/>
        </p:nvSpPr>
        <p:spPr>
          <a:xfrm>
            <a:off x="361761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POSM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유형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F5B16-2331-4376-31F3-46F39CE7D650}"/>
              </a:ext>
            </a:extLst>
          </p:cNvPr>
          <p:cNvSpPr txBox="1"/>
          <p:nvPr/>
        </p:nvSpPr>
        <p:spPr>
          <a:xfrm>
            <a:off x="5340558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코드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5DCA5-8A4B-F80F-4B45-A1A4E97E16B0}"/>
              </a:ext>
            </a:extLst>
          </p:cNvPr>
          <p:cNvSpPr txBox="1"/>
          <p:nvPr/>
        </p:nvSpPr>
        <p:spPr>
          <a:xfrm>
            <a:off x="7984790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92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4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 05. CVS Compliance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예외 사항</a:t>
            </a: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78E0ED-135E-C614-6F47-371DF49BD69D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AD950-8A7B-B2D0-2C6D-F1AEEB59053F}"/>
              </a:ext>
            </a:extLst>
          </p:cNvPr>
          <p:cNvSpPr txBox="1"/>
          <p:nvPr/>
        </p:nvSpPr>
        <p:spPr>
          <a:xfrm>
            <a:off x="373895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31ABA-FFBA-A164-DFA7-17D0F46D5AE9}"/>
              </a:ext>
            </a:extLst>
          </p:cNvPr>
          <p:cNvSpPr txBox="1"/>
          <p:nvPr/>
        </p:nvSpPr>
        <p:spPr>
          <a:xfrm>
            <a:off x="726583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568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7D64621-45D6-E6F8-3250-52C10048ABBE}"/>
              </a:ext>
            </a:extLst>
          </p:cNvPr>
          <p:cNvSpPr txBox="1">
            <a:spLocks/>
          </p:cNvSpPr>
          <p:nvPr/>
        </p:nvSpPr>
        <p:spPr>
          <a:xfrm>
            <a:off x="1392672" y="962630"/>
            <a:ext cx="9245934" cy="23518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IQOS Hangul  Bold" panose="020B0600000101010101" pitchFamily="34" charset="-128"/>
                <a:ea typeface="IQOS Hangul  Bold" panose="020B0600000101010101" pitchFamily="34" charset="-128"/>
                <a:cs typeface="+mj-cs"/>
              </a:defRPr>
            </a:lvl1pPr>
          </a:lstStyle>
          <a:p>
            <a:pPr marL="259232" indent="-259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레지스트리 편집</a:t>
            </a:r>
            <a:r>
              <a:rPr lang="en-US" altLang="ko-KR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: </a:t>
            </a:r>
            <a:r>
              <a:rPr lang="ko-KR" altLang="en-US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레지스트리 편집을 통해 </a:t>
            </a:r>
            <a:r>
              <a:rPr lang="en-US" altLang="ko-KR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ppt</a:t>
            </a:r>
            <a:r>
              <a:rPr lang="ko-KR" altLang="en-US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이미지 추출 해상도를 변경해야 합니다</a:t>
            </a:r>
            <a:endParaRPr lang="en-US" altLang="ko-KR" sz="1452">
              <a:latin typeface="IQOS Hangul  Regular" panose="020B0600000101010101" pitchFamily="34" charset="-128"/>
              <a:ea typeface="IQOS Hangul  Regular" panose="020B0600000101010101" pitchFamily="34" charset="-128"/>
            </a:endParaRPr>
          </a:p>
          <a:p>
            <a:pPr marL="622158" lvl="1" indent="-20738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Win + R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단축키를 눌러 실행 창을 띄우거나 또는 윈도우 검색창에 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‘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regedit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’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을 입력합니다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</a:t>
            </a:r>
          </a:p>
          <a:p>
            <a:pPr marL="622158" lvl="1" indent="-20738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레지스트리 편집기를 실행 후 하단의 경로로 이동합니다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</a:t>
            </a:r>
            <a:r>
              <a:rPr lang="en-US" altLang="ko-KR" sz="816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(</a:t>
            </a:r>
            <a:r>
              <a:rPr lang="ko-KR" altLang="en-US" sz="816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파워포인트 버전에 따라 </a:t>
            </a:r>
            <a:r>
              <a:rPr lang="en-US" altLang="ko-KR" sz="816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14.0, 15.0, 16.0</a:t>
            </a:r>
            <a:r>
              <a:rPr lang="ko-KR" altLang="en-US" sz="816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과 같이 다를수 있습니다</a:t>
            </a:r>
            <a:r>
              <a:rPr lang="en-US" altLang="ko-KR" sz="816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)</a:t>
            </a:r>
            <a:b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</a:br>
            <a:r>
              <a:rPr lang="ko-KR" altLang="en-US" sz="953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컴퓨터</a:t>
            </a:r>
            <a:r>
              <a:rPr lang="en-US" altLang="ko-KR" sz="953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\</a:t>
            </a:r>
            <a:r>
              <a:rPr lang="en-US" sz="953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HKEY_CURRENT_USER\SOFTWARE\Microsoft\Office\16.0\PowerPoint\Options</a:t>
            </a:r>
            <a:r>
              <a:rPr lang="en-US" sz="1452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</a:t>
            </a:r>
            <a:endParaRPr lang="en-US" altLang="ko-KR" sz="1089" u="sng">
              <a:latin typeface="IQOS Hangul  Regular" panose="020B0600000101010101" pitchFamily="34" charset="-128"/>
              <a:ea typeface="IQOS Hangul  Regular" panose="020B0600000101010101" pitchFamily="34" charset="-128"/>
            </a:endParaRPr>
          </a:p>
          <a:p>
            <a:pPr marL="1088776" lvl="2" indent="-259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이동방법은 좌측에서 해당 이름의 폴더를 클릭하면됩니다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3. 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Option 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폴더로 이동 후 상단의 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‘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편집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’ &gt; ‘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새로 만들기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‘ &gt; ‘DWORD(32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비트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)’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를 클릭합니다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4. 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생성된 레지스트리의 이름을 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'</a:t>
            </a:r>
            <a:r>
              <a:rPr lang="en-US" altLang="ko-KR" sz="1089" u="sng" err="1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ExportBitmapResolution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'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로 변경해줍니다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    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그 후 더블 클릭하여 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값 데이터에 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300, 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단위는 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10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진수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로 설정 후 확인을 클릭합니다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</a:t>
            </a:r>
            <a:endParaRPr lang="en-US" sz="1089">
              <a:latin typeface="IQOS Hangul  Regular" panose="020B0600000101010101" pitchFamily="34" charset="-128"/>
              <a:ea typeface="IQOS Hangul  Regular" panose="020B0600000101010101" pitchFamily="34" charset="-128"/>
            </a:endParaRPr>
          </a:p>
          <a:p>
            <a:pPr marL="622158" lvl="1" indent="-207386">
              <a:lnSpc>
                <a:spcPct val="150000"/>
              </a:lnSpc>
              <a:buFont typeface="+mj-lt"/>
              <a:buAutoNum type="arabicPeriod"/>
            </a:pPr>
            <a:endParaRPr lang="en-US" altLang="ko-KR" sz="1089">
              <a:latin typeface="IQOS Hangul  Regular" panose="020B0600000101010101" pitchFamily="34" charset="-128"/>
              <a:ea typeface="IQOS Hangul  Regular" panose="020B0600000101010101" pitchFamily="34" charset="-128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9EBBCDB-3143-59C3-86A6-49AE23DD07E0}"/>
              </a:ext>
            </a:extLst>
          </p:cNvPr>
          <p:cNvGrpSpPr/>
          <p:nvPr/>
        </p:nvGrpSpPr>
        <p:grpSpPr>
          <a:xfrm>
            <a:off x="1344027" y="3429000"/>
            <a:ext cx="2310367" cy="2664204"/>
            <a:chOff x="7965906" y="-65637"/>
            <a:chExt cx="2606500" cy="29367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16FBEBF-10E8-1D9B-5CE6-BDEB297EA7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8" b="35015"/>
            <a:stretch/>
          </p:blipFill>
          <p:spPr bwMode="auto">
            <a:xfrm>
              <a:off x="7965906" y="403225"/>
              <a:ext cx="2606500" cy="2467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C7CEE92-CD52-1219-DE6D-BB26C8C79F56}"/>
                </a:ext>
              </a:extLst>
            </p:cNvPr>
            <p:cNvSpPr/>
            <p:nvPr/>
          </p:nvSpPr>
          <p:spPr>
            <a:xfrm>
              <a:off x="8020786" y="-65637"/>
              <a:ext cx="443028" cy="4095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3">
                  <a:solidFill>
                    <a:schemeClr val="tx1"/>
                  </a:solidFill>
                </a:rPr>
                <a:t>1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0C0B41-B9B5-5EE3-2544-98E24B1E4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21"/>
          <a:stretch/>
        </p:blipFill>
        <p:spPr bwMode="auto">
          <a:xfrm>
            <a:off x="3790222" y="3875543"/>
            <a:ext cx="1545962" cy="22176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A7DF296-848A-24E9-6A54-D666040C45FF}"/>
              </a:ext>
            </a:extLst>
          </p:cNvPr>
          <p:cNvGrpSpPr/>
          <p:nvPr/>
        </p:nvGrpSpPr>
        <p:grpSpPr>
          <a:xfrm>
            <a:off x="5387496" y="3854343"/>
            <a:ext cx="2835153" cy="2181820"/>
            <a:chOff x="3873272" y="3998637"/>
            <a:chExt cx="4056225" cy="288246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805F30F-2216-4920-FEB7-039D66AD7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120" y="3998637"/>
              <a:ext cx="3869698" cy="2180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74FAC75-87C9-4AA4-C9A5-D3998D5C7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48" b="3142"/>
            <a:stretch/>
          </p:blipFill>
          <p:spPr bwMode="auto">
            <a:xfrm>
              <a:off x="3873272" y="6650460"/>
              <a:ext cx="4056225" cy="2306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8000250-1184-5842-0A65-5B18D32D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75" y="3875542"/>
            <a:ext cx="2644154" cy="149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A1A3500D-6B8E-B3BB-B8F9-84386E50D948}"/>
              </a:ext>
            </a:extLst>
          </p:cNvPr>
          <p:cNvSpPr/>
          <p:nvPr/>
        </p:nvSpPr>
        <p:spPr>
          <a:xfrm>
            <a:off x="3720194" y="3449654"/>
            <a:ext cx="392695" cy="3715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3DA227AF-3625-1BC1-EABD-2CFE26BC3C5B}"/>
              </a:ext>
            </a:extLst>
          </p:cNvPr>
          <p:cNvSpPr/>
          <p:nvPr/>
        </p:nvSpPr>
        <p:spPr>
          <a:xfrm>
            <a:off x="5380486" y="3429000"/>
            <a:ext cx="392695" cy="3715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5F84B867-C85F-0A9A-5DB8-DC4DD93588F5}"/>
              </a:ext>
            </a:extLst>
          </p:cNvPr>
          <p:cNvSpPr/>
          <p:nvPr/>
        </p:nvSpPr>
        <p:spPr>
          <a:xfrm>
            <a:off x="8407493" y="3428999"/>
            <a:ext cx="392695" cy="3715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8073D6F-4551-5ED7-D975-B63708C6AC74}"/>
              </a:ext>
            </a:extLst>
          </p:cNvPr>
          <p:cNvSpPr txBox="1"/>
          <p:nvPr/>
        </p:nvSpPr>
        <p:spPr>
          <a:xfrm>
            <a:off x="7906485" y="369362"/>
            <a:ext cx="715379" cy="3786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5750" indent="-2857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600">
                <a:latin typeface="IQOS Hangul  Regular" panose="020B0600000101010101" pitchFamily="34" charset="-128"/>
                <a:ea typeface="IQOS Hangul  Regular" panose="020B0600000101010101" pitchFamily="34" charset="-128"/>
                <a:cs typeface="+mj-cs"/>
              </a:defRPr>
            </a:lvl1pPr>
            <a:lvl2pPr marL="685800" lvl="1" indent="-228600">
              <a:lnSpc>
                <a:spcPct val="150000"/>
              </a:lnSpc>
              <a:buFont typeface="+mj-lt"/>
              <a:buAutoNum type="arabicPeriod"/>
              <a:defRPr sz="1200" u="sng">
                <a:latin typeface="IQOS Hangul  Regular" panose="020B0600000101010101" pitchFamily="34" charset="-128"/>
                <a:ea typeface="IQOS Hangul  Regular" panose="020B0600000101010101" pitchFamily="34" charset="-128"/>
              </a:defRPr>
            </a:lvl2pPr>
            <a:lvl3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IQOS Hangul  Regular" panose="020B0600000101010101" pitchFamily="34" charset="-128"/>
                <a:ea typeface="IQOS Hangul  Regular" panose="020B0600000101010101" pitchFamily="34" charset="-128"/>
              </a:defRPr>
            </a:lvl3pPr>
          </a:lstStyle>
          <a:p>
            <a:pPr marL="0" indent="0">
              <a:buNone/>
            </a:pPr>
            <a:r>
              <a:rPr lang="ko-KR" altLang="en-US" sz="1089">
                <a:hlinkClick r:id="rId7"/>
              </a:rPr>
              <a:t>참고링크</a:t>
            </a:r>
            <a:endParaRPr lang="en-US" sz="1089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003AD1-E5F8-55FA-CF7A-316DE726F270}"/>
              </a:ext>
            </a:extLst>
          </p:cNvPr>
          <p:cNvSpPr txBox="1">
            <a:spLocks/>
          </p:cNvSpPr>
          <p:nvPr/>
        </p:nvSpPr>
        <p:spPr>
          <a:xfrm>
            <a:off x="718978" y="395550"/>
            <a:ext cx="8065987" cy="3715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IQOS Hangul  Bold" panose="020B0600000101010101" pitchFamily="34" charset="-128"/>
                <a:ea typeface="IQOS Hangul  Bold" panose="020B0600000101010101" pitchFamily="34" charset="-128"/>
                <a:cs typeface="+mj-cs"/>
              </a:defRPr>
            </a:lvl1pPr>
          </a:lstStyle>
          <a:p>
            <a:pPr marL="259232" indent="-25923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Ppt</a:t>
            </a:r>
            <a:r>
              <a:rPr lang="ko-KR" altLang="en-US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로 배경 디자인 후</a:t>
            </a:r>
            <a:r>
              <a:rPr lang="en-US" altLang="ko-KR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</a:t>
            </a:r>
            <a:r>
              <a:rPr lang="ko-KR" altLang="en-US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고화질로 출력</a:t>
            </a:r>
            <a:endParaRPr lang="en-US" altLang="ko-KR" sz="1452">
              <a:latin typeface="IQOS Hangul  Regular" panose="020B0600000101010101" pitchFamily="34" charset="-128"/>
              <a:ea typeface="IQOS Hangul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8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6859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4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 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06.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설치 철거 현황</a:t>
            </a: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3DECB6-6BDB-0910-B270-A4C9D7F9F659}"/>
              </a:ext>
            </a:extLst>
          </p:cNvPr>
          <p:cNvSpPr/>
          <p:nvPr/>
        </p:nvSpPr>
        <p:spPr>
          <a:xfrm>
            <a:off x="92279" y="1435613"/>
            <a:ext cx="12004646" cy="5359470"/>
          </a:xfrm>
          <a:prstGeom prst="roundRect">
            <a:avLst>
              <a:gd name="adj" fmla="val 27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D2735-C15A-DBBE-E40B-3E739C6DA39A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FD2F59-D398-A8D3-84E1-4D00F05B7B3E}"/>
              </a:ext>
            </a:extLst>
          </p:cNvPr>
          <p:cNvSpPr txBox="1"/>
          <p:nvPr/>
        </p:nvSpPr>
        <p:spPr>
          <a:xfrm>
            <a:off x="367545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509C6F-768F-5346-7654-40430D70DEC1}"/>
              </a:ext>
            </a:extLst>
          </p:cNvPr>
          <p:cNvSpPr txBox="1"/>
          <p:nvPr/>
        </p:nvSpPr>
        <p:spPr>
          <a:xfrm>
            <a:off x="713883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유형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649DA7-2D29-EFC0-F1DA-8894D774DEEE}"/>
              </a:ext>
            </a:extLst>
          </p:cNvPr>
          <p:cNvSpPr txBox="1"/>
          <p:nvPr/>
        </p:nvSpPr>
        <p:spPr>
          <a:xfrm>
            <a:off x="9033009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코드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C14198-E3AD-90C5-9E77-CC9A5327515B}"/>
              </a:ext>
            </a:extLst>
          </p:cNvPr>
          <p:cNvSpPr txBox="1"/>
          <p:nvPr/>
        </p:nvSpPr>
        <p:spPr>
          <a:xfrm>
            <a:off x="516840" y="1083556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377BE7-F6C6-EA7D-DF18-23B79B9F5AA8}"/>
              </a:ext>
            </a:extLst>
          </p:cNvPr>
          <p:cNvSpPr txBox="1"/>
          <p:nvPr/>
        </p:nvSpPr>
        <p:spPr>
          <a:xfrm>
            <a:off x="3484955" y="1083556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POSMTYPE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698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5" y="159283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 </a:t>
            </a:r>
            <a:r>
              <a:rPr lang="en-US" altLang="ko-KR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07.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이송 활동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기간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F5AC5-257F-D5E1-243F-5DC148B42F27}"/>
              </a:ext>
            </a:extLst>
          </p:cNvPr>
          <p:cNvSpPr txBox="1"/>
          <p:nvPr/>
        </p:nvSpPr>
        <p:spPr>
          <a:xfrm>
            <a:off x="674800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이송유형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F88DC-EDAF-1173-5E04-F0B871F261C9}"/>
              </a:ext>
            </a:extLst>
          </p:cNvPr>
          <p:cNvSpPr txBox="1"/>
          <p:nvPr/>
        </p:nvSpPr>
        <p:spPr>
          <a:xfrm>
            <a:off x="9098323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이송코드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F777F-20EA-059A-FF2F-9CBF46BEDB8B}"/>
              </a:ext>
            </a:extLst>
          </p:cNvPr>
          <p:cNvSpPr txBox="1"/>
          <p:nvPr/>
        </p:nvSpPr>
        <p:spPr>
          <a:xfrm>
            <a:off x="4709050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To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 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1AD40-3CDD-3FF1-AB0A-B98F8549784B}"/>
              </a:ext>
            </a:extLst>
          </p:cNvPr>
          <p:cNvSpPr txBox="1"/>
          <p:nvPr/>
        </p:nvSpPr>
        <p:spPr>
          <a:xfrm>
            <a:off x="259389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From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16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4" y="159283"/>
            <a:ext cx="4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ysClr val="windowText" lastClr="000000"/>
                </a:solidFill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 08. </a:t>
            </a:r>
            <a:r>
              <a:rPr lang="ko-KR" altLang="en-US" sz="1800">
                <a:solidFill>
                  <a:sysClr val="windowText" lastClr="000000"/>
                </a:solidFill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재고 현황</a:t>
            </a:r>
            <a:endParaRPr lang="en-US" sz="1800">
              <a:solidFill>
                <a:sysClr val="windowText" lastClr="000000"/>
              </a:solidFill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71399-9833-C8AD-AE6A-4ABBE25C314E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07FFB-97B3-803C-DF55-BCF2F1900C90}"/>
              </a:ext>
            </a:extLst>
          </p:cNvPr>
          <p:cNvSpPr txBox="1"/>
          <p:nvPr/>
        </p:nvSpPr>
        <p:spPr>
          <a:xfrm>
            <a:off x="2239860" y="749691"/>
            <a:ext cx="9637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POSMTYPE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7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7812EF-C274-89B2-6FCB-59F3C82C50DE}"/>
              </a:ext>
            </a:extLst>
          </p:cNvPr>
          <p:cNvSpPr txBox="1">
            <a:spLocks/>
          </p:cNvSpPr>
          <p:nvPr/>
        </p:nvSpPr>
        <p:spPr>
          <a:xfrm>
            <a:off x="718978" y="395550"/>
            <a:ext cx="8065987" cy="3715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IQOS Hangul  Bold" panose="020B0600000101010101" pitchFamily="34" charset="-128"/>
                <a:ea typeface="IQOS Hangul  Bold" panose="020B0600000101010101" pitchFamily="34" charset="-128"/>
                <a:cs typeface="+mj-cs"/>
              </a:defRPr>
            </a:lvl1pPr>
          </a:lstStyle>
          <a:p>
            <a:pPr marL="259232" indent="-25923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Ppt</a:t>
            </a:r>
            <a:r>
              <a:rPr lang="ko-KR" altLang="en-US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로 배경 디자인 후</a:t>
            </a:r>
            <a:r>
              <a:rPr lang="en-US" altLang="ko-KR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</a:t>
            </a:r>
            <a:r>
              <a:rPr lang="ko-KR" altLang="en-US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고화질로 출력</a:t>
            </a:r>
            <a:endParaRPr lang="en-US" altLang="ko-KR" sz="1452">
              <a:latin typeface="IQOS Hangul  Regular" panose="020B0600000101010101" pitchFamily="34" charset="-128"/>
              <a:ea typeface="IQOS Hangul  Regular" panose="020B0600000101010101" pitchFamily="34" charset="-12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4AB9CA-3F53-8177-705F-92C4840185F8}"/>
              </a:ext>
            </a:extLst>
          </p:cNvPr>
          <p:cNvSpPr txBox="1">
            <a:spLocks/>
          </p:cNvSpPr>
          <p:nvPr/>
        </p:nvSpPr>
        <p:spPr>
          <a:xfrm>
            <a:off x="1392672" y="945525"/>
            <a:ext cx="9245934" cy="21733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IQOS Hangul  Bold" panose="020B0600000101010101" pitchFamily="34" charset="-128"/>
                <a:ea typeface="IQOS Hangul  Bold" panose="020B0600000101010101" pitchFamily="34" charset="-128"/>
                <a:cs typeface="+mj-cs"/>
              </a:defRPr>
            </a:lvl1pPr>
          </a:lstStyle>
          <a:p>
            <a:pPr marL="259232" indent="-259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52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파워포인트 설정 변경</a:t>
            </a:r>
            <a:endParaRPr lang="en-US" altLang="ko-KR" sz="1452">
              <a:latin typeface="IQOS Hangul  Regular" panose="020B0600000101010101" pitchFamily="34" charset="-128"/>
              <a:ea typeface="IQOS Hangul  Regular" panose="020B0600000101010101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5. 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파워포인트 창에서 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‘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파일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’ &gt; ‘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옵션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’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을 클릭하여 옵션창을 열어줍니다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6. ‘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고급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’ 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탭으로 이동하여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, ‘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파일의 이미지 압축 안 함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＇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을 선택합니다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 </a:t>
            </a:r>
            <a:endParaRPr lang="en-US" altLang="ko-KR" sz="1089" u="sng">
              <a:latin typeface="IQOS Hangul  Regular" panose="020B0600000101010101" pitchFamily="34" charset="-128"/>
              <a:ea typeface="IQOS Hangul  Regular" panose="020B0600000101010101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7. PPT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에서 이미지 저장시 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‘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파일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’ - ‘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다른 이름으로 저장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’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을 클릭합니다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8. 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jpg 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형식 또는 </a:t>
            </a:r>
            <a:r>
              <a:rPr lang="en-US" altLang="ko-KR" sz="1089" u="sng" err="1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tif</a:t>
            </a:r>
            <a:r>
              <a:rPr lang="en-US" altLang="ko-KR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형식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으로 저장합니다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9. </a:t>
            </a:r>
            <a:r>
              <a:rPr lang="ko-KR" altLang="en-US" sz="1089" u="sng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현재 슬라이드만 저장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을 클릭하면 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</a:t>
            </a:r>
            <a:b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</a:b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   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그림을 직접 우클릭하여 그림으로 저장을 하면 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150dpi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로 저장되기 때문에 </a:t>
            </a:r>
            <a:b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</a:b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    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꼭 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'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다른 이름으로 저장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'</a:t>
            </a:r>
            <a:r>
              <a:rPr lang="ko-KR" altLang="en-US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으로 이미지를 생성해야합니다</a:t>
            </a:r>
            <a:r>
              <a:rPr lang="en-US" altLang="ko-KR" sz="1089">
                <a:latin typeface="IQOS Hangul  Regular" panose="020B0600000101010101" pitchFamily="34" charset="-128"/>
                <a:ea typeface="IQOS Hangul  Regular" panose="020B0600000101010101" pitchFamily="34" charset="-128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C4D8B0-4140-A392-7766-54763AA43DCD}"/>
              </a:ext>
            </a:extLst>
          </p:cNvPr>
          <p:cNvGrpSpPr/>
          <p:nvPr/>
        </p:nvGrpSpPr>
        <p:grpSpPr>
          <a:xfrm>
            <a:off x="1407185" y="3512431"/>
            <a:ext cx="2734864" cy="1083486"/>
            <a:chOff x="-270721" y="4189413"/>
            <a:chExt cx="3014681" cy="11943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D9C403-2DDD-30E0-ACC0-E87CE397F490}"/>
                </a:ext>
              </a:extLst>
            </p:cNvPr>
            <p:cNvSpPr/>
            <p:nvPr/>
          </p:nvSpPr>
          <p:spPr>
            <a:xfrm>
              <a:off x="-270721" y="4189413"/>
              <a:ext cx="432873" cy="4095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3">
                  <a:solidFill>
                    <a:schemeClr val="tx1"/>
                  </a:solidFill>
                </a:rPr>
                <a:t>5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7EA0C7E-18E1-736D-3096-7AC432CE53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70"/>
            <a:stretch/>
          </p:blipFill>
          <p:spPr bwMode="auto">
            <a:xfrm>
              <a:off x="279889" y="4212181"/>
              <a:ext cx="2464071" cy="1171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6342584-A1D9-0471-B09A-26C8CDC04E19}"/>
              </a:ext>
            </a:extLst>
          </p:cNvPr>
          <p:cNvGrpSpPr/>
          <p:nvPr/>
        </p:nvGrpSpPr>
        <p:grpSpPr>
          <a:xfrm>
            <a:off x="1407185" y="4710429"/>
            <a:ext cx="4453781" cy="1101091"/>
            <a:chOff x="-216437" y="5588544"/>
            <a:chExt cx="4909469" cy="121374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71D33ED-5C77-E48A-131D-D70690A9B4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040"/>
            <a:stretch/>
          </p:blipFill>
          <p:spPr bwMode="auto">
            <a:xfrm>
              <a:off x="302141" y="5678343"/>
              <a:ext cx="4390891" cy="112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736726-E4D4-D368-5B55-E04D464ED29F}"/>
                </a:ext>
              </a:extLst>
            </p:cNvPr>
            <p:cNvSpPr/>
            <p:nvPr/>
          </p:nvSpPr>
          <p:spPr>
            <a:xfrm>
              <a:off x="-216437" y="5588544"/>
              <a:ext cx="432873" cy="4095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3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76037-14E1-A981-7367-4FACCED976BA}"/>
              </a:ext>
            </a:extLst>
          </p:cNvPr>
          <p:cNvGrpSpPr/>
          <p:nvPr/>
        </p:nvGrpSpPr>
        <p:grpSpPr>
          <a:xfrm>
            <a:off x="6371197" y="880465"/>
            <a:ext cx="1559684" cy="2428095"/>
            <a:chOff x="5130263" y="3779836"/>
            <a:chExt cx="1719263" cy="2676525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3DA227AF-3625-1BC1-EABD-2CFE26BC3C5B}"/>
                </a:ext>
              </a:extLst>
            </p:cNvPr>
            <p:cNvSpPr/>
            <p:nvPr/>
          </p:nvSpPr>
          <p:spPr>
            <a:xfrm>
              <a:off x="5130263" y="3810756"/>
              <a:ext cx="432873" cy="4095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3">
                  <a:solidFill>
                    <a:schemeClr val="tx1"/>
                  </a:solidFill>
                </a:rPr>
                <a:t>7</a:t>
              </a: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3D138E83-E130-7EFD-99E0-C623E4FE8F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7476" y="3779836"/>
              <a:ext cx="1162050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A43531-F472-FDFE-A0F7-4800E0C6159D}"/>
              </a:ext>
            </a:extLst>
          </p:cNvPr>
          <p:cNvGrpSpPr/>
          <p:nvPr/>
        </p:nvGrpSpPr>
        <p:grpSpPr>
          <a:xfrm>
            <a:off x="6371197" y="3446104"/>
            <a:ext cx="3639034" cy="1748300"/>
            <a:chOff x="2342305" y="3631646"/>
            <a:chExt cx="4011361" cy="1927177"/>
          </a:xfrm>
        </p:grpSpPr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5F84B867-C85F-0A9A-5DB8-DC4DD93588F5}"/>
                </a:ext>
              </a:extLst>
            </p:cNvPr>
            <p:cNvSpPr/>
            <p:nvPr/>
          </p:nvSpPr>
          <p:spPr>
            <a:xfrm>
              <a:off x="2342305" y="3631646"/>
              <a:ext cx="432873" cy="4095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3">
                  <a:solidFill>
                    <a:schemeClr val="tx1"/>
                  </a:solidFill>
                </a:rPr>
                <a:t>8</a:t>
              </a: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A3002B77-B8C5-6CB3-BB72-3A0C2F6D5C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113" r="39601"/>
            <a:stretch/>
          </p:blipFill>
          <p:spPr bwMode="auto">
            <a:xfrm>
              <a:off x="2961435" y="3631646"/>
              <a:ext cx="3392231" cy="192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5CFE8C-A9CD-9656-AA0F-6ED13CEE879C}"/>
              </a:ext>
            </a:extLst>
          </p:cNvPr>
          <p:cNvGrpSpPr/>
          <p:nvPr/>
        </p:nvGrpSpPr>
        <p:grpSpPr>
          <a:xfrm>
            <a:off x="6371197" y="5469492"/>
            <a:ext cx="4428132" cy="885967"/>
            <a:chOff x="2342304" y="5883622"/>
            <a:chExt cx="4881195" cy="97661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29B216-0A27-BED2-A2DD-AF2C431676B7}"/>
                </a:ext>
              </a:extLst>
            </p:cNvPr>
            <p:cNvSpPr/>
            <p:nvPr/>
          </p:nvSpPr>
          <p:spPr>
            <a:xfrm>
              <a:off x="2342304" y="5883622"/>
              <a:ext cx="432873" cy="4095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33">
                  <a:solidFill>
                    <a:schemeClr val="tx1"/>
                  </a:solidFill>
                </a:rPr>
                <a:t>9</a:t>
              </a:r>
            </a:p>
          </p:txBody>
        </p:sp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2539D6C7-1687-66F6-1436-1F39CAE02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435" y="5883622"/>
              <a:ext cx="4254064" cy="976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8304FC-535A-6651-91DA-F10BB2028968}"/>
              </a:ext>
            </a:extLst>
          </p:cNvPr>
          <p:cNvSpPr txBox="1"/>
          <p:nvPr/>
        </p:nvSpPr>
        <p:spPr>
          <a:xfrm>
            <a:off x="3858268" y="369077"/>
            <a:ext cx="715379" cy="3786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5750" indent="-285750" defTabSz="9144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600">
                <a:latin typeface="IQOS Hangul  Regular" panose="020B0600000101010101" pitchFamily="34" charset="-128"/>
                <a:ea typeface="IQOS Hangul  Regular" panose="020B0600000101010101" pitchFamily="34" charset="-128"/>
                <a:cs typeface="+mj-cs"/>
              </a:defRPr>
            </a:lvl1pPr>
            <a:lvl2pPr marL="685800" lvl="1" indent="-228600">
              <a:lnSpc>
                <a:spcPct val="150000"/>
              </a:lnSpc>
              <a:buFont typeface="+mj-lt"/>
              <a:buAutoNum type="arabicPeriod"/>
              <a:defRPr sz="1200" u="sng">
                <a:latin typeface="IQOS Hangul  Regular" panose="020B0600000101010101" pitchFamily="34" charset="-128"/>
                <a:ea typeface="IQOS Hangul  Regular" panose="020B0600000101010101" pitchFamily="34" charset="-128"/>
              </a:defRPr>
            </a:lvl2pPr>
            <a:lvl3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 sz="1200">
                <a:latin typeface="IQOS Hangul  Regular" panose="020B0600000101010101" pitchFamily="34" charset="-128"/>
                <a:ea typeface="IQOS Hangul  Regular" panose="020B0600000101010101" pitchFamily="34" charset="-128"/>
              </a:defRPr>
            </a:lvl3pPr>
          </a:lstStyle>
          <a:p>
            <a:pPr marL="0" indent="0">
              <a:buNone/>
            </a:pPr>
            <a:r>
              <a:rPr lang="ko-KR" altLang="en-US" sz="1089">
                <a:hlinkClick r:id="rId7"/>
              </a:rPr>
              <a:t>참고링크</a:t>
            </a:r>
            <a:endParaRPr lang="en-US" sz="1089"/>
          </a:p>
        </p:txBody>
      </p:sp>
    </p:spTree>
    <p:extLst>
      <p:ext uri="{BB962C8B-B14F-4D97-AF65-F5344CB8AC3E}">
        <p14:creationId xmlns:p14="http://schemas.microsoft.com/office/powerpoint/2010/main" val="28243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C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solidFill>
            <a:srgbClr val="0A4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7A026-31D2-60B0-B76C-7DF7FAF8B94F}"/>
              </a:ext>
            </a:extLst>
          </p:cNvPr>
          <p:cNvSpPr txBox="1"/>
          <p:nvPr/>
        </p:nvSpPr>
        <p:spPr>
          <a:xfrm>
            <a:off x="1283105" y="2223167"/>
            <a:ext cx="9625790" cy="523220"/>
          </a:xfrm>
          <a:prstGeom prst="rect">
            <a:avLst/>
          </a:prstGeom>
          <a:solidFill>
            <a:srgbClr val="5D81C5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2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</a:t>
            </a:r>
            <a:r>
              <a:rPr lang="ko-KR" altLang="en-US" sz="2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2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C1B14-2216-2757-DF4E-F1B9A228ED7A}"/>
              </a:ext>
            </a:extLst>
          </p:cNvPr>
          <p:cNvGrpSpPr/>
          <p:nvPr/>
        </p:nvGrpSpPr>
        <p:grpSpPr>
          <a:xfrm>
            <a:off x="2759475" y="3429000"/>
            <a:ext cx="6683003" cy="1372455"/>
            <a:chOff x="3088672" y="3801237"/>
            <a:chExt cx="3918587" cy="8047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5201448" y="3804334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CREDIT REPORT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0C24A-39A3-6295-A6B2-D021C0C2FDFF}"/>
                </a:ext>
              </a:extLst>
            </p:cNvPr>
            <p:cNvSpPr/>
            <p:nvPr/>
          </p:nvSpPr>
          <p:spPr>
            <a:xfrm>
              <a:off x="5201448" y="4284380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판촉활동 조회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3088672" y="3801237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조회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74214F-137D-C9E6-F92B-F838864DEBD8}"/>
                </a:ext>
              </a:extLst>
            </p:cNvPr>
            <p:cNvSpPr/>
            <p:nvPr/>
          </p:nvSpPr>
          <p:spPr>
            <a:xfrm>
              <a:off x="3088672" y="4281282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34" charset="-128"/>
                  <a:ea typeface="아이코스 한글  Regular" panose="020B0600000101010101" pitchFamily="34" charset="-128"/>
                </a:rPr>
                <a:t>소매점 특이사항 조회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552574" y="172689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pic>
        <p:nvPicPr>
          <p:cNvPr id="25" name="Picture 24" descr="A black and white logo&#10;&#10;Description automatically generated">
            <a:extLst>
              <a:ext uri="{FF2B5EF4-FFF2-40B4-BE49-F238E27FC236}">
                <a16:creationId xmlns:a16="http://schemas.microsoft.com/office/drawing/2014/main" id="{AAA303C9-872D-9EDA-F2F0-B7A8D792D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172689"/>
            <a:ext cx="2880366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1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C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solidFill>
            <a:srgbClr val="0A4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C1B14-2216-2757-DF4E-F1B9A228ED7A}"/>
              </a:ext>
            </a:extLst>
          </p:cNvPr>
          <p:cNvGrpSpPr/>
          <p:nvPr/>
        </p:nvGrpSpPr>
        <p:grpSpPr>
          <a:xfrm>
            <a:off x="2749522" y="3286784"/>
            <a:ext cx="6692956" cy="3030818"/>
            <a:chOff x="3082836" y="3801236"/>
            <a:chExt cx="3924423" cy="1777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5201448" y="3804334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0C24A-39A3-6295-A6B2-D021C0C2FDFF}"/>
                </a:ext>
              </a:extLst>
            </p:cNvPr>
            <p:cNvSpPr/>
            <p:nvPr/>
          </p:nvSpPr>
          <p:spPr>
            <a:xfrm>
              <a:off x="5201448" y="4284380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61CCDE-4F01-E49B-6A29-4F6474A9429D}"/>
                </a:ext>
              </a:extLst>
            </p:cNvPr>
            <p:cNvSpPr/>
            <p:nvPr/>
          </p:nvSpPr>
          <p:spPr>
            <a:xfrm>
              <a:off x="5201448" y="4769003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2301DD3-3E21-62A0-9598-6ED5CDDBA72C}"/>
                </a:ext>
              </a:extLst>
            </p:cNvPr>
            <p:cNvSpPr/>
            <p:nvPr/>
          </p:nvSpPr>
          <p:spPr>
            <a:xfrm>
              <a:off x="5195612" y="5256762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3088672" y="3801236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74214F-137D-C9E6-F92B-F838864DEBD8}"/>
                </a:ext>
              </a:extLst>
            </p:cNvPr>
            <p:cNvSpPr/>
            <p:nvPr/>
          </p:nvSpPr>
          <p:spPr>
            <a:xfrm>
              <a:off x="3088672" y="4281282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C63A7F7-32A3-3615-7E95-9CA8D7383747}"/>
                </a:ext>
              </a:extLst>
            </p:cNvPr>
            <p:cNvSpPr/>
            <p:nvPr/>
          </p:nvSpPr>
          <p:spPr>
            <a:xfrm>
              <a:off x="3088672" y="4765905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83B4294-E82B-DBC8-9033-114BD4F8D22D}"/>
                </a:ext>
              </a:extLst>
            </p:cNvPr>
            <p:cNvSpPr/>
            <p:nvPr/>
          </p:nvSpPr>
          <p:spPr>
            <a:xfrm>
              <a:off x="3082836" y="5253664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416A54-AFD5-F396-11B9-73652BC7773A}"/>
              </a:ext>
            </a:extLst>
          </p:cNvPr>
          <p:cNvSpPr txBox="1"/>
          <p:nvPr/>
        </p:nvSpPr>
        <p:spPr>
          <a:xfrm>
            <a:off x="1552574" y="172689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90AA0C-013B-E956-F078-219A2EABF9EB}"/>
              </a:ext>
            </a:extLst>
          </p:cNvPr>
          <p:cNvSpPr txBox="1"/>
          <p:nvPr/>
        </p:nvSpPr>
        <p:spPr>
          <a:xfrm>
            <a:off x="1283105" y="2223167"/>
            <a:ext cx="9625790" cy="523220"/>
          </a:xfrm>
          <a:prstGeom prst="rect">
            <a:avLst/>
          </a:prstGeom>
          <a:solidFill>
            <a:srgbClr val="5D81C5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2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POSM</a:t>
            </a:r>
            <a:r>
              <a:rPr lang="ko-KR" altLang="en-US" sz="2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2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pic>
        <p:nvPicPr>
          <p:cNvPr id="23" name="Picture 22" descr="A black and white logo&#10;&#10;Description automatically generated">
            <a:extLst>
              <a:ext uri="{FF2B5EF4-FFF2-40B4-BE49-F238E27FC236}">
                <a16:creationId xmlns:a16="http://schemas.microsoft.com/office/drawing/2014/main" id="{C048DD0A-C7E3-1168-F676-816D41AC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172689"/>
            <a:ext cx="2880366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283105" y="16335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8D29399D-A73E-27DC-A479-BAD23EE0F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62588"/>
            <a:ext cx="2880366" cy="216103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FE2453C-4D0F-FFCA-2679-0ED2D7A9FAA0}"/>
              </a:ext>
            </a:extLst>
          </p:cNvPr>
          <p:cNvGrpSpPr/>
          <p:nvPr/>
        </p:nvGrpSpPr>
        <p:grpSpPr>
          <a:xfrm>
            <a:off x="1414947" y="3139751"/>
            <a:ext cx="9362106" cy="2712675"/>
            <a:chOff x="2219869" y="3429000"/>
            <a:chExt cx="7366105" cy="271267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6191436" y="3434282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2219869" y="3429000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644957-CECB-367F-8B24-6E1DEED27460}"/>
                </a:ext>
              </a:extLst>
            </p:cNvPr>
            <p:cNvSpPr/>
            <p:nvPr/>
          </p:nvSpPr>
          <p:spPr>
            <a:xfrm>
              <a:off x="2219869" y="4152939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91E0A1-6D3C-BE84-4312-1A90F61AB000}"/>
                </a:ext>
              </a:extLst>
            </p:cNvPr>
            <p:cNvSpPr/>
            <p:nvPr/>
          </p:nvSpPr>
          <p:spPr>
            <a:xfrm>
              <a:off x="2219869" y="4876878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163513-83CC-8DB8-199C-BE36785EF907}"/>
                </a:ext>
              </a:extLst>
            </p:cNvPr>
            <p:cNvSpPr/>
            <p:nvPr/>
          </p:nvSpPr>
          <p:spPr>
            <a:xfrm>
              <a:off x="2219869" y="5593202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E4D00B-4045-7B51-3E9E-4EA18FEFD4BE}"/>
                </a:ext>
              </a:extLst>
            </p:cNvPr>
            <p:cNvSpPr/>
            <p:nvPr/>
          </p:nvSpPr>
          <p:spPr>
            <a:xfrm>
              <a:off x="6191436" y="4152939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7F62E08-ADC2-C9AB-27E3-86891A400960}"/>
                </a:ext>
              </a:extLst>
            </p:cNvPr>
            <p:cNvSpPr/>
            <p:nvPr/>
          </p:nvSpPr>
          <p:spPr>
            <a:xfrm>
              <a:off x="6191436" y="4876878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CD189BB-4AAD-4199-FF61-F6717A056AA6}"/>
                </a:ext>
              </a:extLst>
            </p:cNvPr>
            <p:cNvSpPr/>
            <p:nvPr/>
          </p:nvSpPr>
          <p:spPr>
            <a:xfrm>
              <a:off x="6191436" y="5593201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9CEDA-0156-1FBE-CE1C-EB08310F81CA}"/>
              </a:ext>
            </a:extLst>
          </p:cNvPr>
          <p:cNvGrpSpPr/>
          <p:nvPr/>
        </p:nvGrpSpPr>
        <p:grpSpPr>
          <a:xfrm>
            <a:off x="1283105" y="2132198"/>
            <a:ext cx="9625790" cy="531392"/>
            <a:chOff x="1283105" y="1129751"/>
            <a:chExt cx="9625790" cy="5313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7910C8-87D5-C162-83E3-B55155E702A4}"/>
                </a:ext>
              </a:extLst>
            </p:cNvPr>
            <p:cNvSpPr/>
            <p:nvPr/>
          </p:nvSpPr>
          <p:spPr>
            <a:xfrm>
              <a:off x="1283105" y="1131729"/>
              <a:ext cx="9625790" cy="52941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7A026-31D2-60B0-B76C-7DF7FAF8B94F}"/>
                </a:ext>
              </a:extLst>
            </p:cNvPr>
            <p:cNvSpPr txBox="1"/>
            <p:nvPr/>
          </p:nvSpPr>
          <p:spPr>
            <a:xfrm>
              <a:off x="3832185" y="1129751"/>
              <a:ext cx="4527630" cy="523220"/>
            </a:xfrm>
            <a:prstGeom prst="rect">
              <a:avLst/>
            </a:pr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  <a:effectLst>
              <a:softEdge rad="12700"/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500" b="1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defRPr>
              </a:lvl1pPr>
            </a:lstStyle>
            <a:p>
              <a:r>
                <a:rPr 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ISMS POSM</a:t>
              </a:r>
              <a:r>
                <a:rPr lang="ko-KR" alt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6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B75B9"/>
              </a:gs>
              <a:gs pos="48000">
                <a:srgbClr val="86A2D0"/>
              </a:gs>
              <a:gs pos="100000">
                <a:srgbClr val="ADC0D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9CEDA-0156-1FBE-CE1C-EB08310F81CA}"/>
              </a:ext>
            </a:extLst>
          </p:cNvPr>
          <p:cNvGrpSpPr/>
          <p:nvPr/>
        </p:nvGrpSpPr>
        <p:grpSpPr>
          <a:xfrm>
            <a:off x="0" y="2132198"/>
            <a:ext cx="12192000" cy="531392"/>
            <a:chOff x="1283105" y="1129751"/>
            <a:chExt cx="9625790" cy="531392"/>
          </a:xfrm>
          <a:solidFill>
            <a:srgbClr val="4D77BA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7910C8-87D5-C162-83E3-B55155E702A4}"/>
                </a:ext>
              </a:extLst>
            </p:cNvPr>
            <p:cNvSpPr/>
            <p:nvPr/>
          </p:nvSpPr>
          <p:spPr>
            <a:xfrm>
              <a:off x="1283105" y="1131729"/>
              <a:ext cx="9625790" cy="5294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7A026-31D2-60B0-B76C-7DF7FAF8B94F}"/>
                </a:ext>
              </a:extLst>
            </p:cNvPr>
            <p:cNvSpPr txBox="1"/>
            <p:nvPr/>
          </p:nvSpPr>
          <p:spPr>
            <a:xfrm>
              <a:off x="3832185" y="1129751"/>
              <a:ext cx="4527630" cy="523220"/>
            </a:xfrm>
            <a:prstGeom prst="rect">
              <a:avLst/>
            </a:prstGeom>
            <a:grpFill/>
            <a:ln>
              <a:noFill/>
            </a:ln>
            <a:effectLst>
              <a:softEdge rad="12700"/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500" b="1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defRPr>
              </a:lvl1pPr>
            </a:lstStyle>
            <a:p>
              <a:r>
                <a:rPr 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ISMS GENERAL</a:t>
              </a:r>
              <a:r>
                <a:rPr lang="ko-KR" alt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REPORT</a:t>
              </a:r>
            </a:p>
          </p:txBody>
        </p:sp>
      </p:grp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891025-1C24-C348-DB6A-4607E14E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46105"/>
            <a:ext cx="2880366" cy="2161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77232-D56A-12EC-F5BB-2AC06DB750C5}"/>
              </a:ext>
            </a:extLst>
          </p:cNvPr>
          <p:cNvSpPr txBox="1"/>
          <p:nvPr/>
        </p:nvSpPr>
        <p:spPr>
          <a:xfrm>
            <a:off x="8448674" y="90418"/>
            <a:ext cx="3648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변경변경</a:t>
            </a:r>
            <a:endParaRPr lang="en-US" altLang="ko-KR" sz="100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  <a:p>
            <a:r>
              <a:rPr lang="ko-KR" alt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변경병견</a:t>
            </a:r>
            <a:endParaRPr lang="en-US" altLang="ko-KR" sz="100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  <a:p>
            <a:endParaRPr lang="en-US" sz="100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7FFFF-B727-91C0-D679-955A447D69F4}"/>
              </a:ext>
            </a:extLst>
          </p:cNvPr>
          <p:cNvGrpSpPr/>
          <p:nvPr/>
        </p:nvGrpSpPr>
        <p:grpSpPr>
          <a:xfrm>
            <a:off x="2142693" y="3428999"/>
            <a:ext cx="7920000" cy="1522339"/>
            <a:chOff x="2792460" y="3428999"/>
            <a:chExt cx="6231456" cy="152233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15B03A6-D97A-D2D9-B461-DA8488BDE92F}"/>
                </a:ext>
              </a:extLst>
            </p:cNvPr>
            <p:cNvSpPr/>
            <p:nvPr/>
          </p:nvSpPr>
          <p:spPr>
            <a:xfrm>
              <a:off x="6191436" y="3434281"/>
              <a:ext cx="2832480" cy="61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CREDIT REPORT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5ED855A-8BE5-42D4-E840-0C0546A9B913}"/>
                </a:ext>
              </a:extLst>
            </p:cNvPr>
            <p:cNvSpPr/>
            <p:nvPr/>
          </p:nvSpPr>
          <p:spPr>
            <a:xfrm>
              <a:off x="2792460" y="3428999"/>
              <a:ext cx="2832480" cy="61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조회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6B0594-6F72-95F7-7E3C-6982A22C8536}"/>
                </a:ext>
              </a:extLst>
            </p:cNvPr>
            <p:cNvSpPr/>
            <p:nvPr/>
          </p:nvSpPr>
          <p:spPr>
            <a:xfrm>
              <a:off x="2792460" y="4339338"/>
              <a:ext cx="2832480" cy="61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34" charset="-128"/>
                  <a:ea typeface="아이코스 한글  Regular" panose="020B0600000101010101" pitchFamily="34" charset="-128"/>
                </a:rPr>
                <a:t>소매점 특이사항 조회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7CA15B5-B6A1-8D3B-7517-DB3A2029074B}"/>
                </a:ext>
              </a:extLst>
            </p:cNvPr>
            <p:cNvSpPr/>
            <p:nvPr/>
          </p:nvSpPr>
          <p:spPr>
            <a:xfrm>
              <a:off x="6191435" y="4339338"/>
              <a:ext cx="2832480" cy="61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판촉활동 조회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25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B75B9"/>
              </a:gs>
              <a:gs pos="48000">
                <a:srgbClr val="86A2D0"/>
              </a:gs>
              <a:gs pos="100000">
                <a:srgbClr val="ADC0D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9CEDA-0156-1FBE-CE1C-EB08310F81CA}"/>
              </a:ext>
            </a:extLst>
          </p:cNvPr>
          <p:cNvGrpSpPr/>
          <p:nvPr/>
        </p:nvGrpSpPr>
        <p:grpSpPr>
          <a:xfrm>
            <a:off x="0" y="2132198"/>
            <a:ext cx="12192000" cy="531392"/>
            <a:chOff x="1283105" y="1129751"/>
            <a:chExt cx="9625790" cy="531392"/>
          </a:xfrm>
          <a:solidFill>
            <a:srgbClr val="4D77BA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7910C8-87D5-C162-83E3-B55155E702A4}"/>
                </a:ext>
              </a:extLst>
            </p:cNvPr>
            <p:cNvSpPr/>
            <p:nvPr/>
          </p:nvSpPr>
          <p:spPr>
            <a:xfrm>
              <a:off x="1283105" y="1131729"/>
              <a:ext cx="9625790" cy="5294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7A026-31D2-60B0-B76C-7DF7FAF8B94F}"/>
                </a:ext>
              </a:extLst>
            </p:cNvPr>
            <p:cNvSpPr txBox="1"/>
            <p:nvPr/>
          </p:nvSpPr>
          <p:spPr>
            <a:xfrm>
              <a:off x="3832185" y="1129751"/>
              <a:ext cx="4527630" cy="523220"/>
            </a:xfrm>
            <a:prstGeom prst="rect">
              <a:avLst/>
            </a:prstGeom>
            <a:grpFill/>
            <a:ln>
              <a:noFill/>
            </a:ln>
            <a:effectLst>
              <a:softEdge rad="12700"/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500" b="1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defRPr>
              </a:lvl1pPr>
            </a:lstStyle>
            <a:p>
              <a:r>
                <a:rPr 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ISMS GENERAL</a:t>
              </a:r>
              <a:r>
                <a:rPr lang="ko-KR" alt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en-US" sz="28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REPORT</a:t>
              </a:r>
            </a:p>
          </p:txBody>
        </p:sp>
      </p:grp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891025-1C24-C348-DB6A-4607E14E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46105"/>
            <a:ext cx="2880366" cy="2161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77232-D56A-12EC-F5BB-2AC06DB750C5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7FFFF-B727-91C0-D679-955A447D69F4}"/>
              </a:ext>
            </a:extLst>
          </p:cNvPr>
          <p:cNvGrpSpPr/>
          <p:nvPr/>
        </p:nvGrpSpPr>
        <p:grpSpPr>
          <a:xfrm>
            <a:off x="2142693" y="3428999"/>
            <a:ext cx="7920000" cy="1522339"/>
            <a:chOff x="2792460" y="3428999"/>
            <a:chExt cx="6231456" cy="152233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15B03A6-D97A-D2D9-B461-DA8488BDE92F}"/>
                </a:ext>
              </a:extLst>
            </p:cNvPr>
            <p:cNvSpPr/>
            <p:nvPr/>
          </p:nvSpPr>
          <p:spPr>
            <a:xfrm>
              <a:off x="6191436" y="3434281"/>
              <a:ext cx="2832480" cy="61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CREDIT REPORT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5ED855A-8BE5-42D4-E840-0C0546A9B913}"/>
                </a:ext>
              </a:extLst>
            </p:cNvPr>
            <p:cNvSpPr/>
            <p:nvPr/>
          </p:nvSpPr>
          <p:spPr>
            <a:xfrm>
              <a:off x="2792460" y="3428999"/>
              <a:ext cx="2832480" cy="61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조회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6B0594-6F72-95F7-7E3C-6982A22C8536}"/>
                </a:ext>
              </a:extLst>
            </p:cNvPr>
            <p:cNvSpPr/>
            <p:nvPr/>
          </p:nvSpPr>
          <p:spPr>
            <a:xfrm>
              <a:off x="2792460" y="4339338"/>
              <a:ext cx="2832480" cy="61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34" charset="-128"/>
                  <a:ea typeface="아이코스 한글  Regular" panose="020B0600000101010101" pitchFamily="34" charset="-128"/>
                </a:rPr>
                <a:t>소매점 특이사항 조회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7CA15B5-B6A1-8D3B-7517-DB3A2029074B}"/>
                </a:ext>
              </a:extLst>
            </p:cNvPr>
            <p:cNvSpPr/>
            <p:nvPr/>
          </p:nvSpPr>
          <p:spPr>
            <a:xfrm>
              <a:off x="6191435" y="4339338"/>
              <a:ext cx="2832480" cy="61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ko-KR" altLang="en-US" sz="140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판촉활동 조회</a:t>
              </a:r>
              <a:endParaRPr lang="en-US" sz="14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88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(4 Times) 10AM, 4PM, 6PM, 9PM</a:t>
            </a:r>
          </a:p>
          <a:p>
            <a:pPr>
              <a:lnSpc>
                <a:spcPct val="200000"/>
              </a:lnSpc>
            </a:pPr>
            <a:r>
              <a:rPr lang="en-US" sz="100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5" y="159283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01. </a:t>
            </a:r>
            <a:r>
              <a:rPr lang="ko-KR" altLang="en-US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소매점 조회</a:t>
            </a:r>
            <a:endParaRPr lang="en-US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0500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291A5-4EF4-C5E3-0BC8-05CB77FBB6B7}"/>
              </a:ext>
            </a:extLst>
          </p:cNvPr>
          <p:cNvSpPr txBox="1"/>
          <p:nvPr/>
        </p:nvSpPr>
        <p:spPr>
          <a:xfrm>
            <a:off x="367545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F5AC5-257F-D5E1-243F-5DC148B42F27}"/>
              </a:ext>
            </a:extLst>
          </p:cNvPr>
          <p:cNvSpPr txBox="1"/>
          <p:nvPr/>
        </p:nvSpPr>
        <p:spPr>
          <a:xfrm>
            <a:off x="713883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유형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F88DC-EDAF-1173-5E04-F0B871F261C9}"/>
              </a:ext>
            </a:extLst>
          </p:cNvPr>
          <p:cNvSpPr txBox="1"/>
          <p:nvPr/>
        </p:nvSpPr>
        <p:spPr>
          <a:xfrm>
            <a:off x="9033009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코드</a:t>
            </a:r>
            <a:endParaRPr lang="en-US" sz="105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2DEFA-C6F1-A9AF-FC2B-4642C16A9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1" t="12977" r="26984" b="43300"/>
          <a:stretch/>
        </p:blipFill>
        <p:spPr>
          <a:xfrm>
            <a:off x="92279" y="79641"/>
            <a:ext cx="754555" cy="5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8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E5D26EBE-B311-4678-BEB3-3D603154A0E0}"/>
</file>

<file path=customXml/itemProps2.xml><?xml version="1.0" encoding="utf-8"?>
<ds:datastoreItem xmlns:ds="http://schemas.openxmlformats.org/officeDocument/2006/customXml" ds:itemID="{D4784243-9E44-422F-BD15-8D9DA43DA9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BD4797-FAF9-4C6A-A4A6-14E487A04427}">
  <ds:schemaRefs>
    <ds:schemaRef ds:uri="3e0b2eb5-b991-48f3-ab11-25b43d00da6a"/>
    <ds:schemaRef ds:uri="c2ee1bed-e7b6-41ca-ac1e-19fff78bde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Shin, Allie (contracted)</dc:creator>
  <cp:revision>1</cp:revision>
  <dcterms:created xsi:type="dcterms:W3CDTF">2023-08-31T04:03:56Z</dcterms:created>
  <dcterms:modified xsi:type="dcterms:W3CDTF">2023-10-11T07:58:14Z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