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sldIdLst>
    <p:sldId id="256" r:id="rId5"/>
    <p:sldId id="257" r:id="rId6"/>
    <p:sldId id="512" r:id="rId7"/>
    <p:sldId id="444" r:id="rId8"/>
    <p:sldId id="5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12"/>
            <p14:sldId id="444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46AB"/>
    <a:srgbClr val="000000"/>
    <a:srgbClr val="013CA6"/>
    <a:srgbClr val="7A98D0"/>
    <a:srgbClr val="CDCDCD"/>
    <a:srgbClr val="F2F5FA"/>
    <a:srgbClr val="DEE6F3"/>
    <a:srgbClr val="82AEFE"/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31B3A-CBF4-44DF-9466-17E4E4339A08}" v="318" dt="2023-08-23T03:47:41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5" autoAdjust="0"/>
  </p:normalViewPr>
  <p:slideViewPr>
    <p:cSldViewPr snapToGrid="0" showGuides="1">
      <p:cViewPr varScale="1">
        <p:scale>
          <a:sx n="113" d="100"/>
          <a:sy n="113" d="100"/>
        </p:scale>
        <p:origin x="312" y="96"/>
      </p:cViewPr>
      <p:guideLst>
        <p:guide orient="horz" pos="2160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, Jake (contracted)" userId="cb98d68d-c335-4ac8-a4bc-989f46b3ae95" providerId="ADAL" clId="{43E31B3A-CBF4-44DF-9466-17E4E4339A08}"/>
    <pc:docChg chg="undo redo custSel addSld delSld modSld modMainMaster modSection">
      <pc:chgData name="Jeong, Jake (contracted)" userId="cb98d68d-c335-4ac8-a4bc-989f46b3ae95" providerId="ADAL" clId="{43E31B3A-CBF4-44DF-9466-17E4E4339A08}" dt="2023-08-23T03:47:41.471" v="3658"/>
      <pc:docMkLst>
        <pc:docMk/>
      </pc:docMkLst>
      <pc:sldChg chg="addSp delSp modSp mod">
        <pc:chgData name="Jeong, Jake (contracted)" userId="cb98d68d-c335-4ac8-a4bc-989f46b3ae95" providerId="ADAL" clId="{43E31B3A-CBF4-44DF-9466-17E4E4339A08}" dt="2023-08-23T03:47:41.471" v="3658"/>
        <pc:sldMkLst>
          <pc:docMk/>
          <pc:sldMk cId="3509786476" sldId="257"/>
        </pc:sldMkLst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5" creationId="{0B78C50F-30E0-F397-E4D3-A4FBC2B7B817}"/>
          </ac:spMkLst>
        </pc:spChg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9" creationId="{33755E78-60BD-2FC7-34E9-D0FD1E496A4B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0" creationId="{F49A455E-71A3-5922-F487-BA008D942A15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8" creationId="{2E087FB6-ADA5-75D0-C8C6-BE72CC11787A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19" creationId="{44910604-18A7-A60B-0309-6A265738175B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20" creationId="{4562CFCC-F4C6-51CD-1825-48457772F09E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1" creationId="{63DCC898-FC3E-ADFD-621F-12D4D988CD41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2" creationId="{C1061E83-8012-7878-98A3-DD4C0EAD5032}"/>
          </ac:spMkLst>
        </pc:spChg>
        <pc:graphicFrameChg chg="modGraphic">
          <ac:chgData name="Jeong, Jake (contracted)" userId="cb98d68d-c335-4ac8-a4bc-989f46b3ae95" providerId="ADAL" clId="{43E31B3A-CBF4-44DF-9466-17E4E4339A08}" dt="2023-08-23T03:47:15.239" v="3616" actId="20577"/>
          <ac:graphicFrameMkLst>
            <pc:docMk/>
            <pc:sldMk cId="3509786476" sldId="257"/>
            <ac:graphicFrameMk id="13" creationId="{4B608032-42F1-5475-39C0-50FEA2DFD90D}"/>
          </ac:graphicFrameMkLst>
        </pc:graphicFrameChg>
        <pc:graphicFrameChg chg="mod modGraphic">
          <ac:chgData name="Jeong, Jake (contracted)" userId="cb98d68d-c335-4ac8-a4bc-989f46b3ae95" providerId="ADAL" clId="{43E31B3A-CBF4-44DF-9466-17E4E4339A08}" dt="2023-08-23T03:47:41.471" v="3658"/>
          <ac:graphicFrameMkLst>
            <pc:docMk/>
            <pc:sldMk cId="3509786476" sldId="257"/>
            <ac:graphicFrameMk id="14" creationId="{5E52A962-3142-A9E8-53A9-A3CB656566B2}"/>
          </ac:graphicFrameMkLst>
        </pc:graphicFrameChg>
        <pc:graphicFrameChg chg="modGraphic">
          <ac:chgData name="Jeong, Jake (contracted)" userId="cb98d68d-c335-4ac8-a4bc-989f46b3ae95" providerId="ADAL" clId="{43E31B3A-CBF4-44DF-9466-17E4E4339A08}" dt="2023-08-23T03:47:25.311" v="3622" actId="20577"/>
          <ac:graphicFrameMkLst>
            <pc:docMk/>
            <pc:sldMk cId="3509786476" sldId="257"/>
            <ac:graphicFrameMk id="15" creationId="{58AAC914-23C0-90F5-40EC-49AB85602849}"/>
          </ac:graphicFrameMkLst>
        </pc:graphicFrameChg>
      </pc:sldChg>
      <pc:sldChg chg="del">
        <pc:chgData name="Jeong, Jake (contracted)" userId="cb98d68d-c335-4ac8-a4bc-989f46b3ae95" providerId="ADAL" clId="{43E31B3A-CBF4-44DF-9466-17E4E4339A08}" dt="2023-08-22T23:53:44.890" v="115" actId="47"/>
        <pc:sldMkLst>
          <pc:docMk/>
          <pc:sldMk cId="2300204434" sldId="260"/>
        </pc:sldMkLst>
      </pc:sldChg>
      <pc:sldChg chg="del">
        <pc:chgData name="Jeong, Jake (contracted)" userId="cb98d68d-c335-4ac8-a4bc-989f46b3ae95" providerId="ADAL" clId="{43E31B3A-CBF4-44DF-9466-17E4E4339A08}" dt="2023-08-22T23:53:51.265" v="116" actId="47"/>
        <pc:sldMkLst>
          <pc:docMk/>
          <pc:sldMk cId="2776314259" sldId="26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0316507" sldId="2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9194015" sldId="2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1371193" sldId="26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969715901" sldId="26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61082799" sldId="2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57612428" sldId="2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01066524" sldId="2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35632677" sldId="2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21641124" sldId="28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01827598" sldId="28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88413882" sldId="28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62190619" sldId="28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62324" sldId="28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18727491" sldId="28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57728640" sldId="28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90524552" sldId="28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31678442" sldId="29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789482" sldId="29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6156469" sldId="29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453510523" sldId="29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69140938" sldId="29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304496" sldId="29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41052629" sldId="29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566094" sldId="30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845287376" sldId="30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1724141" sldId="30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90353276" sldId="3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5837976" sldId="30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32009527" sldId="3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39102769" sldId="3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22012199" sldId="30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3311015" sldId="3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18089370" sldId="3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00839731" sldId="31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0633295" sldId="32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1390266" sldId="3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21965368" sldId="3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63662358" sldId="3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60241080" sldId="3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91881592" sldId="3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30149887" sldId="33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18664542" sldId="3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50553783" sldId="34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347927416" sldId="34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42111131" sldId="34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658756139" sldId="34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57072933" sldId="34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0010857" sldId="3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15127326" sldId="3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700326840" sldId="3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944394" sldId="3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90357861" sldId="3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67890181" sldId="3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16470087" sldId="35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2844230" sldId="35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94205468" sldId="35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89156545" sldId="35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22174807" sldId="35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64523610" sldId="3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06320000" sldId="3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52903016" sldId="36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60441347" sldId="3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17185310" sldId="3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82136046" sldId="36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0785922" sldId="36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10500166" sldId="36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6930953" sldId="37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45777623" sldId="37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12756" sldId="3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23852436" sldId="3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83282672" sldId="3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9772108" sldId="3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6610560" sldId="37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516297" sldId="37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5217507" sldId="37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09153045" sldId="37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43296949" sldId="3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38383038" sldId="3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135878886" sldId="3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12726083" sldId="3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20233274" sldId="3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1564432" sldId="3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66832108" sldId="3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4293695" sldId="3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18158636" sldId="3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09659167" sldId="3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51581498" sldId="3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60724206" sldId="3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6257732" sldId="3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0801399" sldId="3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97538491" sldId="3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335948748" sldId="3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545128" sldId="3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51518034" sldId="4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28369516" sldId="4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67055785" sldId="4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2198664" sldId="4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0679963" sldId="4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4989903" sldId="4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41575347" sldId="4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20105079" sldId="4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95638775" sldId="412"/>
        </pc:sldMkLst>
      </pc:sldChg>
      <pc:sldChg chg="addSp delSp modSp add del mod delCm">
        <pc:chgData name="Jeong, Jake (contracted)" userId="cb98d68d-c335-4ac8-a4bc-989f46b3ae95" providerId="ADAL" clId="{43E31B3A-CBF4-44DF-9466-17E4E4339A08}" dt="2023-08-23T00:07:07.349" v="240" actId="47"/>
        <pc:sldMkLst>
          <pc:docMk/>
          <pc:sldMk cId="2887416177" sldId="416"/>
        </pc:sldMkLst>
        <pc:spChg chg="add del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2" creationId="{D6013C13-1F70-0CD4-019C-CB685C5C7584}"/>
          </ac:spMkLst>
        </pc:spChg>
        <pc:spChg chg="add del mod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6" creationId="{90E77DAC-106D-6CB5-5954-92C7592DA559}"/>
          </ac:spMkLst>
        </pc:spChg>
        <pc:spChg chg="mod">
          <ac:chgData name="Jeong, Jake (contracted)" userId="cb98d68d-c335-4ac8-a4bc-989f46b3ae95" providerId="ADAL" clId="{43E31B3A-CBF4-44DF-9466-17E4E4339A08}" dt="2023-08-23T00:05:14.726" v="156" actId="404"/>
          <ac:spMkLst>
            <pc:docMk/>
            <pc:sldMk cId="2887416177" sldId="416"/>
            <ac:spMk id="19" creationId="{E8D7BB20-D95E-79C0-7D1E-2504325E5C0A}"/>
          </ac:spMkLst>
        </pc:spChg>
        <pc:spChg chg="mod">
          <ac:chgData name="Jeong, Jake (contracted)" userId="cb98d68d-c335-4ac8-a4bc-989f46b3ae95" providerId="ADAL" clId="{43E31B3A-CBF4-44DF-9466-17E4E4339A08}" dt="2023-08-23T00:06:17.568" v="229" actId="20577"/>
          <ac:spMkLst>
            <pc:docMk/>
            <pc:sldMk cId="2887416177" sldId="416"/>
            <ac:spMk id="20" creationId="{DF8636E7-8D71-F646-4BE4-FA56414536C8}"/>
          </ac:spMkLst>
        </pc:spChg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16938320" sldId="42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79258961" sldId="42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222377277" sldId="42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46977782" sldId="42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04478165" sldId="42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38646825" sldId="42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76034633" sldId="42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99643642" sldId="43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40092248" sldId="4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13695743" sldId="4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47439201" sldId="43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54209893" sldId="4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37546682" sldId="4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57894958" sldId="4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922804218" sldId="4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85144382" sldId="442"/>
        </pc:sldMkLst>
      </pc:sldChg>
      <pc:sldChg chg="addSp delSp modSp mod">
        <pc:chgData name="Jeong, Jake (contracted)" userId="cb98d68d-c335-4ac8-a4bc-989f46b3ae95" providerId="ADAL" clId="{43E31B3A-CBF4-44DF-9466-17E4E4339A08}" dt="2023-08-23T01:19:50.750" v="1523" actId="1076"/>
        <pc:sldMkLst>
          <pc:docMk/>
          <pc:sldMk cId="683703589" sldId="443"/>
        </pc:sldMkLst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2" creationId="{7892A867-1B3F-E379-1648-57088FF22632}"/>
          </ac:spMkLst>
        </pc:spChg>
        <pc:spChg chg="mod">
          <ac:chgData name="Jeong, Jake (contracted)" userId="cb98d68d-c335-4ac8-a4bc-989f46b3ae95" providerId="ADAL" clId="{43E31B3A-CBF4-44DF-9466-17E4E4339A08}" dt="2023-08-23T00:17:35.696" v="374" actId="20577"/>
          <ac:spMkLst>
            <pc:docMk/>
            <pc:sldMk cId="683703589" sldId="443"/>
            <ac:spMk id="4" creationId="{7BF60A9B-8385-2F0D-856F-CD11388A943B}"/>
          </ac:spMkLst>
        </pc:spChg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5" creationId="{E280DAE9-D2CB-F8F6-84C8-89434DF80C6A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7" creationId="{5F781FF1-0B52-432E-63E7-FECF39065847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8" creationId="{49442531-1EAD-3998-687D-EF08244BF654}"/>
          </ac:spMkLst>
        </pc:spChg>
        <pc:spChg chg="add mod topLvl">
          <ac:chgData name="Jeong, Jake (contracted)" userId="cb98d68d-c335-4ac8-a4bc-989f46b3ae95" providerId="ADAL" clId="{43E31B3A-CBF4-44DF-9466-17E4E4339A08}" dt="2023-08-23T01:19:47.874" v="1521" actId="1076"/>
          <ac:spMkLst>
            <pc:docMk/>
            <pc:sldMk cId="683703589" sldId="443"/>
            <ac:spMk id="9" creationId="{00C4753A-0211-83F5-A488-53124198168D}"/>
          </ac:spMkLst>
        </pc:spChg>
        <pc:spChg chg="mod">
          <ac:chgData name="Jeong, Jake (contracted)" userId="cb98d68d-c335-4ac8-a4bc-989f46b3ae95" providerId="ADAL" clId="{43E31B3A-CBF4-44DF-9466-17E4E4339A08}" dt="2023-08-23T00:16:37.257" v="364" actId="20577"/>
          <ac:spMkLst>
            <pc:docMk/>
            <pc:sldMk cId="683703589" sldId="443"/>
            <ac:spMk id="17" creationId="{6F0E0AD3-5D9E-B3D7-8F56-8296DF5ED871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23" creationId="{F4FA386A-C244-8D19-7FF7-2E43B4D231AA}"/>
          </ac:spMkLst>
        </pc:spChg>
        <pc:spChg chg="add del mod">
          <ac:chgData name="Jeong, Jake (contracted)" userId="cb98d68d-c335-4ac8-a4bc-989f46b3ae95" providerId="ADAL" clId="{43E31B3A-CBF4-44DF-9466-17E4E4339A08}" dt="2023-08-23T00:25:33.843" v="521" actId="478"/>
          <ac:spMkLst>
            <pc:docMk/>
            <pc:sldMk cId="683703589" sldId="443"/>
            <ac:spMk id="24" creationId="{794A52F6-A0A8-EB61-BD1B-67D9B5505037}"/>
          </ac:spMkLst>
        </pc:spChg>
        <pc:spChg chg="add del mod">
          <ac:chgData name="Jeong, Jake (contracted)" userId="cb98d68d-c335-4ac8-a4bc-989f46b3ae95" providerId="ADAL" clId="{43E31B3A-CBF4-44DF-9466-17E4E4339A08}" dt="2023-08-23T00:28:08.587" v="546" actId="478"/>
          <ac:spMkLst>
            <pc:docMk/>
            <pc:sldMk cId="683703589" sldId="443"/>
            <ac:spMk id="25" creationId="{70D697B7-EB6E-CDB8-7B89-D51640150186}"/>
          </ac:spMkLst>
        </pc:spChg>
        <pc:spChg chg="add mod or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29" creationId="{FF9FF9EF-688D-0DE9-A707-5B6ECF5A29EA}"/>
          </ac:spMkLst>
        </pc:spChg>
        <pc:spChg chg="add mod">
          <ac:chgData name="Jeong, Jake (contracted)" userId="cb98d68d-c335-4ac8-a4bc-989f46b3ae95" providerId="ADAL" clId="{43E31B3A-CBF4-44DF-9466-17E4E4339A08}" dt="2023-08-23T00:33:04.169" v="581" actId="571"/>
          <ac:spMkLst>
            <pc:docMk/>
            <pc:sldMk cId="683703589" sldId="443"/>
            <ac:spMk id="31" creationId="{D3846C07-4914-0AE0-F81B-A1CC9E9E10CB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3" creationId="{EEE779D0-3B40-29B3-D3A4-FC83EF2DBE10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6" creationId="{303203CF-DB0D-52CB-77F3-3BBC4B51CB17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8" creationId="{747112F0-E8CC-106E-1C80-7D02E91DC10F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1" creationId="{28DD7B83-174A-033E-FBC4-8DD8962F56BA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2" creationId="{7F107A83-9DB2-F6D2-475E-7E84A494CA9C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57" creationId="{61CC6F82-8766-70FB-E613-EF534039D7A2}"/>
          </ac:spMkLst>
        </pc:spChg>
        <pc:spChg chg="add del mod">
          <ac:chgData name="Jeong, Jake (contracted)" userId="cb98d68d-c335-4ac8-a4bc-989f46b3ae95" providerId="ADAL" clId="{43E31B3A-CBF4-44DF-9466-17E4E4339A08}" dt="2023-08-23T01:04:19.916" v="1180" actId="478"/>
          <ac:spMkLst>
            <pc:docMk/>
            <pc:sldMk cId="683703589" sldId="443"/>
            <ac:spMk id="60" creationId="{FCBB7CFD-E627-383D-4DA0-4ED1D88793D8}"/>
          </ac:spMkLst>
        </pc:spChg>
        <pc:spChg chg="add del mod">
          <ac:chgData name="Jeong, Jake (contracted)" userId="cb98d68d-c335-4ac8-a4bc-989f46b3ae95" providerId="ADAL" clId="{43E31B3A-CBF4-44DF-9466-17E4E4339A08}" dt="2023-08-23T01:05:03.409" v="1194" actId="478"/>
          <ac:spMkLst>
            <pc:docMk/>
            <pc:sldMk cId="683703589" sldId="443"/>
            <ac:spMk id="61" creationId="{8814021B-72BC-BA67-F927-07AF0533BBC4}"/>
          </ac:spMkLst>
        </pc:spChg>
        <pc:spChg chg="add del mod">
          <ac:chgData name="Jeong, Jake (contracted)" userId="cb98d68d-c335-4ac8-a4bc-989f46b3ae95" providerId="ADAL" clId="{43E31B3A-CBF4-44DF-9466-17E4E4339A08}" dt="2023-08-23T01:09:26.577" v="1308" actId="478"/>
          <ac:spMkLst>
            <pc:docMk/>
            <pc:sldMk cId="683703589" sldId="443"/>
            <ac:spMk id="62" creationId="{05285FE2-BB30-67BC-2D60-66391E8C4CAA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24" creationId="{77937186-9F6E-0B6E-3055-B07ECBCB2C1A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5" creationId="{C4429FDA-73EE-6A65-2397-B654FE0E5803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7" creationId="{3CF13272-EA45-8F6C-FA3D-DB78D0BDD259}"/>
          </ac:spMkLst>
        </pc:spChg>
        <pc:spChg chg="add del mod">
          <ac:chgData name="Jeong, Jake (contracted)" userId="cb98d68d-c335-4ac8-a4bc-989f46b3ae95" providerId="ADAL" clId="{43E31B3A-CBF4-44DF-9466-17E4E4339A08}" dt="2023-08-23T01:08:59.310" v="1292" actId="767"/>
          <ac:spMkLst>
            <pc:docMk/>
            <pc:sldMk cId="683703589" sldId="443"/>
            <ac:spMk id="1028" creationId="{CF5D72D7-DB26-AEC2-3581-7A3315E4ABBF}"/>
          </ac:spMkLst>
        </pc:spChg>
        <pc:spChg chg="add del mod">
          <ac:chgData name="Jeong, Jake (contracted)" userId="cb98d68d-c335-4ac8-a4bc-989f46b3ae95" providerId="ADAL" clId="{43E31B3A-CBF4-44DF-9466-17E4E4339A08}" dt="2023-08-23T01:09:16.631" v="1306" actId="478"/>
          <ac:spMkLst>
            <pc:docMk/>
            <pc:sldMk cId="683703589" sldId="443"/>
            <ac:spMk id="1029" creationId="{6508FAA3-E8AB-844D-DD85-60766FC504E7}"/>
          </ac:spMkLst>
        </pc:spChg>
        <pc:spChg chg="add del mod">
          <ac:chgData name="Jeong, Jake (contracted)" userId="cb98d68d-c335-4ac8-a4bc-989f46b3ae95" providerId="ADAL" clId="{43E31B3A-CBF4-44DF-9466-17E4E4339A08}" dt="2023-08-23T01:09:53.892" v="1328" actId="478"/>
          <ac:spMkLst>
            <pc:docMk/>
            <pc:sldMk cId="683703589" sldId="443"/>
            <ac:spMk id="1030" creationId="{E2CD97F2-F9D7-10C6-DE11-9B9BD825B220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1" creationId="{3B20C3D2-F994-9D2F-ED4E-366A5555E7A4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2" creationId="{138D601B-305D-6D73-A41E-749F57F4628B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17:33.759" v="1466" actId="571"/>
          <ac:spMkLst>
            <pc:docMk/>
            <pc:sldMk cId="683703589" sldId="443"/>
            <ac:spMk id="1040" creationId="{9AF91BAD-35CF-71CC-D338-45CCF9A40D16}"/>
          </ac:spMkLst>
        </pc:spChg>
        <pc:grpChg chg="add del mod">
          <ac:chgData name="Jeong, Jake (contracted)" userId="cb98d68d-c335-4ac8-a4bc-989f46b3ae95" providerId="ADAL" clId="{43E31B3A-CBF4-44DF-9466-17E4E4339A08}" dt="2023-08-23T00:35:21.782" v="661" actId="165"/>
          <ac:grpSpMkLst>
            <pc:docMk/>
            <pc:sldMk cId="683703589" sldId="443"/>
            <ac:grpSpMk id="32" creationId="{0C5D679E-ADE4-9116-D904-454C54A27F8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9.571" v="1450" actId="165"/>
          <ac:grpSpMkLst>
            <pc:docMk/>
            <pc:sldMk cId="683703589" sldId="443"/>
            <ac:grpSpMk id="40" creationId="{9290539E-7825-7622-CFCA-C05A9B6A9428}"/>
          </ac:grpSpMkLst>
        </pc:grpChg>
        <pc:grpChg chg="add del mod">
          <ac:chgData name="Jeong, Jake (contracted)" userId="cb98d68d-c335-4ac8-a4bc-989f46b3ae95" providerId="ADAL" clId="{43E31B3A-CBF4-44DF-9466-17E4E4339A08}" dt="2023-08-23T00:44:45.873" v="848" actId="478"/>
          <ac:grpSpMkLst>
            <pc:docMk/>
            <pc:sldMk cId="683703589" sldId="443"/>
            <ac:grpSpMk id="43" creationId="{CEEBE18D-CECF-40FD-19F8-93377A30109F}"/>
          </ac:grpSpMkLst>
        </pc:grpChg>
        <pc:grpChg chg="add del mod">
          <ac:chgData name="Jeong, Jake (contracted)" userId="cb98d68d-c335-4ac8-a4bc-989f46b3ae95" providerId="ADAL" clId="{43E31B3A-CBF4-44DF-9466-17E4E4339A08}" dt="2023-08-23T00:44:47.760" v="849" actId="478"/>
          <ac:grpSpMkLst>
            <pc:docMk/>
            <pc:sldMk cId="683703589" sldId="443"/>
            <ac:grpSpMk id="44" creationId="{4D0D89B9-E89E-835C-909F-1A2B96030963}"/>
          </ac:grpSpMkLst>
        </pc:grpChg>
        <pc:grpChg chg="add del mod">
          <ac:chgData name="Jeong, Jake (contracted)" userId="cb98d68d-c335-4ac8-a4bc-989f46b3ae95" providerId="ADAL" clId="{43E31B3A-CBF4-44DF-9466-17E4E4339A08}" dt="2023-08-23T00:46:35.676" v="913" actId="165"/>
          <ac:grpSpMkLst>
            <pc:docMk/>
            <pc:sldMk cId="683703589" sldId="443"/>
            <ac:grpSpMk id="45" creationId="{54C4D5B0-37C8-E2DB-4FB1-7FDD199054C6}"/>
          </ac:grpSpMkLst>
        </pc:grpChg>
        <pc:grpChg chg="add del mod">
          <ac:chgData name="Jeong, Jake (contracted)" userId="cb98d68d-c335-4ac8-a4bc-989f46b3ae95" providerId="ADAL" clId="{43E31B3A-CBF4-44DF-9466-17E4E4339A08}" dt="2023-08-23T00:47:44.400" v="1002" actId="165"/>
          <ac:grpSpMkLst>
            <pc:docMk/>
            <pc:sldMk cId="683703589" sldId="443"/>
            <ac:grpSpMk id="51" creationId="{17D04277-8AF4-7C87-EDA7-1DCE02FAAB20}"/>
          </ac:grpSpMkLst>
        </pc:grpChg>
        <pc:grpChg chg="add del mod topLvl">
          <ac:chgData name="Jeong, Jake (contracted)" userId="cb98d68d-c335-4ac8-a4bc-989f46b3ae95" providerId="ADAL" clId="{43E31B3A-CBF4-44DF-9466-17E4E4339A08}" dt="2023-08-23T00:48:33.055" v="1009" actId="165"/>
          <ac:grpSpMkLst>
            <pc:docMk/>
            <pc:sldMk cId="683703589" sldId="443"/>
            <ac:grpSpMk id="53" creationId="{1C56570B-4A25-4F89-DE5A-B736BFB0947D}"/>
          </ac:grpSpMkLst>
        </pc:grpChg>
        <pc:grpChg chg="add del mod">
          <ac:chgData name="Jeong, Jake (contracted)" userId="cb98d68d-c335-4ac8-a4bc-989f46b3ae95" providerId="ADAL" clId="{43E31B3A-CBF4-44DF-9466-17E4E4339A08}" dt="2023-08-23T00:48:22.928" v="1008" actId="165"/>
          <ac:grpSpMkLst>
            <pc:docMk/>
            <pc:sldMk cId="683703589" sldId="443"/>
            <ac:grpSpMk id="54" creationId="{BCCFB498-1C8C-9798-EEA7-DE70D6D7A7F8}"/>
          </ac:grpSpMkLst>
        </pc:grpChg>
        <pc:grpChg chg="add del mod">
          <ac:chgData name="Jeong, Jake (contracted)" userId="cb98d68d-c335-4ac8-a4bc-989f46b3ae95" providerId="ADAL" clId="{43E31B3A-CBF4-44DF-9466-17E4E4339A08}" dt="2023-08-23T00:51:39.891" v="1103" actId="165"/>
          <ac:grpSpMkLst>
            <pc:docMk/>
            <pc:sldMk cId="683703589" sldId="443"/>
            <ac:grpSpMk id="55" creationId="{4E3DD4AE-4CC1-4A06-BD63-0515DFDD77C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3" creationId="{A6F29484-3DFB-61D6-47D3-ED0258F60146}"/>
          </ac:grpSpMkLst>
        </pc:grpChg>
        <pc:grpChg chg="add mod">
          <ac:chgData name="Jeong, Jake (contracted)" userId="cb98d68d-c335-4ac8-a4bc-989f46b3ae95" providerId="ADAL" clId="{43E31B3A-CBF4-44DF-9466-17E4E4339A08}" dt="2023-08-23T01:15:26.607" v="1440" actId="164"/>
          <ac:grpSpMkLst>
            <pc:docMk/>
            <pc:sldMk cId="683703589" sldId="443"/>
            <ac:grpSpMk id="1035" creationId="{79D75113-5F17-60EF-7830-2FD2526D31F5}"/>
          </ac:grpSpMkLst>
        </pc:grpChg>
        <pc:grpChg chg="add mod">
          <ac:chgData name="Jeong, Jake (contracted)" userId="cb98d68d-c335-4ac8-a4bc-989f46b3ae95" providerId="ADAL" clId="{43E31B3A-CBF4-44DF-9466-17E4E4339A08}" dt="2023-08-23T01:15:36.489" v="1442" actId="164"/>
          <ac:grpSpMkLst>
            <pc:docMk/>
            <pc:sldMk cId="683703589" sldId="443"/>
            <ac:grpSpMk id="1036" creationId="{A0312EBE-38AB-40E9-991D-20F5AA272F79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7" creationId="{720BB8E6-28BC-AB93-A178-9EF44971E255}"/>
          </ac:grpSpMkLst>
        </pc:grpChg>
        <pc:grpChg chg="add del mod">
          <ac:chgData name="Jeong, Jake (contracted)" userId="cb98d68d-c335-4ac8-a4bc-989f46b3ae95" providerId="ADAL" clId="{43E31B3A-CBF4-44DF-9466-17E4E4339A08}" dt="2023-08-23T01:16:17.456" v="1448" actId="165"/>
          <ac:grpSpMkLst>
            <pc:docMk/>
            <pc:sldMk cId="683703589" sldId="443"/>
            <ac:grpSpMk id="1038" creationId="{36A12256-6295-FF4E-B031-90366C1CF73F}"/>
          </ac:grpSpMkLst>
        </pc:grpChg>
        <pc:grpChg chg="add mod">
          <ac:chgData name="Jeong, Jake (contracted)" userId="cb98d68d-c335-4ac8-a4bc-989f46b3ae95" providerId="ADAL" clId="{43E31B3A-CBF4-44DF-9466-17E4E4339A08}" dt="2023-08-23T01:16:35.529" v="1451" actId="164"/>
          <ac:grpSpMkLst>
            <pc:docMk/>
            <pc:sldMk cId="683703589" sldId="443"/>
            <ac:grpSpMk id="1039" creationId="{43EC435D-F54F-5D47-8B1E-3E36A2DAF4BC}"/>
          </ac:grpSpMkLst>
        </pc:grpChg>
        <pc:picChg chg="add del mod">
          <ac:chgData name="Jeong, Jake (contracted)" userId="cb98d68d-c335-4ac8-a4bc-989f46b3ae95" providerId="ADAL" clId="{43E31B3A-CBF4-44DF-9466-17E4E4339A08}" dt="2023-08-23T00:08:08.931" v="319" actId="478"/>
          <ac:picMkLst>
            <pc:docMk/>
            <pc:sldMk cId="683703589" sldId="443"/>
            <ac:picMk id="6" creationId="{021FDB1F-D65C-139A-A52C-169B7E741239}"/>
          </ac:picMkLst>
        </pc:picChg>
        <pc:picChg chg="add del">
          <ac:chgData name="Jeong, Jake (contracted)" userId="cb98d68d-c335-4ac8-a4bc-989f46b3ae95" providerId="ADAL" clId="{43E31B3A-CBF4-44DF-9466-17E4E4339A08}" dt="2023-08-23T00:12:55.170" v="337" actId="478"/>
          <ac:picMkLst>
            <pc:docMk/>
            <pc:sldMk cId="683703589" sldId="443"/>
            <ac:picMk id="11" creationId="{A8F7FA8D-9B81-0F94-14E0-55ED450FB389}"/>
          </ac:picMkLst>
        </pc:picChg>
        <pc:picChg chg="add mod">
          <ac:chgData name="Jeong, Jake (contracted)" userId="cb98d68d-c335-4ac8-a4bc-989f46b3ae95" providerId="ADAL" clId="{43E31B3A-CBF4-44DF-9466-17E4E4339A08}" dt="2023-08-23T01:17:35.444" v="1467" actId="1076"/>
          <ac:picMkLst>
            <pc:docMk/>
            <pc:sldMk cId="683703589" sldId="443"/>
            <ac:picMk id="13" creationId="{BD5292ED-AE76-8DF9-BD94-180FF349B2A8}"/>
          </ac:picMkLst>
        </pc:picChg>
        <pc:picChg chg="add mod topLvl">
          <ac:chgData name="Jeong, Jake (contracted)" userId="cb98d68d-c335-4ac8-a4bc-989f46b3ae95" providerId="ADAL" clId="{43E31B3A-CBF4-44DF-9466-17E4E4339A08}" dt="2023-08-23T01:16:35.529" v="1451" actId="164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43E31B3A-CBF4-44DF-9466-17E4E4339A08}" dt="2023-08-23T01:19:50.750" v="1523" actId="1076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0:11:08.855" v="335" actId="478"/>
          <ac:picMkLst>
            <pc:docMk/>
            <pc:sldMk cId="683703589" sldId="443"/>
            <ac:picMk id="1026" creationId="{B6B9EDF0-D6F4-BDC3-0945-FE8EB3DE3001}"/>
          </ac:picMkLst>
        </pc:picChg>
        <pc:cxnChg chg="add del mod topLvl">
          <ac:chgData name="Jeong, Jake (contracted)" userId="cb98d68d-c335-4ac8-a4bc-989f46b3ae95" providerId="ADAL" clId="{43E31B3A-CBF4-44DF-9466-17E4E4339A08}" dt="2023-08-23T00:35:24.930" v="662" actId="478"/>
          <ac:cxnSpMkLst>
            <pc:docMk/>
            <pc:sldMk cId="683703589" sldId="443"/>
            <ac:cxnSpMk id="21" creationId="{A7FF9E03-3CCE-8347-4BCB-C1CCCB07E51A}"/>
          </ac:cxnSpMkLst>
        </pc:cxnChg>
        <pc:cxnChg chg="add del mod">
          <ac:chgData name="Jeong, Jake (contracted)" userId="cb98d68d-c335-4ac8-a4bc-989f46b3ae95" providerId="ADAL" clId="{43E31B3A-CBF4-44DF-9466-17E4E4339A08}" dt="2023-08-23T00:28:31.801" v="551" actId="478"/>
          <ac:cxnSpMkLst>
            <pc:docMk/>
            <pc:sldMk cId="683703589" sldId="443"/>
            <ac:cxnSpMk id="26" creationId="{202127AB-16EB-6B9F-D131-507B69E97DD6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35" creationId="{B56A51CF-7F0A-55AC-D774-8528BDC1CEC5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5.873" v="848" actId="478"/>
          <ac:cxnSpMkLst>
            <pc:docMk/>
            <pc:sldMk cId="683703589" sldId="443"/>
            <ac:cxnSpMk id="37" creationId="{A6C1E598-A55C-0BDF-4806-40384EA68936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7.760" v="849" actId="478"/>
          <ac:cxnSpMkLst>
            <pc:docMk/>
            <pc:sldMk cId="683703589" sldId="443"/>
            <ac:cxnSpMk id="39" creationId="{5B115DB1-E2EA-A875-5743-AE2DC878911F}"/>
          </ac:cxnSpMkLst>
        </pc:cxnChg>
        <pc:cxnChg chg="add del mod">
          <ac:chgData name="Jeong, Jake (contracted)" userId="cb98d68d-c335-4ac8-a4bc-989f46b3ae95" providerId="ADAL" clId="{43E31B3A-CBF4-44DF-9466-17E4E4339A08}" dt="2023-08-23T00:47:32.953" v="1001" actId="478"/>
          <ac:cxnSpMkLst>
            <pc:docMk/>
            <pc:sldMk cId="683703589" sldId="443"/>
            <ac:cxnSpMk id="49" creationId="{7570292C-E1AC-47FA-2639-C413DC42CAB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0" creationId="{983FF521-1DF1-A9B1-FA2F-75A5909E7CE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2" creationId="{654EAD5D-E9EF-13F0-3FD3-8EE1C0783435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58" creationId="{357C212D-76C3-C56D-29FA-FBE97F2F9098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addSp delSp modSp mod">
        <pc:chgData name="Jeong, Jake (contracted)" userId="cb98d68d-c335-4ac8-a4bc-989f46b3ae95" providerId="ADAL" clId="{43E31B3A-CBF4-44DF-9466-17E4E4339A08}" dt="2023-08-23T02:30:29.982" v="3608"/>
        <pc:sldMkLst>
          <pc:docMk/>
          <pc:sldMk cId="2161962919" sldId="444"/>
        </pc:sldMkLst>
        <pc:spChg chg="add del mod">
          <ac:chgData name="Jeong, Jake (contracted)" userId="cb98d68d-c335-4ac8-a4bc-989f46b3ae95" providerId="ADAL" clId="{43E31B3A-CBF4-44DF-9466-17E4E4339A08}" dt="2023-08-23T02:24:29.165" v="3042" actId="478"/>
          <ac:spMkLst>
            <pc:docMk/>
            <pc:sldMk cId="2161962919" sldId="444"/>
            <ac:spMk id="3" creationId="{F785721D-B3CB-5A11-55F7-0E2514632ECB}"/>
          </ac:spMkLst>
        </pc:spChg>
        <pc:spChg chg="mod">
          <ac:chgData name="Jeong, Jake (contracted)" userId="cb98d68d-c335-4ac8-a4bc-989f46b3ae95" providerId="ADAL" clId="{43E31B3A-CBF4-44DF-9466-17E4E4339A08}" dt="2023-08-23T02:23:42.696" v="3036"/>
          <ac:spMkLst>
            <pc:docMk/>
            <pc:sldMk cId="2161962919" sldId="444"/>
            <ac:spMk id="5" creationId="{3C9157F2-937C-534A-365C-CD85EB63532F}"/>
          </ac:spMkLst>
        </pc:spChg>
        <pc:spChg chg="add del mod">
          <ac:chgData name="Jeong, Jake (contracted)" userId="cb98d68d-c335-4ac8-a4bc-989f46b3ae95" providerId="ADAL" clId="{43E31B3A-CBF4-44DF-9466-17E4E4339A08}" dt="2023-08-23T02:23:46.070" v="3038"/>
          <ac:spMkLst>
            <pc:docMk/>
            <pc:sldMk cId="2161962919" sldId="444"/>
            <ac:spMk id="6" creationId="{036D5065-BC5E-CF8F-9CD5-38E95DC32DED}"/>
          </ac:spMkLst>
        </pc:spChg>
        <pc:spChg chg="add mod">
          <ac:chgData name="Jeong, Jake (contracted)" userId="cb98d68d-c335-4ac8-a4bc-989f46b3ae95" providerId="ADAL" clId="{43E31B3A-CBF4-44DF-9466-17E4E4339A08}" dt="2023-08-23T02:24:02.545" v="3041" actId="14100"/>
          <ac:spMkLst>
            <pc:docMk/>
            <pc:sldMk cId="2161962919" sldId="444"/>
            <ac:spMk id="8" creationId="{77889827-CFD2-9691-770F-2F37ACD321F3}"/>
          </ac:spMkLst>
        </pc:spChg>
        <pc:spChg chg="mod">
          <ac:chgData name="Jeong, Jake (contracted)" userId="cb98d68d-c335-4ac8-a4bc-989f46b3ae95" providerId="ADAL" clId="{43E31B3A-CBF4-44DF-9466-17E4E4339A08}" dt="2023-08-23T02:28:48.640" v="3603" actId="20577"/>
          <ac:spMkLst>
            <pc:docMk/>
            <pc:sldMk cId="2161962919" sldId="444"/>
            <ac:spMk id="14" creationId="{6731D17C-A35B-1F51-03D2-5D4634B5D669}"/>
          </ac:spMkLst>
        </pc:spChg>
        <pc:spChg chg="mod">
          <ac:chgData name="Jeong, Jake (contracted)" userId="cb98d68d-c335-4ac8-a4bc-989f46b3ae95" providerId="ADAL" clId="{43E31B3A-CBF4-44DF-9466-17E4E4339A08}" dt="2023-08-23T02:28:23.768" v="3597"/>
          <ac:spMkLst>
            <pc:docMk/>
            <pc:sldMk cId="2161962919" sldId="44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43E31B3A-CBF4-44DF-9466-17E4E4339A08}" dt="2023-08-23T02:25:54.935" v="3205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43E31B3A-CBF4-44DF-9466-17E4E4339A08}" dt="2023-08-23T02:30:29.982" v="3608"/>
          <ac:spMkLst>
            <pc:docMk/>
            <pc:sldMk cId="2161962919" sldId="444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43E31B3A-CBF4-44DF-9466-17E4E4339A08}" dt="2023-08-23T02:26:26.042" v="3350"/>
          <ac:spMkLst>
            <pc:docMk/>
            <pc:sldMk cId="2161962919" sldId="444"/>
            <ac:spMk id="18" creationId="{CECDAE23-2351-6C92-24E2-C3F99A13CFB7}"/>
          </ac:spMkLst>
        </pc:spChg>
        <pc:picChg chg="add mod">
          <ac:chgData name="Jeong, Jake (contracted)" userId="cb98d68d-c335-4ac8-a4bc-989f46b3ae95" providerId="ADAL" clId="{43E31B3A-CBF4-44DF-9466-17E4E4339A08}" dt="2023-08-23T02:22:41.058" v="3022" actId="1076"/>
          <ac:picMkLst>
            <pc:docMk/>
            <pc:sldMk cId="2161962919" sldId="444"/>
            <ac:picMk id="2" creationId="{799BD34B-A061-03A7-6A39-EBEE6BE5B2F3}"/>
          </ac:picMkLst>
        </pc:picChg>
        <pc:picChg chg="add del mod modCrop">
          <ac:chgData name="Jeong, Jake (contracted)" userId="cb98d68d-c335-4ac8-a4bc-989f46b3ae95" providerId="ADAL" clId="{43E31B3A-CBF4-44DF-9466-17E4E4339A08}" dt="2023-08-23T02:24:56.337" v="3054" actId="1076"/>
          <ac:picMkLst>
            <pc:docMk/>
            <pc:sldMk cId="2161962919" sldId="444"/>
            <ac:picMk id="4" creationId="{BF339B0E-2326-9575-473C-C3A614E76F42}"/>
          </ac:picMkLst>
        </pc:picChg>
        <pc:picChg chg="add del mod">
          <ac:chgData name="Jeong, Jake (contracted)" userId="cb98d68d-c335-4ac8-a4bc-989f46b3ae95" providerId="ADAL" clId="{43E31B3A-CBF4-44DF-9466-17E4E4339A08}" dt="2023-08-23T02:23:46.070" v="3038"/>
          <ac:picMkLst>
            <pc:docMk/>
            <pc:sldMk cId="2161962919" sldId="444"/>
            <ac:picMk id="7" creationId="{4045AA83-CECB-59BA-CAD8-F250ECE21939}"/>
          </ac:picMkLst>
        </pc:picChg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3098373" sldId="4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02102985" sldId="4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81066872" sldId="4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98865" sldId="4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58161750" sldId="4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255677651" sldId="45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50155574" sldId="4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5141990" sldId="45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5181288" sldId="45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71649807" sldId="45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35229058" sldId="4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36775501" sldId="46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6463998" sldId="46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61032973" sldId="4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6414200" sldId="4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92641586" sldId="4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3796094" sldId="46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015532530" sldId="4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81823183" sldId="4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66715181" sldId="4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61120080" sldId="4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36491359" sldId="47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8769754" sldId="47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96136077" sldId="4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77050334" sldId="4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77993379" sldId="4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91793754" sldId="4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8458097" sldId="4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9925682" sldId="4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80165423" sldId="4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065947107" sldId="4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50013439" sldId="4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086878210" sldId="4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27816492" sldId="4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95686127" sldId="4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91171606" sldId="4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54273658" sldId="49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493837383" sldId="49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07455131" sldId="49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3193555" sldId="4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745701179" sldId="4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922656959" sldId="4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47242700" sldId="4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6127671" sldId="4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6275052" sldId="4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00118204" sldId="5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79815594" sldId="5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238291565" sldId="5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18027580" sldId="50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4268970" sldId="50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2546665" sldId="50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187428877" sldId="50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52326708" sldId="50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788988244" sldId="50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67146790" sldId="50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7320684" sldId="510"/>
        </pc:sldMkLst>
      </pc:sldChg>
      <pc:sldChg chg="addSp delSp modSp add mod">
        <pc:chgData name="Jeong, Jake (contracted)" userId="cb98d68d-c335-4ac8-a4bc-989f46b3ae95" providerId="ADAL" clId="{43E31B3A-CBF4-44DF-9466-17E4E4339A08}" dt="2023-08-23T02:22:56.639" v="3024"/>
        <pc:sldMkLst>
          <pc:docMk/>
          <pc:sldMk cId="3772507420" sldId="512"/>
        </pc:sldMkLst>
        <pc:spChg chg="add mod topLvl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8" creationId="{1F36A90F-9B98-758E-540C-934119F64026}"/>
          </ac:spMkLst>
        </pc:spChg>
        <pc:spChg chg="del">
          <ac:chgData name="Jeong, Jake (contracted)" userId="cb98d68d-c335-4ac8-a4bc-989f46b3ae95" providerId="ADAL" clId="{43E31B3A-CBF4-44DF-9466-17E4E4339A08}" dt="2023-08-23T01:16:54.316" v="1453" actId="478"/>
          <ac:spMkLst>
            <pc:docMk/>
            <pc:sldMk cId="3772507420" sldId="512"/>
            <ac:spMk id="9" creationId="{00C4753A-0211-83F5-A488-53124198168D}"/>
          </ac:spMkLst>
        </pc:spChg>
        <pc:spChg chg="add del mod topLvl">
          <ac:chgData name="Jeong, Jake (contracted)" userId="cb98d68d-c335-4ac8-a4bc-989f46b3ae95" providerId="ADAL" clId="{43E31B3A-CBF4-44DF-9466-17E4E4339A08}" dt="2023-08-23T01:19:09.675" v="1510" actId="478"/>
          <ac:spMkLst>
            <pc:docMk/>
            <pc:sldMk cId="3772507420" sldId="512"/>
            <ac:spMk id="12" creationId="{CD6ADF77-B001-90E8-B7FE-63FD73E637F0}"/>
          </ac:spMkLst>
        </pc:spChg>
        <pc:spChg chg="add 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14" creationId="{C8E96AE6-2367-7B49-008C-7737CA1EE747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16" creationId="{EC00633D-11D1-31E2-20F2-A0F3F4B54523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21" creationId="{9335FE65-67E2-7012-9CAF-F1086CD6B3D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27" creationId="{A40C9FDF-5E45-B555-B128-6BE24CA51FE5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0" creationId="{A2FE65FA-6638-9E89-E924-DFFCF4CDD04D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1" creationId="{BD04CA0F-D103-DC57-57EE-9DCDB7973A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37" creationId="{B897899E-7662-E58A-BF5D-54428D642E06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0" creationId="{841EFC54-F319-73DF-1CCA-93EC33544942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1" creationId="{3F018286-20BE-C687-B9BD-6F76F64FA2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43" creationId="{F125088A-BFA8-F16E-08F2-A553F55FF2C6}"/>
          </ac:spMkLst>
        </pc:spChg>
        <pc:spChg chg="mod topLvl">
          <ac:chgData name="Jeong, Jake (contracted)" userId="cb98d68d-c335-4ac8-a4bc-989f46b3ae95" providerId="ADAL" clId="{43E31B3A-CBF4-44DF-9466-17E4E4339A08}" dt="2023-08-23T01:56:22.971" v="2266" actId="1076"/>
          <ac:spMkLst>
            <pc:docMk/>
            <pc:sldMk cId="3772507420" sldId="512"/>
            <ac:spMk id="45" creationId="{434B3ED0-D4D0-0DA0-C72A-A0BF2D3EA972}"/>
          </ac:spMkLst>
        </pc:spChg>
        <pc:spChg chg="del mod">
          <ac:chgData name="Jeong, Jake (contracted)" userId="cb98d68d-c335-4ac8-a4bc-989f46b3ae95" providerId="ADAL" clId="{43E31B3A-CBF4-44DF-9466-17E4E4339A08}" dt="2023-08-23T01:23:27.461" v="1656" actId="478"/>
          <ac:spMkLst>
            <pc:docMk/>
            <pc:sldMk cId="3772507420" sldId="512"/>
            <ac:spMk id="46" creationId="{9514662E-A0A2-5E54-D009-B5C1AA285E9B}"/>
          </ac:spMkLst>
        </pc:spChg>
        <pc:spChg chg="add del mod ord">
          <ac:chgData name="Jeong, Jake (contracted)" userId="cb98d68d-c335-4ac8-a4bc-989f46b3ae95" providerId="ADAL" clId="{43E31B3A-CBF4-44DF-9466-17E4E4339A08}" dt="2023-08-23T01:31:29.374" v="1855" actId="478"/>
          <ac:spMkLst>
            <pc:docMk/>
            <pc:sldMk cId="3772507420" sldId="512"/>
            <ac:spMk id="48" creationId="{98E5B246-B933-9F49-0F19-6EC25BC94D82}"/>
          </ac:spMkLst>
        </pc:spChg>
        <pc:spChg chg="add del mo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53" creationId="{B1627C26-3030-5068-6B34-C80A0C1F919B}"/>
          </ac:spMkLst>
        </pc:spChg>
        <pc:spChg chg="mod ord">
          <ac:chgData name="Jeong, Jake (contracted)" userId="cb98d68d-c335-4ac8-a4bc-989f46b3ae95" providerId="ADAL" clId="{43E31B3A-CBF4-44DF-9466-17E4E4339A08}" dt="2023-08-23T01:30:41.679" v="1823"/>
          <ac:spMkLst>
            <pc:docMk/>
            <pc:sldMk cId="3772507420" sldId="512"/>
            <ac:spMk id="54" creationId="{0E945654-05DA-2C01-F158-C80DAAC9B70D}"/>
          </ac:spMkLst>
        </pc:spChg>
        <pc:spChg chg="mod">
          <ac:chgData name="Jeong, Jake (contracted)" userId="cb98d68d-c335-4ac8-a4bc-989f46b3ae95" providerId="ADAL" clId="{43E31B3A-CBF4-44DF-9466-17E4E4339A08}" dt="2023-08-23T01:31:12.820" v="1833"/>
          <ac:spMkLst>
            <pc:docMk/>
            <pc:sldMk cId="3772507420" sldId="512"/>
            <ac:spMk id="55" creationId="{48A688A1-08C6-62D9-DBEC-BF38E4DD9F1D}"/>
          </ac:spMkLst>
        </pc:spChg>
        <pc:spChg chg="add del mod ord">
          <ac:chgData name="Jeong, Jake (contracted)" userId="cb98d68d-c335-4ac8-a4bc-989f46b3ae95" providerId="ADAL" clId="{43E31B3A-CBF4-44DF-9466-17E4E4339A08}" dt="2023-08-23T02:02:40.580" v="2560" actId="478"/>
          <ac:spMkLst>
            <pc:docMk/>
            <pc:sldMk cId="3772507420" sldId="512"/>
            <ac:spMk id="59" creationId="{30CFD8A0-3CEC-BE2D-BBD5-3255CE138E78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7" creationId="{3CF13272-EA45-8F6C-FA3D-DB78D0BDD259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1" creationId="{3B20C3D2-F994-9D2F-ED4E-366A5555E7A4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2" creationId="{138D601B-305D-6D73-A41E-749F57F4628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7" creationId="{4954EB4C-46DA-C038-BA3D-44A5EBB38954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8" creationId="{1D6FAE47-F266-1CE6-DE70-C6158AA2E1FF}"/>
          </ac:spMkLst>
        </pc:spChg>
        <pc:spChg chg="add mod">
          <ac:chgData name="Jeong, Jake (contracted)" userId="cb98d68d-c335-4ac8-a4bc-989f46b3ae95" providerId="ADAL" clId="{43E31B3A-CBF4-44DF-9466-17E4E4339A08}" dt="2023-08-23T01:53:16.488" v="2231" actId="1076"/>
          <ac:spMkLst>
            <pc:docMk/>
            <pc:sldMk cId="3772507420" sldId="512"/>
            <ac:spMk id="1040" creationId="{7A2775EA-EE55-C136-817E-C27178DA3E73}"/>
          </ac:spMkLst>
        </pc:spChg>
        <pc:spChg chg="add mod">
          <ac:chgData name="Jeong, Jake (contracted)" userId="cb98d68d-c335-4ac8-a4bc-989f46b3ae95" providerId="ADAL" clId="{43E31B3A-CBF4-44DF-9466-17E4E4339A08}" dt="2023-08-23T01:53:18.165" v="2232" actId="1076"/>
          <ac:spMkLst>
            <pc:docMk/>
            <pc:sldMk cId="3772507420" sldId="512"/>
            <ac:spMk id="1041" creationId="{D50200F2-4AB0-D504-47F5-732293694E1E}"/>
          </ac:spMkLst>
        </pc:spChg>
        <pc:spChg chg="add del mod">
          <ac:chgData name="Jeong, Jake (contracted)" userId="cb98d68d-c335-4ac8-a4bc-989f46b3ae95" providerId="ADAL" clId="{43E31B3A-CBF4-44DF-9466-17E4E4339A08}" dt="2023-08-23T01:41:52.578" v="1995" actId="11529"/>
          <ac:spMkLst>
            <pc:docMk/>
            <pc:sldMk cId="3772507420" sldId="512"/>
            <ac:spMk id="1042" creationId="{70FC423E-C60E-61F6-ED31-511935202871}"/>
          </ac:spMkLst>
        </pc:spChg>
        <pc:spChg chg="add mod">
          <ac:chgData name="Jeong, Jake (contracted)" userId="cb98d68d-c335-4ac8-a4bc-989f46b3ae95" providerId="ADAL" clId="{43E31B3A-CBF4-44DF-9466-17E4E4339A08}" dt="2023-08-23T01:53:30.940" v="2237" actId="1037"/>
          <ac:spMkLst>
            <pc:docMk/>
            <pc:sldMk cId="3772507420" sldId="512"/>
            <ac:spMk id="1043" creationId="{7D99BB67-5AEB-8E2B-8D4E-B82B3BC32977}"/>
          </ac:spMkLst>
        </pc:spChg>
        <pc:spChg chg="add mod">
          <ac:chgData name="Jeong, Jake (contracted)" userId="cb98d68d-c335-4ac8-a4bc-989f46b3ae95" providerId="ADAL" clId="{43E31B3A-CBF4-44DF-9466-17E4E4339A08}" dt="2023-08-23T01:44:48.261" v="2058" actId="1076"/>
          <ac:spMkLst>
            <pc:docMk/>
            <pc:sldMk cId="3772507420" sldId="512"/>
            <ac:spMk id="1044" creationId="{61BBAD4F-B8DC-56F3-E654-A5C966BA7EAF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7" creationId="{692F4C7D-60AE-CFA8-B0E5-910B56C81553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8" creationId="{A183C7AE-9FF8-43F6-87FB-003EBEEAB414}"/>
          </ac:spMkLst>
        </pc:spChg>
        <pc:spChg chg="add del mod">
          <ac:chgData name="Jeong, Jake (contracted)" userId="cb98d68d-c335-4ac8-a4bc-989f46b3ae95" providerId="ADAL" clId="{43E31B3A-CBF4-44DF-9466-17E4E4339A08}" dt="2023-08-23T01:50:06.241" v="2138" actId="478"/>
          <ac:spMkLst>
            <pc:docMk/>
            <pc:sldMk cId="3772507420" sldId="512"/>
            <ac:spMk id="1049" creationId="{AA525F30-E36F-AB22-2F70-36D2BC2BE1C1}"/>
          </ac:spMkLst>
        </pc:spChg>
        <pc:spChg chg="add del mod">
          <ac:chgData name="Jeong, Jake (contracted)" userId="cb98d68d-c335-4ac8-a4bc-989f46b3ae95" providerId="ADAL" clId="{43E31B3A-CBF4-44DF-9466-17E4E4339A08}" dt="2023-08-23T01:59:01.816" v="2310" actId="478"/>
          <ac:spMkLst>
            <pc:docMk/>
            <pc:sldMk cId="3772507420" sldId="512"/>
            <ac:spMk id="1050" creationId="{9A8A2E6E-6DE0-58E6-C34F-4DAA83C8D6F3}"/>
          </ac:spMkLst>
        </pc:spChg>
        <pc:spChg chg="add del mod">
          <ac:chgData name="Jeong, Jake (contracted)" userId="cb98d68d-c335-4ac8-a4bc-989f46b3ae95" providerId="ADAL" clId="{43E31B3A-CBF4-44DF-9466-17E4E4339A08}" dt="2023-08-23T01:59:17.526" v="2317" actId="478"/>
          <ac:spMkLst>
            <pc:docMk/>
            <pc:sldMk cId="3772507420" sldId="512"/>
            <ac:spMk id="1052" creationId="{9F9BF53A-FEF4-77EC-DEF1-1E0B0571178B}"/>
          </ac:spMkLst>
        </pc:spChg>
        <pc:spChg chg="add mod">
          <ac:chgData name="Jeong, Jake (contracted)" userId="cb98d68d-c335-4ac8-a4bc-989f46b3ae95" providerId="ADAL" clId="{43E31B3A-CBF4-44DF-9466-17E4E4339A08}" dt="2023-08-23T02:16:30.785" v="2904" actId="164"/>
          <ac:spMkLst>
            <pc:docMk/>
            <pc:sldMk cId="3772507420" sldId="512"/>
            <ac:spMk id="1055" creationId="{FA55FC2E-6556-5BD6-3B75-CA6A58BD9D65}"/>
          </ac:spMkLst>
        </pc:spChg>
        <pc:spChg chg="add mod or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1059" creationId="{5401D3A7-0169-DAD3-75F8-A082091083F1}"/>
          </ac:spMkLst>
        </pc:spChg>
        <pc:spChg chg="add del mod">
          <ac:chgData name="Jeong, Jake (contracted)" userId="cb98d68d-c335-4ac8-a4bc-989f46b3ae95" providerId="ADAL" clId="{43E31B3A-CBF4-44DF-9466-17E4E4339A08}" dt="2023-08-23T02:22:56.639" v="3024"/>
          <ac:spMkLst>
            <pc:docMk/>
            <pc:sldMk cId="3772507420" sldId="512"/>
            <ac:spMk id="1061" creationId="{706551BC-ED07-2285-8112-7BB239CD84E2}"/>
          </ac:spMkLst>
        </pc:spChg>
        <pc:grpChg chg="add del mod">
          <ac:chgData name="Jeong, Jake (contracted)" userId="cb98d68d-c335-4ac8-a4bc-989f46b3ae95" providerId="ADAL" clId="{43E31B3A-CBF4-44DF-9466-17E4E4339A08}" dt="2023-08-23T01:18:03.798" v="1483" actId="165"/>
          <ac:grpSpMkLst>
            <pc:docMk/>
            <pc:sldMk cId="3772507420" sldId="512"/>
            <ac:grpSpMk id="22" creationId="{B8F775FA-2695-2A1C-C8F3-89679F2AA875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4" creationId="{6BD0634A-168F-78D7-81B3-7662E33C191C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5" creationId="{93DD4637-3A60-2B7F-49C9-C4EF905F2F7F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6" creationId="{ED62CC0A-E5D0-5EED-0405-4ACCA4CCF6DE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8" creationId="{A31B28DB-C16A-D19E-E01A-2ED1634A1020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34" creationId="{BFC287EB-60DA-0F71-D5E7-505F23BC42F0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39" creationId="{603783C0-EB1B-5753-E56D-29D0E8012365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42" creationId="{466973AA-649C-E604-4CFF-F448413478DE}"/>
          </ac:grpSpMkLst>
        </pc:grpChg>
        <pc:grpChg chg="del mod">
          <ac:chgData name="Jeong, Jake (contracted)" userId="cb98d68d-c335-4ac8-a4bc-989f46b3ae95" providerId="ADAL" clId="{43E31B3A-CBF4-44DF-9466-17E4E4339A08}" dt="2023-08-23T01:23:27.461" v="1656" actId="478"/>
          <ac:grpSpMkLst>
            <pc:docMk/>
            <pc:sldMk cId="3772507420" sldId="512"/>
            <ac:grpSpMk id="44" creationId="{37DAB16F-E50A-B2FD-A21C-70D1481F9636}"/>
          </ac:grpSpMkLst>
        </pc:grpChg>
        <pc:grpChg chg="add mo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56" creationId="{880D3954-4593-25AB-BBB0-2C98A9DE5EB7}"/>
          </ac:grpSpMkLst>
        </pc:grpChg>
        <pc:grpChg chg="add del mod ord">
          <ac:chgData name="Jeong, Jake (contracted)" userId="cb98d68d-c335-4ac8-a4bc-989f46b3ae95" providerId="ADAL" clId="{43E31B3A-CBF4-44DF-9466-17E4E4339A08}" dt="2023-08-23T01:48:54.229" v="2115" actId="478"/>
          <ac:grpSpMkLst>
            <pc:docMk/>
            <pc:sldMk cId="3772507420" sldId="512"/>
            <ac:grpSpMk id="1033" creationId="{A0CA74D2-B4FB-9F56-E10A-8D67F8A692DA}"/>
          </ac:grpSpMkLst>
        </pc:grpChg>
        <pc:grpChg chg="del">
          <ac:chgData name="Jeong, Jake (contracted)" userId="cb98d68d-c335-4ac8-a4bc-989f46b3ae95" providerId="ADAL" clId="{43E31B3A-CBF4-44DF-9466-17E4E4339A08}" dt="2023-08-23T01:16:57.715" v="1454" actId="478"/>
          <ac:grpSpMkLst>
            <pc:docMk/>
            <pc:sldMk cId="3772507420" sldId="512"/>
            <ac:grpSpMk id="1039" creationId="{43EC435D-F54F-5D47-8B1E-3E36A2DAF4BC}"/>
          </ac:grpSpMkLst>
        </pc:grpChg>
        <pc:grpChg chg="add mod">
          <ac:chgData name="Jeong, Jake (contracted)" userId="cb98d68d-c335-4ac8-a4bc-989f46b3ae95" providerId="ADAL" clId="{43E31B3A-CBF4-44DF-9466-17E4E4339A08}" dt="2023-08-23T01:44:15.897" v="2030" actId="164"/>
          <ac:grpSpMkLst>
            <pc:docMk/>
            <pc:sldMk cId="3772507420" sldId="512"/>
            <ac:grpSpMk id="1045" creationId="{D51DCAD6-1168-E3D8-89EF-68E2618A7892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46" creationId="{C12B6FD2-AEE5-365C-60AF-4C12B88B1A64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51" creationId="{0129178F-51CA-261F-3670-D6986D082848}"/>
          </ac:grpSpMkLst>
        </pc:grpChg>
        <pc:grpChg chg="add del mod">
          <ac:chgData name="Jeong, Jake (contracted)" userId="cb98d68d-c335-4ac8-a4bc-989f46b3ae95" providerId="ADAL" clId="{43E31B3A-CBF4-44DF-9466-17E4E4339A08}" dt="2023-08-23T02:16:49.415" v="2911" actId="164"/>
          <ac:grpSpMkLst>
            <pc:docMk/>
            <pc:sldMk cId="3772507420" sldId="512"/>
            <ac:grpSpMk id="1057" creationId="{F4C918B5-2FEA-94BA-46E0-656BDC7E4D76}"/>
          </ac:grpSpMkLst>
        </pc:grpChg>
        <pc:grpChg chg="add mod or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1058" creationId="{93116E02-CB8C-4958-1B79-6931E8EB39D4}"/>
          </ac:grpSpMkLst>
        </pc:grpChg>
        <pc:graphicFrameChg chg="add mod modGraphic">
          <ac:chgData name="Jeong, Jake (contracted)" userId="cb98d68d-c335-4ac8-a4bc-989f46b3ae95" providerId="ADAL" clId="{43E31B3A-CBF4-44DF-9466-17E4E4339A08}" dt="2023-08-23T02:22:32.447" v="3019" actId="5736"/>
          <ac:graphicFrameMkLst>
            <pc:docMk/>
            <pc:sldMk cId="3772507420" sldId="512"/>
            <ac:graphicFrameMk id="1053" creationId="{E0B1727C-DFB3-D44D-22AE-22187225DC20}"/>
          </ac:graphicFrameMkLst>
        </pc:graphicFrameChg>
        <pc:picChg chg="add mod">
          <ac:chgData name="Jeong, Jake (contracted)" userId="cb98d68d-c335-4ac8-a4bc-989f46b3ae95" providerId="ADAL" clId="{43E31B3A-CBF4-44DF-9466-17E4E4339A08}" dt="2023-08-23T02:16:49.415" v="2911" actId="164"/>
          <ac:picMkLst>
            <pc:docMk/>
            <pc:sldMk cId="3772507420" sldId="512"/>
            <ac:picMk id="7" creationId="{11E01C90-3D35-C6F8-40B3-FACAD12CF398}"/>
          </ac:picMkLst>
        </pc:picChg>
        <pc:picChg chg="del">
          <ac:chgData name="Jeong, Jake (contracted)" userId="cb98d68d-c335-4ac8-a4bc-989f46b3ae95" providerId="ADAL" clId="{43E31B3A-CBF4-44DF-9466-17E4E4339A08}" dt="2023-08-23T01:16:59.510" v="1455" actId="478"/>
          <ac:picMkLst>
            <pc:docMk/>
            <pc:sldMk cId="3772507420" sldId="512"/>
            <ac:picMk id="13" creationId="{BD5292ED-AE76-8DF9-BD94-180FF349B2A8}"/>
          </ac:picMkLst>
        </pc:picChg>
        <pc:picChg chg="add del mod ord">
          <ac:chgData name="Jeong, Jake (contracted)" userId="cb98d68d-c335-4ac8-a4bc-989f46b3ae95" providerId="ADAL" clId="{43E31B3A-CBF4-44DF-9466-17E4E4339A08}" dt="2023-08-23T02:11:11.032" v="2778" actId="478"/>
          <ac:picMkLst>
            <pc:docMk/>
            <pc:sldMk cId="3772507420" sldId="512"/>
            <ac:picMk id="32" creationId="{63562E78-D00B-67CD-C4A7-2E0A9B05FFCB}"/>
          </ac:picMkLst>
        </pc:picChg>
        <pc:picChg chg="del">
          <ac:chgData name="Jeong, Jake (contracted)" userId="cb98d68d-c335-4ac8-a4bc-989f46b3ae95" providerId="ADAL" clId="{43E31B3A-CBF4-44DF-9466-17E4E4339A08}" dt="2023-08-23T01:16:54.316" v="1453" actId="478"/>
          <ac:picMkLst>
            <pc:docMk/>
            <pc:sldMk cId="3772507420" sldId="512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2:13:07.805" v="2876" actId="478"/>
          <ac:picMkLst>
            <pc:docMk/>
            <pc:sldMk cId="3772507420" sldId="512"/>
            <ac:picMk id="1054" creationId="{2F303CD6-BAB7-35E6-AED2-50677D46DBAF}"/>
          </ac:picMkLst>
        </pc:picChg>
        <pc:picChg chg="add mod">
          <ac:chgData name="Jeong, Jake (contracted)" userId="cb98d68d-c335-4ac8-a4bc-989f46b3ae95" providerId="ADAL" clId="{43E31B3A-CBF4-44DF-9466-17E4E4339A08}" dt="2023-08-23T02:16:30.785" v="2904" actId="164"/>
          <ac:picMkLst>
            <pc:docMk/>
            <pc:sldMk cId="3772507420" sldId="512"/>
            <ac:picMk id="1056" creationId="{1E12A988-ACD0-FD10-0C3F-DE8F7B36EDEC}"/>
          </ac:picMkLst>
        </pc:picChg>
        <pc:picChg chg="add del mod">
          <ac:chgData name="Jeong, Jake (contracted)" userId="cb98d68d-c335-4ac8-a4bc-989f46b3ae95" providerId="ADAL" clId="{43E31B3A-CBF4-44DF-9466-17E4E4339A08}" dt="2023-08-23T02:20:25.822" v="2993" actId="478"/>
          <ac:picMkLst>
            <pc:docMk/>
            <pc:sldMk cId="3772507420" sldId="512"/>
            <ac:picMk id="1060" creationId="{D80B68DD-9955-751B-3C3E-1B11747AE615}"/>
          </ac:picMkLst>
        </pc:picChg>
        <pc:cxnChg chg="add del mod topLvl">
          <ac:chgData name="Jeong, Jake (contracted)" userId="cb98d68d-c335-4ac8-a4bc-989f46b3ae95" providerId="ADAL" clId="{43E31B3A-CBF4-44DF-9466-17E4E4339A08}" dt="2023-08-23T01:48:54.229" v="2115" actId="478"/>
          <ac:cxnSpMkLst>
            <pc:docMk/>
            <pc:sldMk cId="3772507420" sldId="512"/>
            <ac:cxnSpMk id="10" creationId="{5FF7F9A8-16C6-6F83-A58B-A6BF88F994B4}"/>
          </ac:cxnSpMkLst>
        </pc:cxnChg>
        <pc:cxnChg chg="add del mod topLvl">
          <ac:chgData name="Jeong, Jake (contracted)" userId="cb98d68d-c335-4ac8-a4bc-989f46b3ae95" providerId="ADAL" clId="{43E31B3A-CBF4-44DF-9466-17E4E4339A08}" dt="2023-08-23T02:04:54.826" v="2586" actId="478"/>
          <ac:cxnSpMkLst>
            <pc:docMk/>
            <pc:sldMk cId="3772507420" sldId="512"/>
            <ac:cxnSpMk id="11" creationId="{A6DA22DB-7EBF-7C7F-E8F2-275B99979DF8}"/>
          </ac:cxnSpMkLst>
        </pc:cxnChg>
        <pc:cxnChg chg="add del mod">
          <ac:chgData name="Jeong, Jake (contracted)" userId="cb98d68d-c335-4ac8-a4bc-989f46b3ae95" providerId="ADAL" clId="{43E31B3A-CBF4-44DF-9466-17E4E4339A08}" dt="2023-08-23T01:27:55.980" v="1729" actId="11529"/>
          <ac:cxnSpMkLst>
            <pc:docMk/>
            <pc:sldMk cId="3772507420" sldId="512"/>
            <ac:cxnSpMk id="51" creationId="{82D6741D-10E0-190F-CAD6-1211E6CB186C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58" creationId="{357C212D-76C3-C56D-29FA-FBE97F2F9098}"/>
          </ac:cxnSpMkLst>
        </pc:cxnChg>
        <pc:cxnChg chg="add del mod">
          <ac:chgData name="Jeong, Jake (contracted)" userId="cb98d68d-c335-4ac8-a4bc-989f46b3ae95" providerId="ADAL" clId="{43E31B3A-CBF4-44DF-9466-17E4E4339A08}" dt="2023-08-23T01:49:06.746" v="2125" actId="478"/>
          <ac:cxnSpMkLst>
            <pc:docMk/>
            <pc:sldMk cId="3772507420" sldId="512"/>
            <ac:cxnSpMk id="61" creationId="{CE21CE7C-1268-2267-4F41-0466754C9179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63" creationId="{E0A7ED11-49C2-BA2F-2A12-E0F6D04A214E}"/>
          </ac:cxnSpMkLst>
        </pc:cxnChg>
      </pc:sldChg>
      <pc:sldMasterChg chg="modSldLayout">
        <pc:chgData name="Jeong, Jake (contracted)" userId="cb98d68d-c335-4ac8-a4bc-989f46b3ae95" providerId="ADAL" clId="{43E31B3A-CBF4-44DF-9466-17E4E4339A08}" dt="2023-08-22T23:49:41.852" v="114" actId="1076"/>
        <pc:sldMasterMkLst>
          <pc:docMk/>
          <pc:sldMasterMk cId="3702307778" sldId="2147483696"/>
        </pc:sldMasterMkLst>
        <pc:sldLayoutChg chg="addSp delSp modSp mod">
          <pc:chgData name="Jeong, Jake (contracted)" userId="cb98d68d-c335-4ac8-a4bc-989f46b3ae95" providerId="ADAL" clId="{43E31B3A-CBF4-44DF-9466-17E4E4339A08}" dt="2023-08-22T23:49:41.852" v="114" actId="1076"/>
          <pc:sldLayoutMkLst>
            <pc:docMk/>
            <pc:sldMasterMk cId="3702307778" sldId="2147483696"/>
            <pc:sldLayoutMk cId="3185410799" sldId="2147483697"/>
          </pc:sldLayoutMkLst>
          <pc:spChg chg="mod">
            <ac:chgData name="Jeong, Jake (contracted)" userId="cb98d68d-c335-4ac8-a4bc-989f46b3ae95" providerId="ADAL" clId="{43E31B3A-CBF4-44DF-9466-17E4E4339A08}" dt="2023-08-22T23:44:27.489" v="8"/>
            <ac:spMkLst>
              <pc:docMk/>
              <pc:sldMasterMk cId="3702307778" sldId="2147483696"/>
              <pc:sldLayoutMk cId="3185410799" sldId="2147483697"/>
              <ac:spMk id="3" creationId="{551EA99E-66B8-D03D-37DE-E35DB78E7735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6" creationId="{7740AB1B-75D6-198B-83DA-CC1286AAE9CD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7" creationId="{97862CC3-73A0-4F8E-2D1B-B0E4082136B2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8" creationId="{A5891C5D-287E-0F24-5391-BE5E6543C6A7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9" creationId="{0630A3AF-EBC2-47DD-6A4F-C46A0707FA7A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13" creationId="{0982E2DE-EA74-226C-35E7-8D616CB95655}"/>
            </ac:spMkLst>
          </pc:spChg>
          <pc:spChg chg="mod">
            <ac:chgData name="Jeong, Jake (contracted)" userId="cb98d68d-c335-4ac8-a4bc-989f46b3ae95" providerId="ADAL" clId="{43E31B3A-CBF4-44DF-9466-17E4E4339A08}" dt="2023-08-22T23:49:41.852" v="114" actId="1076"/>
            <ac:spMkLst>
              <pc:docMk/>
              <pc:sldMasterMk cId="3702307778" sldId="2147483696"/>
              <pc:sldLayoutMk cId="3185410799" sldId="2147483697"/>
              <ac:spMk id="16" creationId="{46A74D78-BFF6-3244-3424-A5C846309E50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20" creationId="{130B9E9F-44CB-8945-2573-6D279FB7B3F7}"/>
            </ac:spMkLst>
          </pc:spChg>
          <pc:grpChg chg="add mod ord">
            <ac:chgData name="Jeong, Jake (contracted)" userId="cb98d68d-c335-4ac8-a4bc-989f46b3ae95" providerId="ADAL" clId="{43E31B3A-CBF4-44DF-9466-17E4E4339A08}" dt="2023-08-22T23:45:06.607" v="22" actId="164"/>
            <ac:grpSpMkLst>
              <pc:docMk/>
              <pc:sldMasterMk cId="3702307778" sldId="2147483696"/>
              <pc:sldLayoutMk cId="3185410799" sldId="2147483697"/>
              <ac:grpSpMk id="2" creationId="{171319E1-4293-15AE-BDA6-C49A63CFDE69}"/>
            </ac:grpSpMkLst>
          </pc:grpChg>
          <pc:grpChg chg="del">
            <ac:chgData name="Jeong, Jake (contracted)" userId="cb98d68d-c335-4ac8-a4bc-989f46b3ae95" providerId="ADAL" clId="{43E31B3A-CBF4-44DF-9466-17E4E4339A08}" dt="2023-08-22T23:44:26.985" v="7" actId="478"/>
            <ac:grpSpMkLst>
              <pc:docMk/>
              <pc:sldMasterMk cId="3702307778" sldId="2147483696"/>
              <pc:sldLayoutMk cId="3185410799" sldId="2147483697"/>
              <ac:grpSpMk id="10" creationId="{8C6DF038-6D18-BBFF-5B5E-FF0FF1F6593D}"/>
            </ac:grpSpMkLst>
          </pc:grpChg>
          <pc:grpChg chg="add mod">
            <ac:chgData name="Jeong, Jake (contracted)" userId="cb98d68d-c335-4ac8-a4bc-989f46b3ae95" providerId="ADAL" clId="{43E31B3A-CBF4-44DF-9466-17E4E4339A08}" dt="2023-08-22T23:49:26.841" v="111" actId="1076"/>
            <ac:grpSpMkLst>
              <pc:docMk/>
              <pc:sldMasterMk cId="3702307778" sldId="2147483696"/>
              <pc:sldLayoutMk cId="3185410799" sldId="2147483697"/>
              <ac:grpSpMk id="14" creationId="{8FC713D1-2E34-AB30-D3A0-BBADE6FAB4D2}"/>
            </ac:grpSpMkLst>
          </pc:grpChg>
          <pc:grpChg chg="mod">
            <ac:chgData name="Jeong, Jake (contracted)" userId="cb98d68d-c335-4ac8-a4bc-989f46b3ae95" providerId="ADAL" clId="{43E31B3A-CBF4-44DF-9466-17E4E4339A08}" dt="2023-08-22T23:49:41.852" v="114" actId="1076"/>
            <ac:grpSpMkLst>
              <pc:docMk/>
              <pc:sldMasterMk cId="3702307778" sldId="2147483696"/>
              <pc:sldLayoutMk cId="3185410799" sldId="2147483697"/>
              <ac:grpSpMk id="17" creationId="{8AEBE5A2-AA06-4087-15D2-7135533D4569}"/>
            </ac:grpSpMkLst>
          </pc:grpChg>
          <pc:picChg chg="mod">
            <ac:chgData name="Jeong, Jake (contracted)" userId="cb98d68d-c335-4ac8-a4bc-989f46b3ae95" providerId="ADAL" clId="{43E31B3A-CBF4-44DF-9466-17E4E4339A08}" dt="2023-08-22T23:44:27.489" v="8"/>
            <ac:picMkLst>
              <pc:docMk/>
              <pc:sldMasterMk cId="3702307778" sldId="2147483696"/>
              <pc:sldLayoutMk cId="3185410799" sldId="2147483697"/>
              <ac:picMk id="4" creationId="{13CEE9CC-655C-DE02-BC55-852E37B34B27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5:20.285" v="27" actId="1076"/>
            <ac:picMkLst>
              <pc:docMk/>
              <pc:sldMasterMk cId="3702307778" sldId="2147483696"/>
              <pc:sldLayoutMk cId="3185410799" sldId="2147483697"/>
              <ac:picMk id="5" creationId="{5F93B348-0F2B-31DE-E77A-B5420E843DF2}"/>
            </ac:picMkLst>
          </pc:picChg>
          <pc:picChg chg="mod">
            <ac:chgData name="Jeong, Jake (contracted)" userId="cb98d68d-c335-4ac8-a4bc-989f46b3ae95" providerId="ADAL" clId="{43E31B3A-CBF4-44DF-9466-17E4E4339A08}" dt="2023-08-22T23:49:41.852" v="114" actId="1076"/>
            <ac:picMkLst>
              <pc:docMk/>
              <pc:sldMasterMk cId="3702307778" sldId="2147483696"/>
              <pc:sldLayoutMk cId="3185410799" sldId="2147483697"/>
              <ac:picMk id="15" creationId="{AEF4F2E4-BDE3-73EF-46BB-E346CAD3752D}"/>
            </ac:picMkLst>
          </pc:picChg>
          <pc:picChg chg="del">
            <ac:chgData name="Jeong, Jake (contracted)" userId="cb98d68d-c335-4ac8-a4bc-989f46b3ae95" providerId="ADAL" clId="{43E31B3A-CBF4-44DF-9466-17E4E4339A08}" dt="2023-08-22T23:44:26.985" v="7" actId="478"/>
            <ac:picMkLst>
              <pc:docMk/>
              <pc:sldMasterMk cId="3702307778" sldId="2147483696"/>
              <pc:sldLayoutMk cId="3185410799" sldId="2147483697"/>
              <ac:picMk id="18" creationId="{CEE6F623-352B-E886-C074-4BF4AF2A0B58}"/>
            </ac:picMkLst>
          </pc:picChg>
          <pc:picChg chg="add del mod">
            <ac:chgData name="Jeong, Jake (contracted)" userId="cb98d68d-c335-4ac8-a4bc-989f46b3ae95" providerId="ADAL" clId="{43E31B3A-CBF4-44DF-9466-17E4E4339A08}" dt="2023-08-22T23:48:42.027" v="101" actId="478"/>
            <ac:picMkLst>
              <pc:docMk/>
              <pc:sldMasterMk cId="3702307778" sldId="2147483696"/>
              <pc:sldLayoutMk cId="3185410799" sldId="2147483697"/>
              <ac:picMk id="19" creationId="{9AABCF4E-3AA7-FBC7-DFAD-D8A3B9B4E0CD}"/>
            </ac:picMkLst>
          </pc:picChg>
        </pc:sldLayoutChg>
        <pc:sldLayoutChg chg="addSp delSp modSp mod">
          <pc:chgData name="Jeong, Jake (contracted)" userId="cb98d68d-c335-4ac8-a4bc-989f46b3ae95" providerId="ADAL" clId="{43E31B3A-CBF4-44DF-9466-17E4E4339A08}" dt="2023-08-22T23:47:50.053" v="92" actId="1076"/>
          <pc:sldLayoutMkLst>
            <pc:docMk/>
            <pc:sldMasterMk cId="3702307778" sldId="2147483696"/>
            <pc:sldLayoutMk cId="4262538925" sldId="2147483703"/>
          </pc:sldLayoutMkLst>
          <pc:spChg chg="mod">
            <ac:chgData name="Jeong, Jake (contracted)" userId="cb98d68d-c335-4ac8-a4bc-989f46b3ae95" providerId="ADAL" clId="{43E31B3A-CBF4-44DF-9466-17E4E4339A08}" dt="2023-08-22T23:46:17.667" v="30"/>
            <ac:spMkLst>
              <pc:docMk/>
              <pc:sldMasterMk cId="3702307778" sldId="2147483696"/>
              <pc:sldLayoutMk cId="4262538925" sldId="2147483703"/>
              <ac:spMk id="3" creationId="{520FCDA1-A78C-282C-06C2-D57379B41F8D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6" creationId="{CC56590F-692E-85D0-80D7-E9E0178B8566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7" creationId="{FC792AD0-1F5D-B80D-93B2-7F6AFDA7B157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8" creationId="{0CA5CCC0-04B4-5595-E7F8-CCCE3E89852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9" creationId="{323AE855-D9E0-C1D2-2AD4-0CFBBDE17864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13" creationId="{0982E2DE-EA74-226C-35E7-8D616CB95655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4" creationId="{879DC9B1-EEA1-B513-3FF8-6DE8AFD57C28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5" creationId="{338D4913-37C0-B8F8-5EDF-C34DEAD44971}"/>
            </ac:spMkLst>
          </pc:spChg>
          <pc:spChg chg="del mod">
            <ac:chgData name="Jeong, Jake (contracted)" userId="cb98d68d-c335-4ac8-a4bc-989f46b3ae95" providerId="ADAL" clId="{43E31B3A-CBF4-44DF-9466-17E4E4339A08}" dt="2023-08-22T23:46:54.082" v="41" actId="478"/>
            <ac:spMkLst>
              <pc:docMk/>
              <pc:sldMasterMk cId="3702307778" sldId="2147483696"/>
              <pc:sldLayoutMk cId="4262538925" sldId="2147483703"/>
              <ac:spMk id="16" creationId="{46A74D78-BFF6-3244-3424-A5C846309E50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7" creationId="{085EF75B-7C73-60BD-60E4-E0C4F3D6CBF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9" creationId="{05BE83F8-4FCF-2E2E-9AE9-644C90DF32C3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20" creationId="{130B9E9F-44CB-8945-2573-6D279FB7B3F7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5" creationId="{65744BEA-8EC8-2A43-5623-63DE540D06C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6" creationId="{936DE44D-3714-E368-63FA-932779B4EB3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7" creationId="{15EEE28E-1A33-A268-6106-4E0D22018A6E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8" creationId="{65066960-3472-1E27-EDFA-7200C25D1A1F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9" creationId="{3311B786-C541-AF87-BEB4-F325FE302756}"/>
            </ac:spMkLst>
          </pc:spChg>
          <pc:spChg chg="add mod">
            <ac:chgData name="Jeong, Jake (contracted)" userId="cb98d68d-c335-4ac8-a4bc-989f46b3ae95" providerId="ADAL" clId="{43E31B3A-CBF4-44DF-9466-17E4E4339A08}" dt="2023-08-22T23:47:50.053" v="92" actId="1076"/>
            <ac:spMkLst>
              <pc:docMk/>
              <pc:sldMasterMk cId="3702307778" sldId="2147483696"/>
              <pc:sldLayoutMk cId="4262538925" sldId="2147483703"/>
              <ac:spMk id="31" creationId="{B1747C70-393C-E63D-9961-0E27CC092739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2" creationId="{B35DCE43-50BE-8F12-F35D-E5ADD054C64D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3" creationId="{1C2541B1-AE79-D5F6-49F1-75C0A5F8FD7B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4" creationId="{444FB961-6BF8-4AB7-5DF6-5F8D5A4906AE}"/>
            </ac:spMkLst>
          </pc:spChg>
          <pc:grpChg chg="add del mod ord">
            <ac:chgData name="Jeong, Jake (contracted)" userId="cb98d68d-c335-4ac8-a4bc-989f46b3ae95" providerId="ADAL" clId="{43E31B3A-CBF4-44DF-9466-17E4E4339A08}" dt="2023-08-22T23:46:33.256" v="36" actId="478"/>
            <ac:grpSpMkLst>
              <pc:docMk/>
              <pc:sldMasterMk cId="3702307778" sldId="2147483696"/>
              <pc:sldLayoutMk cId="4262538925" sldId="2147483703"/>
              <ac:grpSpMk id="2" creationId="{F97D3FAE-5A19-1D83-E975-13D572C067AE}"/>
            </ac:grpSpMkLst>
          </pc:grpChg>
          <pc:grpChg chg="del">
            <ac:chgData name="Jeong, Jake (contracted)" userId="cb98d68d-c335-4ac8-a4bc-989f46b3ae95" providerId="ADAL" clId="{43E31B3A-CBF4-44DF-9466-17E4E4339A08}" dt="2023-08-22T23:46:17.234" v="29" actId="478"/>
            <ac:grpSpMkLst>
              <pc:docMk/>
              <pc:sldMasterMk cId="3702307778" sldId="2147483696"/>
              <pc:sldLayoutMk cId="4262538925" sldId="2147483703"/>
              <ac:grpSpMk id="10" creationId="{8C6DF038-6D18-BBFF-5B5E-FF0FF1F6593D}"/>
            </ac:grpSpMkLst>
          </pc:grpChg>
          <pc:grpChg chg="add del mod">
            <ac:chgData name="Jeong, Jake (contracted)" userId="cb98d68d-c335-4ac8-a4bc-989f46b3ae95" providerId="ADAL" clId="{43E31B3A-CBF4-44DF-9466-17E4E4339A08}" dt="2023-08-22T23:46:36.653" v="37" actId="478"/>
            <ac:grpSpMkLst>
              <pc:docMk/>
              <pc:sldMasterMk cId="3702307778" sldId="2147483696"/>
              <pc:sldLayoutMk cId="4262538925" sldId="2147483703"/>
              <ac:grpSpMk id="21" creationId="{7BA63757-6DA6-F7A8-F2CA-6FE16637F900}"/>
            </ac:grpSpMkLst>
          </pc:grpChg>
          <pc:grpChg chg="add mod ord">
            <ac:chgData name="Jeong, Jake (contracted)" userId="cb98d68d-c335-4ac8-a4bc-989f46b3ae95" providerId="ADAL" clId="{43E31B3A-CBF4-44DF-9466-17E4E4339A08}" dt="2023-08-22T23:46:43.864" v="39" actId="167"/>
            <ac:grpSpMkLst>
              <pc:docMk/>
              <pc:sldMasterMk cId="3702307778" sldId="2147483696"/>
              <pc:sldLayoutMk cId="4262538925" sldId="2147483703"/>
              <ac:grpSpMk id="22" creationId="{CF2EE591-99FB-FAC9-945E-DB8613870F8B}"/>
            </ac:grpSpMkLst>
          </pc:grpChg>
          <pc:grpChg chg="mod">
            <ac:chgData name="Jeong, Jake (contracted)" userId="cb98d68d-c335-4ac8-a4bc-989f46b3ae95" providerId="ADAL" clId="{43E31B3A-CBF4-44DF-9466-17E4E4339A08}" dt="2023-08-22T23:46:41.364" v="38"/>
            <ac:grpSpMkLst>
              <pc:docMk/>
              <pc:sldMasterMk cId="3702307778" sldId="2147483696"/>
              <pc:sldLayoutMk cId="4262538925" sldId="2147483703"/>
              <ac:grpSpMk id="23" creationId="{7E920CB3-9ED1-BA97-9A9B-2C8F77EAA469}"/>
            </ac:grpSpMkLst>
          </pc:grpChg>
          <pc:grpChg chg="add mod">
            <ac:chgData name="Jeong, Jake (contracted)" userId="cb98d68d-c335-4ac8-a4bc-989f46b3ae95" providerId="ADAL" clId="{43E31B3A-CBF4-44DF-9466-17E4E4339A08}" dt="2023-08-22T23:47:29.136" v="87" actId="14100"/>
            <ac:grpSpMkLst>
              <pc:docMk/>
              <pc:sldMasterMk cId="3702307778" sldId="2147483696"/>
              <pc:sldLayoutMk cId="4262538925" sldId="2147483703"/>
              <ac:grpSpMk id="35" creationId="{25463495-958A-F06E-5A26-B6EF967047D9}"/>
            </ac:grpSpMkLst>
          </pc:grpChg>
          <pc:picChg chg="add del mod">
            <ac:chgData name="Jeong, Jake (contracted)" userId="cb98d68d-c335-4ac8-a4bc-989f46b3ae95" providerId="ADAL" clId="{43E31B3A-CBF4-44DF-9466-17E4E4339A08}" dt="2023-08-22T23:46:33.256" v="36" actId="478"/>
            <ac:picMkLst>
              <pc:docMk/>
              <pc:sldMasterMk cId="3702307778" sldId="2147483696"/>
              <pc:sldLayoutMk cId="4262538925" sldId="2147483703"/>
              <ac:picMk id="4" creationId="{BC1DBD31-B31A-3BBB-B5E6-E5F0261025EF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6:24.425" v="32" actId="164"/>
            <ac:picMkLst>
              <pc:docMk/>
              <pc:sldMasterMk cId="3702307778" sldId="2147483696"/>
              <pc:sldLayoutMk cId="4262538925" sldId="2147483703"/>
              <ac:picMk id="5" creationId="{7E0B2584-A0A6-83C9-41E1-5FC7EA2C288F}"/>
            </ac:picMkLst>
          </pc:picChg>
          <pc:picChg chg="del">
            <ac:chgData name="Jeong, Jake (contracted)" userId="cb98d68d-c335-4ac8-a4bc-989f46b3ae95" providerId="ADAL" clId="{43E31B3A-CBF4-44DF-9466-17E4E4339A08}" dt="2023-08-22T23:46:17.234" v="29" actId="478"/>
            <ac:picMkLst>
              <pc:docMk/>
              <pc:sldMasterMk cId="3702307778" sldId="2147483696"/>
              <pc:sldLayoutMk cId="4262538925" sldId="2147483703"/>
              <ac:picMk id="18" creationId="{CEE6F623-352B-E886-C074-4BF4AF2A0B58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24" creationId="{63DD7F29-83BF-9A44-0855-C2BF1B29EE20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30" creationId="{7388CF93-1816-B29D-0E62-C43362802D30}"/>
            </ac:picMkLst>
          </pc:picChg>
        </pc:sldLayoutChg>
      </pc:sldMasterChg>
    </pc:docChg>
  </pc:docChgLst>
  <pc:docChgLst>
    <pc:chgData name="Jeong, Jake (contracted)" userId="cb98d68d-c335-4ac8-a4bc-989f46b3ae95" providerId="ADAL" clId="{C1FEE06D-32D8-420E-B861-5B0F88F9BFC3}"/>
    <pc:docChg chg="delSld modSection">
      <pc:chgData name="Jeong, Jake (contracted)" userId="cb98d68d-c335-4ac8-a4bc-989f46b3ae95" providerId="ADAL" clId="{C1FEE06D-32D8-420E-B861-5B0F88F9BFC3}" dt="2023-08-23T03:48:49.145" v="1" actId="47"/>
      <pc:docMkLst>
        <pc:docMk/>
      </pc:docMkLst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2698103933" sldId="263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2396244878" sldId="270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2171514396" sldId="277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3240343790" sldId="318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4070391171" sldId="319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1664617410" sldId="320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2280450094" sldId="321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3231064958" sldId="322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4038629006" sldId="323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1643999175" sldId="324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2935142145" sldId="326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310080220" sldId="328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2011826819" sldId="329"/>
        </pc:sldMkLst>
      </pc:sldChg>
      <pc:sldChg chg="del">
        <pc:chgData name="Jeong, Jake (contracted)" userId="cb98d68d-c335-4ac8-a4bc-989f46b3ae95" providerId="ADAL" clId="{C1FEE06D-32D8-420E-B861-5B0F88F9BFC3}" dt="2023-08-23T03:48:49.145" v="1" actId="47"/>
        <pc:sldMkLst>
          <pc:docMk/>
          <pc:sldMk cId="4029892547" sldId="330"/>
        </pc:sldMkLst>
      </pc:sldChg>
      <pc:sldChg chg="del">
        <pc:chgData name="Jeong, Jake (contracted)" userId="cb98d68d-c335-4ac8-a4bc-989f46b3ae95" providerId="ADAL" clId="{C1FEE06D-32D8-420E-B861-5B0F88F9BFC3}" dt="2023-08-23T03:48:40.225" v="0" actId="47"/>
        <pc:sldMkLst>
          <pc:docMk/>
          <pc:sldMk cId="683703589" sldId="443"/>
        </pc:sldMkLst>
      </pc:sldChg>
    </pc:docChg>
  </pc:docChgLst>
  <pc:docChgLst>
    <pc:chgData name="Lily So(소채린)" userId="e1efa895-c0e1-412f-84f1-f7c825b3b7b2" providerId="ADAL" clId="{1D93AA0F-F0DF-443B-988C-711CA7C22785}"/>
    <pc:docChg chg="undo custSel addSld delSld modSld sldOrd modSection">
      <pc:chgData name="Lily So(소채린)" userId="e1efa895-c0e1-412f-84f1-f7c825b3b7b2" providerId="ADAL" clId="{1D93AA0F-F0DF-443B-988C-711CA7C22785}" dt="2023-03-27T05:33:21.663" v="2957"/>
      <pc:docMkLst>
        <pc:docMk/>
      </pc:docMkLst>
      <pc:sldChg chg="addSp delSp modSp mod">
        <pc:chgData name="Lily So(소채린)" userId="e1efa895-c0e1-412f-84f1-f7c825b3b7b2" providerId="ADAL" clId="{1D93AA0F-F0DF-443B-988C-711CA7C22785}" dt="2023-03-27T02:33:25.080" v="441" actId="1035"/>
        <pc:sldMkLst>
          <pc:docMk/>
          <pc:sldMk cId="1188413882" sldId="283"/>
        </pc:sldMkLst>
        <pc:spChg chg="mod ord">
          <ac:chgData name="Lily So(소채린)" userId="e1efa895-c0e1-412f-84f1-f7c825b3b7b2" providerId="ADAL" clId="{1D93AA0F-F0DF-443B-988C-711CA7C22785}" dt="2023-03-27T02:33:25.080" v="441" actId="1035"/>
          <ac:spMkLst>
            <pc:docMk/>
            <pc:sldMk cId="1188413882" sldId="283"/>
            <ac:spMk id="3" creationId="{6DD68F38-DFD6-5B30-9827-B96B398EA92E}"/>
          </ac:spMkLst>
        </pc:spChg>
        <pc:picChg chg="del">
          <ac:chgData name="Lily So(소채린)" userId="e1efa895-c0e1-412f-84f1-f7c825b3b7b2" providerId="ADAL" clId="{1D93AA0F-F0DF-443B-988C-711CA7C22785}" dt="2023-03-27T02:32:44.628" v="416" actId="478"/>
          <ac:picMkLst>
            <pc:docMk/>
            <pc:sldMk cId="1188413882" sldId="283"/>
            <ac:picMk id="2" creationId="{1909901D-FB0D-0B7F-52F6-A85BB96076F1}"/>
          </ac:picMkLst>
        </pc:picChg>
        <pc:picChg chg="add mod">
          <ac:chgData name="Lily So(소채린)" userId="e1efa895-c0e1-412f-84f1-f7c825b3b7b2" providerId="ADAL" clId="{1D93AA0F-F0DF-443B-988C-711CA7C22785}" dt="2023-03-27T02:33:19.724" v="440" actId="14100"/>
          <ac:picMkLst>
            <pc:docMk/>
            <pc:sldMk cId="1188413882" sldId="283"/>
            <ac:picMk id="4" creationId="{ADE59DBC-B2B4-2B81-3C4F-9C3C094DF27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43.386" v="503" actId="14100"/>
        <pc:sldMkLst>
          <pc:docMk/>
          <pc:sldMk cId="1162190619" sldId="284"/>
        </pc:sldMkLst>
        <pc:spChg chg="del">
          <ac:chgData name="Lily So(소채린)" userId="e1efa895-c0e1-412f-84f1-f7c825b3b7b2" providerId="ADAL" clId="{1D93AA0F-F0DF-443B-988C-711CA7C22785}" dt="2023-03-27T04:00:31.297" v="463" actId="478"/>
          <ac:spMkLst>
            <pc:docMk/>
            <pc:sldMk cId="1162190619" sldId="284"/>
            <ac:spMk id="4" creationId="{8FF906DE-0D97-91E0-C171-330890D13536}"/>
          </ac:spMkLst>
        </pc:spChg>
        <pc:spChg chg="add mod">
          <ac:chgData name="Lily So(소채린)" userId="e1efa895-c0e1-412f-84f1-f7c825b3b7b2" providerId="ADAL" clId="{1D93AA0F-F0DF-443B-988C-711CA7C22785}" dt="2023-03-27T04:00:43.386" v="503" actId="14100"/>
          <ac:spMkLst>
            <pc:docMk/>
            <pc:sldMk cId="1162190619" sldId="284"/>
            <ac:spMk id="5" creationId="{7BF960A5-C99F-2DC7-5B92-6600231F8123}"/>
          </ac:spMkLst>
        </pc:spChg>
        <pc:picChg chg="add mod">
          <ac:chgData name="Lily So(소채린)" userId="e1efa895-c0e1-412f-84f1-f7c825b3b7b2" providerId="ADAL" clId="{1D93AA0F-F0DF-443B-988C-711CA7C22785}" dt="2023-03-27T04:00:31.606" v="464"/>
          <ac:picMkLst>
            <pc:docMk/>
            <pc:sldMk cId="1162190619" sldId="284"/>
            <ac:picMk id="2" creationId="{8BC98E6F-0A4A-8498-9FC8-F2BDB53BF53D}"/>
          </ac:picMkLst>
        </pc:picChg>
        <pc:picChg chg="del">
          <ac:chgData name="Lily So(소채린)" userId="e1efa895-c0e1-412f-84f1-f7c825b3b7b2" providerId="ADAL" clId="{1D93AA0F-F0DF-443B-988C-711CA7C22785}" dt="2023-03-27T04:00:31.297" v="463" actId="478"/>
          <ac:picMkLst>
            <pc:docMk/>
            <pc:sldMk cId="1162190619" sldId="284"/>
            <ac:picMk id="3" creationId="{67A9A914-FA69-4B83-AAE2-4B146A5C9A4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26.921" v="624" actId="14100"/>
        <pc:sldMkLst>
          <pc:docMk/>
          <pc:sldMk cId="232262324" sldId="285"/>
        </pc:sldMkLst>
        <pc:spChg chg="add mod">
          <ac:chgData name="Lily So(소채린)" userId="e1efa895-c0e1-412f-84f1-f7c825b3b7b2" providerId="ADAL" clId="{1D93AA0F-F0DF-443B-988C-711CA7C22785}" dt="2023-03-27T04:01:26.921" v="624" actId="14100"/>
          <ac:spMkLst>
            <pc:docMk/>
            <pc:sldMk cId="232262324" sldId="285"/>
            <ac:spMk id="3" creationId="{866AD157-F4D1-DA07-DB54-C02773FCB1EB}"/>
          </ac:spMkLst>
        </pc:spChg>
        <pc:spChg chg="del">
          <ac:chgData name="Lily So(소채린)" userId="e1efa895-c0e1-412f-84f1-f7c825b3b7b2" providerId="ADAL" clId="{1D93AA0F-F0DF-443B-988C-711CA7C22785}" dt="2023-03-27T04:01:15.096" v="560" actId="478"/>
          <ac:spMkLst>
            <pc:docMk/>
            <pc:sldMk cId="232262324" sldId="285"/>
            <ac:spMk id="4" creationId="{C1C82B01-4BBF-3826-5E4E-E09BB12AC4A8}"/>
          </ac:spMkLst>
        </pc:spChg>
        <pc:picChg chg="add mod">
          <ac:chgData name="Lily So(소채린)" userId="e1efa895-c0e1-412f-84f1-f7c825b3b7b2" providerId="ADAL" clId="{1D93AA0F-F0DF-443B-988C-711CA7C22785}" dt="2023-03-27T04:01:15.379" v="561"/>
          <ac:picMkLst>
            <pc:docMk/>
            <pc:sldMk cId="232262324" sldId="285"/>
            <ac:picMk id="2" creationId="{327A3371-CD8D-BD83-973E-3D3407DE4E84}"/>
          </ac:picMkLst>
        </pc:picChg>
        <pc:picChg chg="del">
          <ac:chgData name="Lily So(소채린)" userId="e1efa895-c0e1-412f-84f1-f7c825b3b7b2" providerId="ADAL" clId="{1D93AA0F-F0DF-443B-988C-711CA7C22785}" dt="2023-03-27T04:01:13.698" v="559" actId="478"/>
          <ac:picMkLst>
            <pc:docMk/>
            <pc:sldMk cId="232262324" sldId="285"/>
            <ac:picMk id="9" creationId="{94369763-57D2-8F73-4A93-771A21228182}"/>
          </ac:picMkLst>
        </pc:picChg>
      </pc:sldChg>
      <pc:sldChg chg="addSp modSp mod">
        <pc:chgData name="Lily So(소채린)" userId="e1efa895-c0e1-412f-84f1-f7c825b3b7b2" providerId="ADAL" clId="{1D93AA0F-F0DF-443B-988C-711CA7C22785}" dt="2023-03-27T02:26:17.589" v="159" actId="20577"/>
        <pc:sldMkLst>
          <pc:docMk/>
          <pc:sldMk cId="225789482" sldId="292"/>
        </pc:sldMkLst>
        <pc:spChg chg="add mod">
          <ac:chgData name="Lily So(소채린)" userId="e1efa895-c0e1-412f-84f1-f7c825b3b7b2" providerId="ADAL" clId="{1D93AA0F-F0DF-443B-988C-711CA7C22785}" dt="2023-03-27T02:12:33.841" v="5" actId="14100"/>
          <ac:spMkLst>
            <pc:docMk/>
            <pc:sldMk cId="225789482" sldId="292"/>
            <ac:spMk id="2" creationId="{1E1879FD-ACEB-9261-C8C0-029872620AE6}"/>
          </ac:spMkLst>
        </pc:spChg>
        <pc:spChg chg="mod">
          <ac:chgData name="Lily So(소채린)" userId="e1efa895-c0e1-412f-84f1-f7c825b3b7b2" providerId="ADAL" clId="{1D93AA0F-F0DF-443B-988C-711CA7C22785}" dt="2023-03-27T02:19:16.215" v="20" actId="20577"/>
          <ac:spMkLst>
            <pc:docMk/>
            <pc:sldMk cId="225789482" sldId="29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17.589" v="159" actId="20577"/>
          <ac:spMkLst>
            <pc:docMk/>
            <pc:sldMk cId="225789482" sldId="292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07:15.401" v="0" actId="2711"/>
          <ac:spMkLst>
            <pc:docMk/>
            <pc:sldMk cId="225789482" sldId="292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07:30.780" v="1" actId="2711"/>
          <ac:spMkLst>
            <pc:docMk/>
            <pc:sldMk cId="225789482" sldId="292"/>
            <ac:spMk id="24" creationId="{5A17293B-E2AE-DBF7-B001-BD76E07A3EA7}"/>
          </ac:spMkLst>
        </pc:spChg>
        <pc:picChg chg="add mod">
          <ac:chgData name="Lily So(소채린)" userId="e1efa895-c0e1-412f-84f1-f7c825b3b7b2" providerId="ADAL" clId="{1D93AA0F-F0DF-443B-988C-711CA7C22785}" dt="2023-03-27T02:22:59.691" v="134" actId="1038"/>
          <ac:picMkLst>
            <pc:docMk/>
            <pc:sldMk cId="225789482" sldId="292"/>
            <ac:picMk id="5" creationId="{4F98C8AC-0D6A-5A4A-1FC2-077382D3126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27:37.062" v="236" actId="20577"/>
        <pc:sldMkLst>
          <pc:docMk/>
          <pc:sldMk cId="2326156469" sldId="293"/>
        </pc:sldMkLst>
        <pc:spChg chg="del">
          <ac:chgData name="Lily So(소채린)" userId="e1efa895-c0e1-412f-84f1-f7c825b3b7b2" providerId="ADAL" clId="{1D93AA0F-F0DF-443B-988C-711CA7C22785}" dt="2023-03-27T02:19:45.696" v="31" actId="478"/>
          <ac:spMkLst>
            <pc:docMk/>
            <pc:sldMk cId="2326156469" sldId="293"/>
            <ac:spMk id="5" creationId="{81E13FC5-CFF1-BEB2-9E77-CA844A6CFD2C}"/>
          </ac:spMkLst>
        </pc:spChg>
        <pc:spChg chg="add mod">
          <ac:chgData name="Lily So(소채린)" userId="e1efa895-c0e1-412f-84f1-f7c825b3b7b2" providerId="ADAL" clId="{1D93AA0F-F0DF-443B-988C-711CA7C22785}" dt="2023-03-27T02:20:27.607" v="49" actId="1038"/>
          <ac:spMkLst>
            <pc:docMk/>
            <pc:sldMk cId="2326156469" sldId="293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37.062" v="236" actId="20577"/>
          <ac:spMkLst>
            <pc:docMk/>
            <pc:sldMk cId="2326156469" sldId="293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34.495" v="207"/>
          <ac:spMkLst>
            <pc:docMk/>
            <pc:sldMk cId="2326156469" sldId="293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25:56.831" v="156" actId="2711"/>
          <ac:spMkLst>
            <pc:docMk/>
            <pc:sldMk cId="2326156469" sldId="293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26:01.902" v="157" actId="2711"/>
          <ac:spMkLst>
            <pc:docMk/>
            <pc:sldMk cId="2326156469" sldId="293"/>
            <ac:spMk id="24" creationId="{5A17293B-E2AE-DBF7-B001-BD76E07A3EA7}"/>
          </ac:spMkLst>
        </pc:spChg>
        <pc:picChg chg="del">
          <ac:chgData name="Lily So(소채린)" userId="e1efa895-c0e1-412f-84f1-f7c825b3b7b2" providerId="ADAL" clId="{1D93AA0F-F0DF-443B-988C-711CA7C22785}" dt="2023-03-27T02:19:44.312" v="30" actId="478"/>
          <ac:picMkLst>
            <pc:docMk/>
            <pc:sldMk cId="2326156469" sldId="293"/>
            <ac:picMk id="2" creationId="{FA2CBC12-714B-EFE3-0728-BCA58C6D1B5B}"/>
          </ac:picMkLst>
        </pc:picChg>
        <pc:picChg chg="del">
          <ac:chgData name="Lily So(소채린)" userId="e1efa895-c0e1-412f-84f1-f7c825b3b7b2" providerId="ADAL" clId="{1D93AA0F-F0DF-443B-988C-711CA7C22785}" dt="2023-03-27T02:19:47.437" v="32" actId="478"/>
          <ac:picMkLst>
            <pc:docMk/>
            <pc:sldMk cId="2326156469" sldId="293"/>
            <ac:picMk id="3" creationId="{D70FA1AA-A1C2-3BF2-2379-D79A9D74783B}"/>
          </ac:picMkLst>
        </pc:picChg>
        <pc:picChg chg="add mod">
          <ac:chgData name="Lily So(소채린)" userId="e1efa895-c0e1-412f-84f1-f7c825b3b7b2" providerId="ADAL" clId="{1D93AA0F-F0DF-443B-988C-711CA7C22785}" dt="2023-03-27T02:19:47.788" v="33"/>
          <ac:picMkLst>
            <pc:docMk/>
            <pc:sldMk cId="2326156469" sldId="293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3:19.081" v="154" actId="1036"/>
          <ac:picMkLst>
            <pc:docMk/>
            <pc:sldMk cId="2326156469" sldId="293"/>
            <ac:picMk id="8" creationId="{1B45AA4A-D433-24D6-DF70-198338E48353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30:37.455" v="381" actId="1036"/>
        <pc:sldMkLst>
          <pc:docMk/>
          <pc:sldMk cId="3453510523" sldId="295"/>
        </pc:sldMkLst>
        <pc:spChg chg="mod">
          <ac:chgData name="Lily So(소채린)" userId="e1efa895-c0e1-412f-84f1-f7c825b3b7b2" providerId="ADAL" clId="{1D93AA0F-F0DF-443B-988C-711CA7C22785}" dt="2023-03-27T02:30:03.259" v="334" actId="20577"/>
          <ac:spMkLst>
            <pc:docMk/>
            <pc:sldMk cId="3453510523" sldId="295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2:29:59.323" v="324"/>
          <ac:spMkLst>
            <pc:docMk/>
            <pc:sldMk cId="3453510523" sldId="295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2:30:17.901" v="370"/>
          <ac:spMkLst>
            <pc:docMk/>
            <pc:sldMk cId="3453510523" sldId="295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2:30:37.455" v="381" actId="1036"/>
          <ac:picMkLst>
            <pc:docMk/>
            <pc:sldMk cId="3453510523" sldId="295"/>
            <ac:picMk id="3" creationId="{85380EF4-6BC1-AED3-BAF6-300230B31A97}"/>
          </ac:picMkLst>
        </pc:picChg>
        <pc:picChg chg="del">
          <ac:chgData name="Lily So(소채린)" userId="e1efa895-c0e1-412f-84f1-f7c825b3b7b2" providerId="ADAL" clId="{1D93AA0F-F0DF-443B-988C-711CA7C22785}" dt="2023-03-27T02:29:22.353" v="312" actId="478"/>
          <ac:picMkLst>
            <pc:docMk/>
            <pc:sldMk cId="3453510523" sldId="295"/>
            <ac:picMk id="10" creationId="{DE6FFEFE-1B82-26A0-3590-E2A8B10F81C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7:47.165" v="748"/>
        <pc:sldMkLst>
          <pc:docMk/>
          <pc:sldMk cId="3069140938" sldId="296"/>
        </pc:sldMkLst>
        <pc:spChg chg="del">
          <ac:chgData name="Lily So(소채린)" userId="e1efa895-c0e1-412f-84f1-f7c825b3b7b2" providerId="ADAL" clId="{1D93AA0F-F0DF-443B-988C-711CA7C22785}" dt="2023-03-27T02:30:48.759" v="385" actId="478"/>
          <ac:spMkLst>
            <pc:docMk/>
            <pc:sldMk cId="3069140938" sldId="296"/>
            <ac:spMk id="2" creationId="{57D12708-6FED-CF4B-29A1-C8838B03ACB5}"/>
          </ac:spMkLst>
        </pc:spChg>
        <pc:spChg chg="del">
          <ac:chgData name="Lily So(소채린)" userId="e1efa895-c0e1-412f-84f1-f7c825b3b7b2" providerId="ADAL" clId="{1D93AA0F-F0DF-443B-988C-711CA7C22785}" dt="2023-03-27T02:30:46.380" v="382" actId="478"/>
          <ac:spMkLst>
            <pc:docMk/>
            <pc:sldMk cId="3069140938" sldId="296"/>
            <ac:spMk id="6" creationId="{8014B9E2-7D47-F2AD-CB13-78C8DC010209}"/>
          </ac:spMkLst>
        </pc:spChg>
        <pc:spChg chg="add mod">
          <ac:chgData name="Lily So(소채린)" userId="e1efa895-c0e1-412f-84f1-f7c825b3b7b2" providerId="ADAL" clId="{1D93AA0F-F0DF-443B-988C-711CA7C22785}" dt="2023-03-27T04:06:30.720" v="701" actId="14100"/>
          <ac:spMkLst>
            <pc:docMk/>
            <pc:sldMk cId="3069140938" sldId="296"/>
            <ac:spMk id="10" creationId="{7C843C88-1B69-7EE5-62E6-390CF2A676FF}"/>
          </ac:spMkLst>
        </pc:spChg>
        <pc:spChg chg="del">
          <ac:chgData name="Lily So(소채린)" userId="e1efa895-c0e1-412f-84f1-f7c825b3b7b2" providerId="ADAL" clId="{1D93AA0F-F0DF-443B-988C-711CA7C22785}" dt="2023-03-27T02:30:50.078" v="387" actId="478"/>
          <ac:spMkLst>
            <pc:docMk/>
            <pc:sldMk cId="3069140938" sldId="296"/>
            <ac:spMk id="11" creationId="{3D1DBCC9-6FF5-EC87-8CB2-854D5A44E58B}"/>
          </ac:spMkLst>
        </pc:spChg>
        <pc:spChg chg="del">
          <ac:chgData name="Lily So(소채린)" userId="e1efa895-c0e1-412f-84f1-f7c825b3b7b2" providerId="ADAL" clId="{1D93AA0F-F0DF-443B-988C-711CA7C22785}" dt="2023-03-27T02:30:49.394" v="386" actId="478"/>
          <ac:spMkLst>
            <pc:docMk/>
            <pc:sldMk cId="3069140938" sldId="296"/>
            <ac:spMk id="12" creationId="{2950BD2D-AE67-4CD6-2A11-AA21F9392E00}"/>
          </ac:spMkLst>
        </pc:spChg>
        <pc:spChg chg="mod">
          <ac:chgData name="Lily So(소채린)" userId="e1efa895-c0e1-412f-84f1-f7c825b3b7b2" providerId="ADAL" clId="{1D93AA0F-F0DF-443B-988C-711CA7C22785}" dt="2023-03-27T04:06:05.438" v="685" actId="20577"/>
          <ac:spMkLst>
            <pc:docMk/>
            <pc:sldMk cId="3069140938" sldId="29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6:09.977" v="697"/>
          <ac:spMkLst>
            <pc:docMk/>
            <pc:sldMk cId="3069140938" sldId="29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7:47.165" v="748"/>
          <ac:spMkLst>
            <pc:docMk/>
            <pc:sldMk cId="3069140938" sldId="296"/>
            <ac:spMk id="20" creationId="{2071CCC8-D515-0725-E2C5-7539C4B247FF}"/>
          </ac:spMkLst>
        </pc:spChg>
        <pc:picChg chg="add del">
          <ac:chgData name="Lily So(소채린)" userId="e1efa895-c0e1-412f-84f1-f7c825b3b7b2" providerId="ADAL" clId="{1D93AA0F-F0DF-443B-988C-711CA7C22785}" dt="2023-03-27T02:30:52.784" v="389" actId="478"/>
          <ac:picMkLst>
            <pc:docMk/>
            <pc:sldMk cId="3069140938" sldId="296"/>
            <ac:picMk id="4" creationId="{096541A5-90D5-1817-8FCC-485A1E7C45F5}"/>
          </ac:picMkLst>
        </pc:picChg>
        <pc:picChg chg="add del mod modCrop">
          <ac:chgData name="Lily So(소채린)" userId="e1efa895-c0e1-412f-84f1-f7c825b3b7b2" providerId="ADAL" clId="{1D93AA0F-F0DF-443B-988C-711CA7C22785}" dt="2023-03-27T04:01:54.854" v="625" actId="478"/>
          <ac:picMkLst>
            <pc:docMk/>
            <pc:sldMk cId="3069140938" sldId="296"/>
            <ac:picMk id="5" creationId="{A376EC3D-95E9-4A4F-2E80-2F32F9E6B89C}"/>
          </ac:picMkLst>
        </pc:picChg>
        <pc:picChg chg="add mod">
          <ac:chgData name="Lily So(소채린)" userId="e1efa895-c0e1-412f-84f1-f7c825b3b7b2" providerId="ADAL" clId="{1D93AA0F-F0DF-443B-988C-711CA7C22785}" dt="2023-03-27T04:02:20.236" v="652" actId="1035"/>
          <ac:picMkLst>
            <pc:docMk/>
            <pc:sldMk cId="3069140938" sldId="296"/>
            <ac:picMk id="7" creationId="{9E022FB6-4209-4485-BCC6-79EE9F75B555}"/>
          </ac:picMkLst>
        </pc:picChg>
        <pc:picChg chg="del">
          <ac:chgData name="Lily So(소채린)" userId="e1efa895-c0e1-412f-84f1-f7c825b3b7b2" providerId="ADAL" clId="{1D93AA0F-F0DF-443B-988C-711CA7C22785}" dt="2023-03-27T02:30:47.203" v="384" actId="478"/>
          <ac:picMkLst>
            <pc:docMk/>
            <pc:sldMk cId="3069140938" sldId="296"/>
            <ac:picMk id="8" creationId="{38FD8E63-22CC-4851-3C96-7087370A332D}"/>
          </ac:picMkLst>
        </pc:picChg>
        <pc:picChg chg="del">
          <ac:chgData name="Lily So(소채린)" userId="e1efa895-c0e1-412f-84f1-f7c825b3b7b2" providerId="ADAL" clId="{1D93AA0F-F0DF-443B-988C-711CA7C22785}" dt="2023-03-27T02:30:46.736" v="383" actId="478"/>
          <ac:picMkLst>
            <pc:docMk/>
            <pc:sldMk cId="3069140938" sldId="296"/>
            <ac:picMk id="9" creationId="{0FA2CCB9-7C5F-538B-E50F-01E12861D5E6}"/>
          </ac:picMkLst>
        </pc:picChg>
        <pc:picChg chg="add mod">
          <ac:chgData name="Lily So(소채린)" userId="e1efa895-c0e1-412f-84f1-f7c825b3b7b2" providerId="ADAL" clId="{1D93AA0F-F0DF-443B-988C-711CA7C22785}" dt="2023-03-27T04:07:19.840" v="716" actId="1035"/>
          <ac:picMkLst>
            <pc:docMk/>
            <pc:sldMk cId="3069140938" sldId="296"/>
            <ac:picMk id="21" creationId="{245CBEA5-5357-8F52-1951-8EE05381145F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0:26.925" v="1132" actId="1037"/>
        <pc:sldMkLst>
          <pc:docMk/>
          <pc:sldMk cId="17304496" sldId="297"/>
        </pc:sldMkLst>
        <pc:spChg chg="add mod">
          <ac:chgData name="Lily So(소채린)" userId="e1efa895-c0e1-412f-84f1-f7c825b3b7b2" providerId="ADAL" clId="{1D93AA0F-F0DF-443B-988C-711CA7C22785}" dt="2023-03-27T04:08:25.714" v="823" actId="1038"/>
          <ac:spMkLst>
            <pc:docMk/>
            <pc:sldMk cId="17304496" sldId="297"/>
            <ac:spMk id="3" creationId="{8CFAEE6F-1DDC-88C8-53F5-5DE964663252}"/>
          </ac:spMkLst>
        </pc:spChg>
        <pc:spChg chg="del">
          <ac:chgData name="Lily So(소채린)" userId="e1efa895-c0e1-412f-84f1-f7c825b3b7b2" providerId="ADAL" clId="{1D93AA0F-F0DF-443B-988C-711CA7C22785}" dt="2023-03-27T04:04:42.637" v="654" actId="478"/>
          <ac:spMkLst>
            <pc:docMk/>
            <pc:sldMk cId="17304496" sldId="297"/>
            <ac:spMk id="8" creationId="{7AAB0C33-0FB1-2D69-FCDC-FEA6352E4EA6}"/>
          </ac:spMkLst>
        </pc:spChg>
        <pc:spChg chg="mod">
          <ac:chgData name="Lily So(소채린)" userId="e1efa895-c0e1-412f-84f1-f7c825b3b7b2" providerId="ADAL" clId="{1D93AA0F-F0DF-443B-988C-711CA7C22785}" dt="2023-03-27T04:07:34.369" v="735" actId="20577"/>
          <ac:spMkLst>
            <pc:docMk/>
            <pc:sldMk cId="17304496" sldId="297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7:31.731" v="725"/>
          <ac:spMkLst>
            <pc:docMk/>
            <pc:sldMk cId="17304496" sldId="297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8:00.403" v="800"/>
          <ac:spMkLst>
            <pc:docMk/>
            <pc:sldMk cId="17304496" sldId="297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42.939" v="655"/>
          <ac:picMkLst>
            <pc:docMk/>
            <pc:sldMk cId="17304496" sldId="297"/>
            <ac:picMk id="2" creationId="{17BFFCB9-FDE6-CFAC-F854-DBD6B504C630}"/>
          </ac:picMkLst>
        </pc:picChg>
        <pc:picChg chg="add mod">
          <ac:chgData name="Lily So(소채린)" userId="e1efa895-c0e1-412f-84f1-f7c825b3b7b2" providerId="ADAL" clId="{1D93AA0F-F0DF-443B-988C-711CA7C22785}" dt="2023-03-27T04:10:26.925" v="1132" actId="1037"/>
          <ac:picMkLst>
            <pc:docMk/>
            <pc:sldMk cId="17304496" sldId="297"/>
            <ac:picMk id="5" creationId="{26E10E29-B634-757A-33E5-00D7AA4898CC}"/>
          </ac:picMkLst>
        </pc:picChg>
        <pc:picChg chg="del">
          <ac:chgData name="Lily So(소채린)" userId="e1efa895-c0e1-412f-84f1-f7c825b3b7b2" providerId="ADAL" clId="{1D93AA0F-F0DF-443B-988C-711CA7C22785}" dt="2023-03-27T04:04:40.711" v="653" actId="478"/>
          <ac:picMkLst>
            <pc:docMk/>
            <pc:sldMk cId="17304496" sldId="297"/>
            <ac:picMk id="7" creationId="{7DC8B202-B3E3-21A7-6886-04CE49CC249B}"/>
          </ac:picMkLst>
        </pc:picChg>
        <pc:picChg chg="del">
          <ac:chgData name="Lily So(소채린)" userId="e1efa895-c0e1-412f-84f1-f7c825b3b7b2" providerId="ADAL" clId="{1D93AA0F-F0DF-443B-988C-711CA7C22785}" dt="2023-03-27T04:04:44.139" v="656" actId="478"/>
          <ac:picMkLst>
            <pc:docMk/>
            <pc:sldMk cId="17304496" sldId="297"/>
            <ac:picMk id="9" creationId="{AB98ED99-7F81-4F04-79FC-5DEFD0F25B4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6:39.180" v="1567" actId="1037"/>
        <pc:sldMkLst>
          <pc:docMk/>
          <pc:sldMk cId="3941052629" sldId="299"/>
        </pc:sldMkLst>
        <pc:spChg chg="mod">
          <ac:chgData name="Lily So(소채린)" userId="e1efa895-c0e1-412f-84f1-f7c825b3b7b2" providerId="ADAL" clId="{1D93AA0F-F0DF-443B-988C-711CA7C22785}" dt="2023-03-27T04:23:07.278" v="1400" actId="20577"/>
          <ac:spMkLst>
            <pc:docMk/>
            <pc:sldMk cId="3941052629" sldId="299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3:02.825" v="1390"/>
          <ac:spMkLst>
            <pc:docMk/>
            <pc:sldMk cId="3941052629" sldId="299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23:13.026" v="1403"/>
          <ac:spMkLst>
            <pc:docMk/>
            <pc:sldMk cId="3941052629" sldId="299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26:39.180" v="1567" actId="1037"/>
          <ac:picMkLst>
            <pc:docMk/>
            <pc:sldMk cId="3941052629" sldId="299"/>
            <ac:picMk id="3" creationId="{90A79A6F-63D0-8DB1-A79F-B8CF45003626}"/>
          </ac:picMkLst>
        </pc:picChg>
        <pc:picChg chg="del">
          <ac:chgData name="Lily So(소채린)" userId="e1efa895-c0e1-412f-84f1-f7c825b3b7b2" providerId="ADAL" clId="{1D93AA0F-F0DF-443B-988C-711CA7C22785}" dt="2023-03-27T04:23:15.902" v="1404" actId="478"/>
          <ac:picMkLst>
            <pc:docMk/>
            <pc:sldMk cId="3941052629" sldId="299"/>
            <ac:picMk id="53" creationId="{E66B3DBA-FDF5-172D-5DF8-A8246DBFB4F8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8:43.681" v="1635" actId="1038"/>
        <pc:sldMkLst>
          <pc:docMk/>
          <pc:sldMk cId="2322566094" sldId="300"/>
        </pc:sldMkLst>
        <pc:spChg chg="mod ord">
          <ac:chgData name="Lily So(소채린)" userId="e1efa895-c0e1-412f-84f1-f7c825b3b7b2" providerId="ADAL" clId="{1D93AA0F-F0DF-443B-988C-711CA7C22785}" dt="2023-03-27T04:27:22.762" v="1580" actId="1035"/>
          <ac:spMkLst>
            <pc:docMk/>
            <pc:sldMk cId="2322566094" sldId="300"/>
            <ac:spMk id="8" creationId="{EF00833A-4420-9FBB-C100-767E048C10D0}"/>
          </ac:spMkLst>
        </pc:spChg>
        <pc:spChg chg="del">
          <ac:chgData name="Lily So(소채린)" userId="e1efa895-c0e1-412f-84f1-f7c825b3b7b2" providerId="ADAL" clId="{1D93AA0F-F0DF-443B-988C-711CA7C22785}" dt="2023-03-27T04:24:31.741" v="1475" actId="478"/>
          <ac:spMkLst>
            <pc:docMk/>
            <pc:sldMk cId="2322566094" sldId="300"/>
            <ac:spMk id="13" creationId="{851B7A50-78B5-B42B-3F6C-511F8B75A3E5}"/>
          </ac:spMkLst>
        </pc:spChg>
        <pc:spChg chg="mod">
          <ac:chgData name="Lily So(소채린)" userId="e1efa895-c0e1-412f-84f1-f7c825b3b7b2" providerId="ADAL" clId="{1D93AA0F-F0DF-443B-988C-711CA7C22785}" dt="2023-03-27T04:23:35.574" v="1418" actId="20577"/>
          <ac:spMkLst>
            <pc:docMk/>
            <pc:sldMk cId="2322566094" sldId="300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3:31.440" v="1408" actId="20577"/>
          <ac:spMkLst>
            <pc:docMk/>
            <pc:sldMk cId="2322566094" sldId="300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3:41.062" v="1421"/>
          <ac:spMkLst>
            <pc:docMk/>
            <pc:sldMk cId="2322566094" sldId="300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24:30.344" v="1474" actId="478"/>
          <ac:spMkLst>
            <pc:docMk/>
            <pc:sldMk cId="2322566094" sldId="300"/>
            <ac:spMk id="21" creationId="{7BCFAD38-F58D-0697-0BCC-3574DF190131}"/>
          </ac:spMkLst>
        </pc:spChg>
        <pc:picChg chg="add mod">
          <ac:chgData name="Lily So(소채린)" userId="e1efa895-c0e1-412f-84f1-f7c825b3b7b2" providerId="ADAL" clId="{1D93AA0F-F0DF-443B-988C-711CA7C22785}" dt="2023-03-27T04:26:52.258" v="1571" actId="14100"/>
          <ac:picMkLst>
            <pc:docMk/>
            <pc:sldMk cId="2322566094" sldId="300"/>
            <ac:picMk id="2" creationId="{8C229CB6-ADAD-9DA7-94B1-D259BABD207D}"/>
          </ac:picMkLst>
        </pc:picChg>
        <pc:picChg chg="add mod">
          <ac:chgData name="Lily So(소채린)" userId="e1efa895-c0e1-412f-84f1-f7c825b3b7b2" providerId="ADAL" clId="{1D93AA0F-F0DF-443B-988C-711CA7C22785}" dt="2023-03-27T04:28:43.681" v="1635" actId="1038"/>
          <ac:picMkLst>
            <pc:docMk/>
            <pc:sldMk cId="2322566094" sldId="300"/>
            <ac:picMk id="4" creationId="{133E6377-AAA3-35DE-9EC2-8CDB451B4C99}"/>
          </ac:picMkLst>
        </pc:picChg>
        <pc:picChg chg="del">
          <ac:chgData name="Lily So(소채린)" userId="e1efa895-c0e1-412f-84f1-f7c825b3b7b2" providerId="ADAL" clId="{1D93AA0F-F0DF-443B-988C-711CA7C22785}" dt="2023-03-27T04:24:28.412" v="1472" actId="478"/>
          <ac:picMkLst>
            <pc:docMk/>
            <pc:sldMk cId="2322566094" sldId="300"/>
            <ac:picMk id="7" creationId="{D9D27A74-E033-4B77-2B2C-3823FF34B916}"/>
          </ac:picMkLst>
        </pc:picChg>
        <pc:picChg chg="del">
          <ac:chgData name="Lily So(소채린)" userId="e1efa895-c0e1-412f-84f1-f7c825b3b7b2" providerId="ADAL" clId="{1D93AA0F-F0DF-443B-988C-711CA7C22785}" dt="2023-03-27T04:24:28.832" v="1473" actId="478"/>
          <ac:picMkLst>
            <pc:docMk/>
            <pc:sldMk cId="2322566094" sldId="300"/>
            <ac:picMk id="9" creationId="{1BF8A616-D808-EBE1-96FE-3FCB6D433AF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12.181" v="1638" actId="1076"/>
        <pc:sldMkLst>
          <pc:docMk/>
          <pc:sldMk cId="3845287376" sldId="301"/>
        </pc:sldMkLst>
        <pc:spChg chg="add mod">
          <ac:chgData name="Lily So(소채린)" userId="e1efa895-c0e1-412f-84f1-f7c825b3b7b2" providerId="ADAL" clId="{1D93AA0F-F0DF-443B-988C-711CA7C22785}" dt="2023-03-27T04:27:50.707" v="1588" actId="14100"/>
          <ac:spMkLst>
            <pc:docMk/>
            <pc:sldMk cId="3845287376" sldId="301"/>
            <ac:spMk id="3" creationId="{B9487F12-2F47-7D8F-C46B-1606A3CB1596}"/>
          </ac:spMkLst>
        </pc:spChg>
        <pc:spChg chg="del">
          <ac:chgData name="Lily So(소채린)" userId="e1efa895-c0e1-412f-84f1-f7c825b3b7b2" providerId="ADAL" clId="{1D93AA0F-F0DF-443B-988C-711CA7C22785}" dt="2023-03-27T04:27:31.635" v="1581" actId="478"/>
          <ac:spMkLst>
            <pc:docMk/>
            <pc:sldMk cId="3845287376" sldId="301"/>
            <ac:spMk id="8" creationId="{7F8AEB33-C5AE-ABAB-9356-A56DA7FC4C7D}"/>
          </ac:spMkLst>
        </pc:spChg>
        <pc:spChg chg="mod">
          <ac:chgData name="Lily So(소채린)" userId="e1efa895-c0e1-412f-84f1-f7c825b3b7b2" providerId="ADAL" clId="{1D93AA0F-F0DF-443B-988C-711CA7C22785}" dt="2023-03-27T04:24:04.942" v="1431" actId="20577"/>
          <ac:spMkLst>
            <pc:docMk/>
            <pc:sldMk cId="3845287376" sldId="30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08.218" v="1440"/>
          <ac:spMkLst>
            <pc:docMk/>
            <pc:sldMk cId="3845287376" sldId="30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4:22.059" v="1469"/>
          <ac:spMkLst>
            <pc:docMk/>
            <pc:sldMk cId="3845287376" sldId="30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46.564" v="1587" actId="1076"/>
          <ac:picMkLst>
            <pc:docMk/>
            <pc:sldMk cId="3845287376" sldId="301"/>
            <ac:picMk id="2" creationId="{C098E620-4CEF-9493-980F-84023AB02D3A}"/>
          </ac:picMkLst>
        </pc:picChg>
        <pc:picChg chg="add mod">
          <ac:chgData name="Lily So(소채린)" userId="e1efa895-c0e1-412f-84f1-f7c825b3b7b2" providerId="ADAL" clId="{1D93AA0F-F0DF-443B-988C-711CA7C22785}" dt="2023-03-27T04:29:12.181" v="1638" actId="1076"/>
          <ac:picMkLst>
            <pc:docMk/>
            <pc:sldMk cId="3845287376" sldId="301"/>
            <ac:picMk id="5" creationId="{CCDFD81E-20EA-CCE8-E662-E946ADC45793}"/>
          </ac:picMkLst>
        </pc:picChg>
        <pc:picChg chg="del">
          <ac:chgData name="Lily So(소채린)" userId="e1efa895-c0e1-412f-84f1-f7c825b3b7b2" providerId="ADAL" clId="{1D93AA0F-F0DF-443B-988C-711CA7C22785}" dt="2023-03-27T04:24:25.474" v="1471" actId="478"/>
          <ac:picMkLst>
            <pc:docMk/>
            <pc:sldMk cId="3845287376" sldId="301"/>
            <ac:picMk id="6" creationId="{496584B7-7C2B-17C5-ADA7-55666FF0E567}"/>
          </ac:picMkLst>
        </pc:picChg>
        <pc:picChg chg="del">
          <ac:chgData name="Lily So(소채린)" userId="e1efa895-c0e1-412f-84f1-f7c825b3b7b2" providerId="ADAL" clId="{1D93AA0F-F0DF-443B-988C-711CA7C22785}" dt="2023-03-27T04:24:23.686" v="1470" actId="478"/>
          <ac:picMkLst>
            <pc:docMk/>
            <pc:sldMk cId="3845287376" sldId="301"/>
            <ac:picMk id="7" creationId="{B1AC8604-3192-ADA8-6BC8-C67E8051206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27.799" v="462" actId="14100"/>
        <pc:sldMkLst>
          <pc:docMk/>
          <pc:sldMk cId="2218664542" sldId="341"/>
        </pc:sldMkLst>
        <pc:spChg chg="del">
          <ac:chgData name="Lily So(소채린)" userId="e1efa895-c0e1-412f-84f1-f7c825b3b7b2" providerId="ADAL" clId="{1D93AA0F-F0DF-443B-988C-711CA7C22785}" dt="2023-03-27T04:00:11.984" v="442" actId="478"/>
          <ac:spMkLst>
            <pc:docMk/>
            <pc:sldMk cId="2218664542" sldId="341"/>
            <ac:spMk id="4" creationId="{035FA5A4-9AAE-EB82-2ED5-3A7F47155D42}"/>
          </ac:spMkLst>
        </pc:spChg>
        <pc:spChg chg="add mod">
          <ac:chgData name="Lily So(소채린)" userId="e1efa895-c0e1-412f-84f1-f7c825b3b7b2" providerId="ADAL" clId="{1D93AA0F-F0DF-443B-988C-711CA7C22785}" dt="2023-03-27T04:00:27.799" v="462" actId="14100"/>
          <ac:spMkLst>
            <pc:docMk/>
            <pc:sldMk cId="2218664542" sldId="341"/>
            <ac:spMk id="5" creationId="{D3A75F6E-A461-DC34-6DB3-B58B24D82397}"/>
          </ac:spMkLst>
        </pc:spChg>
        <pc:picChg chg="del">
          <ac:chgData name="Lily So(소채린)" userId="e1efa895-c0e1-412f-84f1-f7c825b3b7b2" providerId="ADAL" clId="{1D93AA0F-F0DF-443B-988C-711CA7C22785}" dt="2023-03-27T04:00:11.984" v="442" actId="478"/>
          <ac:picMkLst>
            <pc:docMk/>
            <pc:sldMk cId="2218664542" sldId="341"/>
            <ac:picMk id="2" creationId="{49905DB2-7AED-8AEC-6D3F-D1822B9BFA62}"/>
          </ac:picMkLst>
        </pc:picChg>
        <pc:picChg chg="add mod">
          <ac:chgData name="Lily So(소채린)" userId="e1efa895-c0e1-412f-84f1-f7c825b3b7b2" providerId="ADAL" clId="{1D93AA0F-F0DF-443B-988C-711CA7C22785}" dt="2023-03-27T04:00:18.541" v="445" actId="1076"/>
          <ac:picMkLst>
            <pc:docMk/>
            <pc:sldMk cId="2218664542" sldId="341"/>
            <ac:picMk id="3" creationId="{0BCF47B3-C36E-865F-AC78-3AA581D3A65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04.863" v="558" actId="14100"/>
        <pc:sldMkLst>
          <pc:docMk/>
          <pc:sldMk cId="2050553783" sldId="342"/>
        </pc:sldMkLst>
        <pc:spChg chg="del">
          <ac:chgData name="Lily So(소채린)" userId="e1efa895-c0e1-412f-84f1-f7c825b3b7b2" providerId="ADAL" clId="{1D93AA0F-F0DF-443B-988C-711CA7C22785}" dt="2023-03-27T04:00:49.226" v="504" actId="478"/>
          <ac:spMkLst>
            <pc:docMk/>
            <pc:sldMk cId="2050553783" sldId="342"/>
            <ac:spMk id="4" creationId="{1F43EA96-B4BE-BD3C-9358-37AD2C4C1D47}"/>
          </ac:spMkLst>
        </pc:spChg>
        <pc:spChg chg="add mod">
          <ac:chgData name="Lily So(소채린)" userId="e1efa895-c0e1-412f-84f1-f7c825b3b7b2" providerId="ADAL" clId="{1D93AA0F-F0DF-443B-988C-711CA7C22785}" dt="2023-03-27T04:01:04.863" v="558" actId="14100"/>
          <ac:spMkLst>
            <pc:docMk/>
            <pc:sldMk cId="2050553783" sldId="342"/>
            <ac:spMk id="5" creationId="{D2D734A7-FD09-97C7-1104-B993260465D1}"/>
          </ac:spMkLst>
        </pc:spChg>
        <pc:picChg chg="del">
          <ac:chgData name="Lily So(소채린)" userId="e1efa895-c0e1-412f-84f1-f7c825b3b7b2" providerId="ADAL" clId="{1D93AA0F-F0DF-443B-988C-711CA7C22785}" dt="2023-03-27T04:00:49.226" v="504" actId="478"/>
          <ac:picMkLst>
            <pc:docMk/>
            <pc:sldMk cId="2050553783" sldId="342"/>
            <ac:picMk id="2" creationId="{B82574F1-65B1-053A-0776-A5AE98F3C0B7}"/>
          </ac:picMkLst>
        </pc:picChg>
        <pc:picChg chg="add mod">
          <ac:chgData name="Lily So(소채린)" userId="e1efa895-c0e1-412f-84f1-f7c825b3b7b2" providerId="ADAL" clId="{1D93AA0F-F0DF-443B-988C-711CA7C22785}" dt="2023-03-27T04:00:49.524" v="505"/>
          <ac:picMkLst>
            <pc:docMk/>
            <pc:sldMk cId="2050553783" sldId="342"/>
            <ac:picMk id="3" creationId="{0BAC1A09-4781-2287-89AA-BFCECAB96986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3:08.355" v="2503" actId="1036"/>
        <pc:sldMkLst>
          <pc:docMk/>
          <pc:sldMk cId="1567890181" sldId="353"/>
        </pc:sldMkLst>
        <pc:spChg chg="mod">
          <ac:chgData name="Lily So(소채린)" userId="e1efa895-c0e1-412f-84f1-f7c825b3b7b2" providerId="ADAL" clId="{1D93AA0F-F0DF-443B-988C-711CA7C22785}" dt="2023-03-27T05:02:31.102" v="2457" actId="20577"/>
          <ac:spMkLst>
            <pc:docMk/>
            <pc:sldMk cId="1567890181" sldId="353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2:45.421" v="2484" actId="20577"/>
          <ac:spMkLst>
            <pc:docMk/>
            <pc:sldMk cId="1567890181" sldId="353"/>
            <ac:spMk id="18" creationId="{11AA357C-8C5F-0117-BC7E-B3797E8155E8}"/>
          </ac:spMkLst>
        </pc:spChg>
        <pc:spChg chg="mod">
          <ac:chgData name="Lily So(소채린)" userId="e1efa895-c0e1-412f-84f1-f7c825b3b7b2" providerId="ADAL" clId="{1D93AA0F-F0DF-443B-988C-711CA7C22785}" dt="2023-03-27T05:02:48.072" v="2491" actId="20577"/>
          <ac:spMkLst>
            <pc:docMk/>
            <pc:sldMk cId="1567890181" sldId="353"/>
            <ac:spMk id="19" creationId="{2A52EA57-EAD1-1EF8-1B42-00478CE0D8EC}"/>
          </ac:spMkLst>
        </pc:spChg>
        <pc:spChg chg="mod">
          <ac:chgData name="Lily So(소채린)" userId="e1efa895-c0e1-412f-84f1-f7c825b3b7b2" providerId="ADAL" clId="{1D93AA0F-F0DF-443B-988C-711CA7C22785}" dt="2023-03-27T05:02:49.922" v="2492" actId="20577"/>
          <ac:spMkLst>
            <pc:docMk/>
            <pc:sldMk cId="1567890181" sldId="353"/>
            <ac:spMk id="20" creationId="{3686D798-C747-782F-A8AE-7EC27C5B24F2}"/>
          </ac:spMkLst>
        </pc:spChg>
        <pc:spChg chg="mod">
          <ac:chgData name="Lily So(소채린)" userId="e1efa895-c0e1-412f-84f1-f7c825b3b7b2" providerId="ADAL" clId="{1D93AA0F-F0DF-443B-988C-711CA7C22785}" dt="2023-03-27T05:02:27.477" v="2449" actId="20577"/>
          <ac:spMkLst>
            <pc:docMk/>
            <pc:sldMk cId="1567890181" sldId="353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2:40.325" v="2483"/>
          <ac:spMkLst>
            <pc:docMk/>
            <pc:sldMk cId="1567890181" sldId="353"/>
            <ac:spMk id="22" creationId="{49D68903-F576-68A3-A354-A68C23F370DB}"/>
          </ac:spMkLst>
        </pc:spChg>
        <pc:picChg chg="del">
          <ac:chgData name="Lily So(소채린)" userId="e1efa895-c0e1-412f-84f1-f7c825b3b7b2" providerId="ADAL" clId="{1D93AA0F-F0DF-443B-988C-711CA7C22785}" dt="2023-03-27T05:02:12.919" v="2423" actId="478"/>
          <ac:picMkLst>
            <pc:docMk/>
            <pc:sldMk cId="1567890181" sldId="353"/>
            <ac:picMk id="3" creationId="{058FB633-A328-8DA8-DC9D-1FF29D5CF829}"/>
          </ac:picMkLst>
        </pc:picChg>
        <pc:picChg chg="add mod">
          <ac:chgData name="Lily So(소채린)" userId="e1efa895-c0e1-412f-84f1-f7c825b3b7b2" providerId="ADAL" clId="{1D93AA0F-F0DF-443B-988C-711CA7C22785}" dt="2023-03-27T05:03:08.355" v="2503" actId="1036"/>
          <ac:picMkLst>
            <pc:docMk/>
            <pc:sldMk cId="1567890181" sldId="353"/>
            <ac:picMk id="4" creationId="{53E4EDF1-DB0A-A20D-46B0-A8E39D853C8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7:30.643" v="2827" actId="1076"/>
        <pc:sldMkLst>
          <pc:docMk/>
          <pc:sldMk cId="1516470087" sldId="354"/>
        </pc:sldMkLst>
        <pc:spChg chg="mod ord">
          <ac:chgData name="Lily So(소채린)" userId="e1efa895-c0e1-412f-84f1-f7c825b3b7b2" providerId="ADAL" clId="{1D93AA0F-F0DF-443B-988C-711CA7C22785}" dt="2023-03-27T05:04:45.523" v="2595" actId="14100"/>
          <ac:spMkLst>
            <pc:docMk/>
            <pc:sldMk cId="1516470087" sldId="354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3:28.213" v="2539" actId="20577"/>
          <ac:spMkLst>
            <pc:docMk/>
            <pc:sldMk cId="1516470087" sldId="35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5:03:25.190" v="2533"/>
          <ac:spMkLst>
            <pc:docMk/>
            <pc:sldMk cId="1516470087" sldId="35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5:03:35.617" v="2570" actId="20577"/>
          <ac:spMkLst>
            <pc:docMk/>
            <pc:sldMk cId="1516470087" sldId="354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5:03:16.248" v="2504" actId="478"/>
          <ac:picMkLst>
            <pc:docMk/>
            <pc:sldMk cId="1516470087" sldId="354"/>
            <ac:picMk id="2" creationId="{3C8CD4DD-6936-BA86-5CBF-01F250BBE89B}"/>
          </ac:picMkLst>
        </pc:picChg>
        <pc:picChg chg="del">
          <ac:chgData name="Lily So(소채린)" userId="e1efa895-c0e1-412f-84f1-f7c825b3b7b2" providerId="ADAL" clId="{1D93AA0F-F0DF-443B-988C-711CA7C22785}" dt="2023-03-27T05:03:16.860" v="2505" actId="478"/>
          <ac:picMkLst>
            <pc:docMk/>
            <pc:sldMk cId="1516470087" sldId="354"/>
            <ac:picMk id="3" creationId="{E86A228B-748E-9E84-4327-BCEB463E7910}"/>
          </ac:picMkLst>
        </pc:picChg>
        <pc:picChg chg="add mod">
          <ac:chgData name="Lily So(소채린)" userId="e1efa895-c0e1-412f-84f1-f7c825b3b7b2" providerId="ADAL" clId="{1D93AA0F-F0DF-443B-988C-711CA7C22785}" dt="2023-03-27T05:04:32.419" v="2593" actId="1076"/>
          <ac:picMkLst>
            <pc:docMk/>
            <pc:sldMk cId="1516470087" sldId="354"/>
            <ac:picMk id="4" creationId="{F8809188-FB02-36C4-D29A-85E8C69DFED7}"/>
          </ac:picMkLst>
        </pc:picChg>
        <pc:picChg chg="del">
          <ac:chgData name="Lily So(소채린)" userId="e1efa895-c0e1-412f-84f1-f7c825b3b7b2" providerId="ADAL" clId="{1D93AA0F-F0DF-443B-988C-711CA7C22785}" dt="2023-03-27T05:03:17.493" v="2506" actId="478"/>
          <ac:picMkLst>
            <pc:docMk/>
            <pc:sldMk cId="1516470087" sldId="354"/>
            <ac:picMk id="5" creationId="{40CE7B13-231F-7B98-AC32-C2975084A01F}"/>
          </ac:picMkLst>
        </pc:picChg>
        <pc:picChg chg="add mod">
          <ac:chgData name="Lily So(소채린)" userId="e1efa895-c0e1-412f-84f1-f7c825b3b7b2" providerId="ADAL" clId="{1D93AA0F-F0DF-443B-988C-711CA7C22785}" dt="2023-03-27T05:07:30.643" v="2827" actId="1076"/>
          <ac:picMkLst>
            <pc:docMk/>
            <pc:sldMk cId="1516470087" sldId="354"/>
            <ac:picMk id="8" creationId="{69170E2C-414C-B871-B515-76B24E58C6FF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692844230" sldId="35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4294205468" sldId="35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89156545" sldId="35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22174807" sldId="35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964523610" sldId="359"/>
        </pc:sldMkLst>
      </pc:sldChg>
      <pc:sldChg chg="addSp delSp modSp mod">
        <pc:chgData name="Lily So(소채린)" userId="e1efa895-c0e1-412f-84f1-f7c825b3b7b2" providerId="ADAL" clId="{1D93AA0F-F0DF-443B-988C-711CA7C22785}" dt="2023-03-27T04:14:26.151" v="1237"/>
        <pc:sldMkLst>
          <pc:docMk/>
          <pc:sldMk cId="1260441347" sldId="364"/>
        </pc:sldMkLst>
        <pc:spChg chg="add mod">
          <ac:chgData name="Lily So(소채린)" userId="e1efa895-c0e1-412f-84f1-f7c825b3b7b2" providerId="ADAL" clId="{1D93AA0F-F0DF-443B-988C-711CA7C22785}" dt="2023-03-27T04:08:42.665" v="861" actId="1036"/>
          <ac:spMkLst>
            <pc:docMk/>
            <pc:sldMk cId="1260441347" sldId="364"/>
            <ac:spMk id="3" creationId="{DB128947-5E38-EB73-DFD6-A034DA346095}"/>
          </ac:spMkLst>
        </pc:spChg>
        <pc:spChg chg="del">
          <ac:chgData name="Lily So(소채린)" userId="e1efa895-c0e1-412f-84f1-f7c825b3b7b2" providerId="ADAL" clId="{1D93AA0F-F0DF-443B-988C-711CA7C22785}" dt="2023-03-27T04:04:51.108" v="657" actId="478"/>
          <ac:spMkLst>
            <pc:docMk/>
            <pc:sldMk cId="1260441347" sldId="364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2:28.283" v="1186" actId="20577"/>
          <ac:spMkLst>
            <pc:docMk/>
            <pc:sldMk cId="1260441347" sldId="36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6.151" v="1237"/>
          <ac:spMkLst>
            <pc:docMk/>
            <pc:sldMk cId="1260441347" sldId="36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2:22.628" v="1180"/>
          <ac:spMkLst>
            <pc:docMk/>
            <pc:sldMk cId="1260441347" sldId="36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51.375" v="658"/>
          <ac:picMkLst>
            <pc:docMk/>
            <pc:sldMk cId="1260441347" sldId="364"/>
            <ac:picMk id="2" creationId="{B150478C-EF8D-9AD6-0732-81ECB7568C48}"/>
          </ac:picMkLst>
        </pc:picChg>
        <pc:picChg chg="add mod">
          <ac:chgData name="Lily So(소채린)" userId="e1efa895-c0e1-412f-84f1-f7c825b3b7b2" providerId="ADAL" clId="{1D93AA0F-F0DF-443B-988C-711CA7C22785}" dt="2023-03-27T04:11:00.556" v="1141" actId="1037"/>
          <ac:picMkLst>
            <pc:docMk/>
            <pc:sldMk cId="1260441347" sldId="364"/>
            <ac:picMk id="5" creationId="{6D0AC589-3D71-DC3B-81C4-8166A859CF80}"/>
          </ac:picMkLst>
        </pc:picChg>
        <pc:picChg chg="del">
          <ac:chgData name="Lily So(소채린)" userId="e1efa895-c0e1-412f-84f1-f7c825b3b7b2" providerId="ADAL" clId="{1D93AA0F-F0DF-443B-988C-711CA7C22785}" dt="2023-03-27T04:04:51.108" v="657" actId="478"/>
          <ac:picMkLst>
            <pc:docMk/>
            <pc:sldMk cId="1260441347" sldId="364"/>
            <ac:picMk id="9" creationId="{AAA3C5D1-C576-A919-B419-B1D7D98A3B62}"/>
          </ac:picMkLst>
        </pc:picChg>
        <pc:picChg chg="del">
          <ac:chgData name="Lily So(소채린)" userId="e1efa895-c0e1-412f-84f1-f7c825b3b7b2" providerId="ADAL" clId="{1D93AA0F-F0DF-443B-988C-711CA7C22785}" dt="2023-03-27T04:04:52.492" v="659" actId="478"/>
          <ac:picMkLst>
            <pc:docMk/>
            <pc:sldMk cId="1260441347" sldId="364"/>
            <ac:picMk id="12" creationId="{938FF3B3-6AC4-FC9D-47E4-FF0164BBF839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50.480" v="1389" actId="20577"/>
        <pc:sldMkLst>
          <pc:docMk/>
          <pc:sldMk cId="1617185310" sldId="365"/>
        </pc:sldMkLst>
        <pc:spChg chg="add mod">
          <ac:chgData name="Lily So(소채린)" userId="e1efa895-c0e1-412f-84f1-f7c825b3b7b2" providerId="ADAL" clId="{1D93AA0F-F0DF-443B-988C-711CA7C22785}" dt="2023-03-27T04:09:35.325" v="1119" actId="14100"/>
          <ac:spMkLst>
            <pc:docMk/>
            <pc:sldMk cId="1617185310" sldId="365"/>
            <ac:spMk id="3" creationId="{79EE5AE8-5DAB-76DC-5416-9BA78F20C8B4}"/>
          </ac:spMkLst>
        </pc:spChg>
        <pc:spChg chg="mod">
          <ac:chgData name="Lily So(소채린)" userId="e1efa895-c0e1-412f-84f1-f7c825b3b7b2" providerId="ADAL" clId="{1D93AA0F-F0DF-443B-988C-711CA7C22785}" dt="2023-03-27T04:15:50.480" v="1389" actId="20577"/>
          <ac:spMkLst>
            <pc:docMk/>
            <pc:sldMk cId="1617185310" sldId="3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47.354" v="1379"/>
          <ac:spMkLst>
            <pc:docMk/>
            <pc:sldMk cId="1617185310" sldId="3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5:43.437" v="1366"/>
          <ac:spMkLst>
            <pc:docMk/>
            <pc:sldMk cId="1617185310" sldId="365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05:09.715" v="664" actId="478"/>
          <ac:spMkLst>
            <pc:docMk/>
            <pc:sldMk cId="1617185310" sldId="365"/>
            <ac:spMk id="22" creationId="{04F6268D-C259-FDB4-C39A-90027136EE99}"/>
          </ac:spMkLst>
        </pc:spChg>
        <pc:picChg chg="add mod">
          <ac:chgData name="Lily So(소채린)" userId="e1efa895-c0e1-412f-84f1-f7c825b3b7b2" providerId="ADAL" clId="{1D93AA0F-F0DF-443B-988C-711CA7C22785}" dt="2023-03-27T04:05:09.963" v="665"/>
          <ac:picMkLst>
            <pc:docMk/>
            <pc:sldMk cId="1617185310" sldId="365"/>
            <ac:picMk id="2" creationId="{172FF12E-4A4C-A2E0-6E67-B6A0761FC4A5}"/>
          </ac:picMkLst>
        </pc:picChg>
        <pc:picChg chg="add mod">
          <ac:chgData name="Lily So(소채린)" userId="e1efa895-c0e1-412f-84f1-f7c825b3b7b2" providerId="ADAL" clId="{1D93AA0F-F0DF-443B-988C-711CA7C22785}" dt="2023-03-27T04:14:02.400" v="1214" actId="1037"/>
          <ac:picMkLst>
            <pc:docMk/>
            <pc:sldMk cId="1617185310" sldId="365"/>
            <ac:picMk id="5" creationId="{89D95EE6-AFB8-B8F3-E510-FDA6586A36A6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1" creationId="{DF679991-3570-FFEA-0927-FF9EE5F5D52B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5" creationId="{B5A259C9-FC4A-B95B-2033-3AF592B1B854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970785922" sldId="368"/>
        </pc:sldMkLst>
        <pc:spChg chg="del">
          <ac:chgData name="Lily So(소채린)" userId="e1efa895-c0e1-412f-84f1-f7c825b3b7b2" providerId="ADAL" clId="{1D93AA0F-F0DF-443B-988C-711CA7C22785}" dt="2023-03-27T04:05:17.038" v="666" actId="478"/>
          <ac:spMkLst>
            <pc:docMk/>
            <pc:sldMk cId="1970785922" sldId="368"/>
            <ac:spMk id="8" creationId="{1C44AAA3-86ED-D838-923E-9C8ABF550736}"/>
          </ac:spMkLst>
        </pc:spChg>
        <pc:picChg chg="add mod">
          <ac:chgData name="Lily So(소채린)" userId="e1efa895-c0e1-412f-84f1-f7c825b3b7b2" providerId="ADAL" clId="{1D93AA0F-F0DF-443B-988C-711CA7C22785}" dt="2023-03-27T04:05:17.274" v="667"/>
          <ac:picMkLst>
            <pc:docMk/>
            <pc:sldMk cId="1970785922" sldId="368"/>
            <ac:picMk id="2" creationId="{6F83471D-CE79-0B35-B4B5-293904E516BC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7" creationId="{A6959FED-F73B-7F84-6D23-E1524880FD25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9" creationId="{0715136A-0012-7A43-9900-42E956BF7899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410500166" sldId="369"/>
        </pc:sldMkLst>
        <pc:spChg chg="del">
          <ac:chgData name="Lily So(소채린)" userId="e1efa895-c0e1-412f-84f1-f7c825b3b7b2" providerId="ADAL" clId="{1D93AA0F-F0DF-443B-988C-711CA7C22785}" dt="2023-03-27T04:05:20.724" v="668" actId="478"/>
          <ac:spMkLst>
            <pc:docMk/>
            <pc:sldMk cId="1410500166" sldId="369"/>
            <ac:spMk id="8" creationId="{4907E823-82F4-B69A-A6AF-43A3BCF149CE}"/>
          </ac:spMkLst>
        </pc:spChg>
        <pc:picChg chg="add mod">
          <ac:chgData name="Lily So(소채린)" userId="e1efa895-c0e1-412f-84f1-f7c825b3b7b2" providerId="ADAL" clId="{1D93AA0F-F0DF-443B-988C-711CA7C22785}" dt="2023-03-27T04:05:20.946" v="669"/>
          <ac:picMkLst>
            <pc:docMk/>
            <pc:sldMk cId="1410500166" sldId="369"/>
            <ac:picMk id="2" creationId="{9752ADE4-4235-153E-4480-BE98B2123DD1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7" creationId="{99A817FB-8341-0A6C-D628-00A99CC39E12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9" creationId="{2F422F66-A3AA-C426-9E50-3942C90751B8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6930953" sldId="370"/>
        </pc:sldMkLst>
        <pc:spChg chg="del">
          <ac:chgData name="Lily So(소채린)" userId="e1efa895-c0e1-412f-84f1-f7c825b3b7b2" providerId="ADAL" clId="{1D93AA0F-F0DF-443B-988C-711CA7C22785}" dt="2023-03-27T04:05:28.791" v="671" actId="478"/>
          <ac:spMkLst>
            <pc:docMk/>
            <pc:sldMk cId="16930953" sldId="370"/>
            <ac:spMk id="10" creationId="{D88BAEEE-0A64-9A08-4861-B8106D666326}"/>
          </ac:spMkLst>
        </pc:spChg>
        <pc:picChg chg="add mod">
          <ac:chgData name="Lily So(소채린)" userId="e1efa895-c0e1-412f-84f1-f7c825b3b7b2" providerId="ADAL" clId="{1D93AA0F-F0DF-443B-988C-711CA7C22785}" dt="2023-03-27T04:05:29.011" v="672"/>
          <ac:picMkLst>
            <pc:docMk/>
            <pc:sldMk cId="16930953" sldId="370"/>
            <ac:picMk id="2" creationId="{1BA044B2-C8FE-437A-CC50-0876CDBF5F1A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3" creationId="{8E60BADD-5D81-3F3F-3463-02A9869757AB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9" creationId="{9D70A8AC-06BE-5585-01DC-6EEEED67B16B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38.218" v="1649" actId="1038"/>
        <pc:sldMkLst>
          <pc:docMk/>
          <pc:sldMk cId="376610560" sldId="376"/>
        </pc:sldMkLst>
        <pc:spChg chg="add mod">
          <ac:chgData name="Lily So(소채린)" userId="e1efa895-c0e1-412f-84f1-f7c825b3b7b2" providerId="ADAL" clId="{1D93AA0F-F0DF-443B-988C-711CA7C22785}" dt="2023-03-27T04:28:07.679" v="1626" actId="14100"/>
          <ac:spMkLst>
            <pc:docMk/>
            <pc:sldMk cId="376610560" sldId="376"/>
            <ac:spMk id="3" creationId="{44879F13-A864-5CD2-BFD8-BBBECA5A68F7}"/>
          </ac:spMkLst>
        </pc:spChg>
        <pc:spChg chg="del">
          <ac:chgData name="Lily So(소채린)" userId="e1efa895-c0e1-412f-84f1-f7c825b3b7b2" providerId="ADAL" clId="{1D93AA0F-F0DF-443B-988C-711CA7C22785}" dt="2023-03-27T04:27:33.232" v="1582" actId="478"/>
          <ac:spMkLst>
            <pc:docMk/>
            <pc:sldMk cId="376610560" sldId="376"/>
            <ac:spMk id="7" creationId="{0CC1A6E7-3E22-67D7-0B26-A98213D64151}"/>
          </ac:spMkLst>
        </pc:spChg>
        <pc:spChg chg="mod">
          <ac:chgData name="Lily So(소채린)" userId="e1efa895-c0e1-412f-84f1-f7c825b3b7b2" providerId="ADAL" clId="{1D93AA0F-F0DF-443B-988C-711CA7C22785}" dt="2023-03-27T04:24:40.237" v="1494" actId="20577"/>
          <ac:spMkLst>
            <pc:docMk/>
            <pc:sldMk cId="376610560" sldId="37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36.400" v="1480"/>
          <ac:spMkLst>
            <pc:docMk/>
            <pc:sldMk cId="376610560" sldId="37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5:00.310" v="1543"/>
          <ac:spMkLst>
            <pc:docMk/>
            <pc:sldMk cId="376610560" sldId="376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38.432" v="1584"/>
          <ac:picMkLst>
            <pc:docMk/>
            <pc:sldMk cId="376610560" sldId="376"/>
            <ac:picMk id="2" creationId="{C7E4ADC6-7F6F-CCE4-ACAB-F40EB219109C}"/>
          </ac:picMkLst>
        </pc:picChg>
        <pc:picChg chg="add mod">
          <ac:chgData name="Lily So(소채린)" userId="e1efa895-c0e1-412f-84f1-f7c825b3b7b2" providerId="ADAL" clId="{1D93AA0F-F0DF-443B-988C-711CA7C22785}" dt="2023-03-27T04:29:38.218" v="1649" actId="1038"/>
          <ac:picMkLst>
            <pc:docMk/>
            <pc:sldMk cId="376610560" sldId="376"/>
            <ac:picMk id="5" creationId="{CC0AEF0F-4DCE-3693-5E3A-E52627059502}"/>
          </ac:picMkLst>
        </pc:picChg>
        <pc:picChg chg="del">
          <ac:chgData name="Lily So(소채린)" userId="e1efa895-c0e1-412f-84f1-f7c825b3b7b2" providerId="ADAL" clId="{1D93AA0F-F0DF-443B-988C-711CA7C22785}" dt="2023-03-27T04:25:02.909" v="1544" actId="478"/>
          <ac:picMkLst>
            <pc:docMk/>
            <pc:sldMk cId="376610560" sldId="376"/>
            <ac:picMk id="6" creationId="{9A344E4B-15F4-822D-12C1-17387199CD73}"/>
          </ac:picMkLst>
        </pc:picChg>
        <pc:picChg chg="del">
          <ac:chgData name="Lily So(소채린)" userId="e1efa895-c0e1-412f-84f1-f7c825b3b7b2" providerId="ADAL" clId="{1D93AA0F-F0DF-443B-988C-711CA7C22785}" dt="2023-03-27T04:25:04.289" v="1545" actId="478"/>
          <ac:picMkLst>
            <pc:docMk/>
            <pc:sldMk cId="376610560" sldId="376"/>
            <ac:picMk id="8" creationId="{E82EBF7C-08FD-B32D-452E-7F4624D6FDD6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32516297" sldId="37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25217507" sldId="37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09153045" sldId="37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043296949" sldId="38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38383038" sldId="38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135878886" sldId="38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12726083" sldId="38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20233274" sldId="38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61564432" sldId="38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66832108" sldId="38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4293695" sldId="38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18158636" sldId="38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09659167" sldId="38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51581498" sldId="39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60724206" sldId="39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6257732" sldId="39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00801399" sldId="39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97538491" sldId="39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335948748" sldId="39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545128" sldId="39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51518034" sldId="40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28369516" sldId="40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67055785" sldId="40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2198664" sldId="405"/>
        </pc:sldMkLst>
      </pc:sldChg>
      <pc:sldChg chg="addSp delSp modSp mod">
        <pc:chgData name="Lily So(소채린)" userId="e1efa895-c0e1-412f-84f1-f7c825b3b7b2" providerId="ADAL" clId="{1D93AA0F-F0DF-443B-988C-711CA7C22785}" dt="2023-03-27T04:14:54.640" v="1278"/>
        <pc:sldMkLst>
          <pc:docMk/>
          <pc:sldMk cId="520105079" sldId="411"/>
        </pc:sldMkLst>
        <pc:spChg chg="add mod">
          <ac:chgData name="Lily So(소채린)" userId="e1efa895-c0e1-412f-84f1-f7c825b3b7b2" providerId="ADAL" clId="{1D93AA0F-F0DF-443B-988C-711CA7C22785}" dt="2023-03-27T04:08:58.729" v="933" actId="1036"/>
          <ac:spMkLst>
            <pc:docMk/>
            <pc:sldMk cId="520105079" sldId="411"/>
            <ac:spMk id="4" creationId="{35DC54D4-0463-FFEB-3C24-5106040522F2}"/>
          </ac:spMkLst>
        </pc:spChg>
        <pc:spChg chg="del">
          <ac:chgData name="Lily So(소채린)" userId="e1efa895-c0e1-412f-84f1-f7c825b3b7b2" providerId="ADAL" clId="{1D93AA0F-F0DF-443B-988C-711CA7C22785}" dt="2023-03-27T04:04:56.653" v="660" actId="478"/>
          <ac:spMkLst>
            <pc:docMk/>
            <pc:sldMk cId="520105079" sldId="411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4:16.516" v="1219" actId="20577"/>
          <ac:spMkLst>
            <pc:docMk/>
            <pc:sldMk cId="520105079" sldId="41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0.783" v="1228"/>
          <ac:spMkLst>
            <pc:docMk/>
            <pc:sldMk cId="520105079" sldId="41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4:54.640" v="1278"/>
          <ac:spMkLst>
            <pc:docMk/>
            <pc:sldMk cId="520105079" sldId="411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2" creationId="{619B58CE-C054-B91A-46CA-EA91010B568D}"/>
          </ac:picMkLst>
        </pc:picChg>
        <pc:picChg chg="add mod">
          <ac:chgData name="Lily So(소채린)" userId="e1efa895-c0e1-412f-84f1-f7c825b3b7b2" providerId="ADAL" clId="{1D93AA0F-F0DF-443B-988C-711CA7C22785}" dt="2023-03-27T04:04:56.873" v="661"/>
          <ac:picMkLst>
            <pc:docMk/>
            <pc:sldMk cId="520105079" sldId="411"/>
            <ac:picMk id="3" creationId="{6633F739-36C0-A273-3D30-510DA6BE43A7}"/>
          </ac:picMkLst>
        </pc:picChg>
        <pc:picChg chg="add mod">
          <ac:chgData name="Lily So(소채린)" userId="e1efa895-c0e1-412f-84f1-f7c825b3b7b2" providerId="ADAL" clId="{1D93AA0F-F0DF-443B-988C-711CA7C22785}" dt="2023-03-27T04:12:59.256" v="1192" actId="1037"/>
          <ac:picMkLst>
            <pc:docMk/>
            <pc:sldMk cId="520105079" sldId="411"/>
            <ac:picMk id="6" creationId="{121577A9-BEBD-3284-F261-20E935C98D79}"/>
          </ac:picMkLst>
        </pc:pic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9" creationId="{AAA3C5D1-C576-A919-B419-B1D7D98A3B6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21.925" v="1345" actId="20577"/>
        <pc:sldMkLst>
          <pc:docMk/>
          <pc:sldMk cId="1895638775" sldId="412"/>
        </pc:sldMkLst>
        <pc:spChg chg="add mod">
          <ac:chgData name="Lily So(소채린)" userId="e1efa895-c0e1-412f-84f1-f7c825b3b7b2" providerId="ADAL" clId="{1D93AA0F-F0DF-443B-988C-711CA7C22785}" dt="2023-03-27T04:09:16.167" v="1013" actId="14100"/>
          <ac:spMkLst>
            <pc:docMk/>
            <pc:sldMk cId="1895638775" sldId="412"/>
            <ac:spMk id="4" creationId="{BC5F55BA-A5CC-59C0-FF11-96F908F7C5E7}"/>
          </ac:spMkLst>
        </pc:spChg>
        <pc:spChg chg="del">
          <ac:chgData name="Lily So(소채린)" userId="e1efa895-c0e1-412f-84f1-f7c825b3b7b2" providerId="ADAL" clId="{1D93AA0F-F0DF-443B-988C-711CA7C22785}" dt="2023-03-27T04:05:03.350" v="662" actId="478"/>
          <ac:spMkLst>
            <pc:docMk/>
            <pc:sldMk cId="1895638775" sldId="412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5:21.925" v="1345" actId="20577"/>
          <ac:spMkLst>
            <pc:docMk/>
            <pc:sldMk cId="1895638775" sldId="41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17.370" v="1337"/>
          <ac:spMkLst>
            <pc:docMk/>
            <pc:sldMk cId="1895638775" sldId="412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2" creationId="{717215B8-86BF-1015-32B7-B55907CBCD65}"/>
          </ac:picMkLst>
        </pc:picChg>
        <pc:picChg chg="add mod">
          <ac:chgData name="Lily So(소채린)" userId="e1efa895-c0e1-412f-84f1-f7c825b3b7b2" providerId="ADAL" clId="{1D93AA0F-F0DF-443B-988C-711CA7C22785}" dt="2023-03-27T04:05:03.601" v="663"/>
          <ac:picMkLst>
            <pc:docMk/>
            <pc:sldMk cId="1895638775" sldId="412"/>
            <ac:picMk id="3" creationId="{A4ED5F4F-48C3-CF96-3934-FD77D7E22D2F}"/>
          </ac:picMkLst>
        </pc:picChg>
        <pc:picChg chg="add mod">
          <ac:chgData name="Lily So(소채린)" userId="e1efa895-c0e1-412f-84f1-f7c825b3b7b2" providerId="ADAL" clId="{1D93AA0F-F0DF-443B-988C-711CA7C22785}" dt="2023-03-27T04:13:25.497" v="1197" actId="1037"/>
          <ac:picMkLst>
            <pc:docMk/>
            <pc:sldMk cId="1895638775" sldId="412"/>
            <ac:picMk id="6" creationId="{2466A4DB-CE2B-A0F1-BE8C-9766E4204C75}"/>
          </ac:picMkLst>
        </pc:pic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9" creationId="{AAA3C5D1-C576-A919-B419-B1D7D98A3B62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16938320" sldId="42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79258961" sldId="42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222377277" sldId="42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46977782" sldId="42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204478165" sldId="42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38646825" sldId="428"/>
        </pc:sldMkLst>
      </pc:sldChg>
      <pc:sldChg chg="delSp modSp mod">
        <pc:chgData name="Lily So(소채린)" userId="e1efa895-c0e1-412f-84f1-f7c825b3b7b2" providerId="ADAL" clId="{1D93AA0F-F0DF-443B-988C-711CA7C22785}" dt="2023-03-27T05:10:17.995" v="2953" actId="478"/>
        <pc:sldMkLst>
          <pc:docMk/>
          <pc:sldMk cId="640092248" sldId="431"/>
        </pc:sldMkLst>
        <pc:spChg chg="del">
          <ac:chgData name="Lily So(소채린)" userId="e1efa895-c0e1-412f-84f1-f7c825b3b7b2" providerId="ADAL" clId="{1D93AA0F-F0DF-443B-988C-711CA7C22785}" dt="2023-03-27T05:10:17.995" v="2953" actId="478"/>
          <ac:spMkLst>
            <pc:docMk/>
            <pc:sldMk cId="640092248" sldId="431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29.175" v="2882" actId="20577"/>
          <ac:spMkLst>
            <pc:docMk/>
            <pc:sldMk cId="640092248" sldId="431"/>
            <ac:spMk id="20" creationId="{2071CCC8-D515-0725-E2C5-7539C4B247FF}"/>
          </ac:spMkLst>
        </pc:spChg>
      </pc:sldChg>
      <pc:sldChg chg="modSp mod">
        <pc:chgData name="Lily So(소채린)" userId="e1efa895-c0e1-412f-84f1-f7c825b3b7b2" providerId="ADAL" clId="{1D93AA0F-F0DF-443B-988C-711CA7C22785}" dt="2023-03-27T05:09:24.154" v="2880" actId="20577"/>
        <pc:sldMkLst>
          <pc:docMk/>
          <pc:sldMk cId="4213695743" sldId="432"/>
        </pc:sldMkLst>
        <pc:spChg chg="mod">
          <ac:chgData name="Lily So(소채린)" userId="e1efa895-c0e1-412f-84f1-f7c825b3b7b2" providerId="ADAL" clId="{1D93AA0F-F0DF-443B-988C-711CA7C22785}" dt="2023-03-27T05:09:21.009" v="2878" actId="20577"/>
          <ac:spMkLst>
            <pc:docMk/>
            <pc:sldMk cId="4213695743" sldId="432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9:24.154" v="2880" actId="20577"/>
          <ac:spMkLst>
            <pc:docMk/>
            <pc:sldMk cId="4213695743" sldId="432"/>
            <ac:spMk id="22" creationId="{49D68903-F576-68A3-A354-A68C23F370DB}"/>
          </ac:spMkLst>
        </pc:spChg>
      </pc:sldChg>
      <pc:sldChg chg="delSp modSp mod">
        <pc:chgData name="Lily So(소채린)" userId="e1efa895-c0e1-412f-84f1-f7c825b3b7b2" providerId="ADAL" clId="{1D93AA0F-F0DF-443B-988C-711CA7C22785}" dt="2023-03-27T05:10:14.658" v="2952" actId="478"/>
        <pc:sldMkLst>
          <pc:docMk/>
          <pc:sldMk cId="1447439201" sldId="433"/>
        </pc:sldMkLst>
        <pc:spChg chg="del">
          <ac:chgData name="Lily So(소채린)" userId="e1efa895-c0e1-412f-84f1-f7c825b3b7b2" providerId="ADAL" clId="{1D93AA0F-F0DF-443B-988C-711CA7C22785}" dt="2023-03-27T05:10:14.658" v="2952" actId="478"/>
          <ac:spMkLst>
            <pc:docMk/>
            <pc:sldMk cId="1447439201" sldId="433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49.880" v="2905"/>
          <ac:spMkLst>
            <pc:docMk/>
            <pc:sldMk cId="1447439201" sldId="433"/>
            <ac:spMk id="20" creationId="{2071CCC8-D515-0725-E2C5-7539C4B247FF}"/>
          </ac:spMkLst>
        </pc:spChg>
      </pc:sldChg>
      <pc:sldChg chg="delSp modSp mod ord">
        <pc:chgData name="Lily So(소채린)" userId="e1efa895-c0e1-412f-84f1-f7c825b3b7b2" providerId="ADAL" clId="{1D93AA0F-F0DF-443B-988C-711CA7C22785}" dt="2023-03-27T05:12:08.910" v="2955"/>
        <pc:sldMkLst>
          <pc:docMk/>
          <pc:sldMk cId="2854209893" sldId="434"/>
        </pc:sldMkLst>
        <pc:spChg chg="del">
          <ac:chgData name="Lily So(소채린)" userId="e1efa895-c0e1-412f-84f1-f7c825b3b7b2" providerId="ADAL" clId="{1D93AA0F-F0DF-443B-988C-711CA7C22785}" dt="2023-03-27T05:10:10.183" v="2951" actId="478"/>
          <ac:spMkLst>
            <pc:docMk/>
            <pc:sldMk cId="2854209893" sldId="434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10:02.056" v="2950" actId="20577"/>
          <ac:spMkLst>
            <pc:docMk/>
            <pc:sldMk cId="2854209893" sldId="434"/>
            <ac:spMk id="20" creationId="{2071CCC8-D515-0725-E2C5-7539C4B247FF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6:51.722" v="211" actId="47"/>
        <pc:sldMkLst>
          <pc:docMk/>
          <pc:sldMk cId="2343723717" sldId="456"/>
        </pc:sldMkLst>
        <pc:spChg chg="mod">
          <ac:chgData name="Lily So(소채린)" userId="e1efa895-c0e1-412f-84f1-f7c825b3b7b2" providerId="ADAL" clId="{1D93AA0F-F0DF-443B-988C-711CA7C22785}" dt="2023-03-27T02:20:39.241" v="80" actId="1036"/>
          <ac:spMkLst>
            <pc:docMk/>
            <pc:sldMk cId="2343723717" sldId="456"/>
            <ac:spMk id="6" creationId="{41B63E10-BC96-2669-1F5C-1D3CB3EE0B65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7:09.123" v="215" actId="47"/>
        <pc:sldMkLst>
          <pc:docMk/>
          <pc:sldMk cId="1994471021" sldId="457"/>
        </pc:sldMkLst>
        <pc:spChg chg="mod">
          <ac:chgData name="Lily So(소채린)" userId="e1efa895-c0e1-412f-84f1-f7c825b3b7b2" providerId="ADAL" clId="{1D93AA0F-F0DF-443B-988C-711CA7C22785}" dt="2023-03-27T02:21:56.468" v="132" actId="14100"/>
          <ac:spMkLst>
            <pc:docMk/>
            <pc:sldMk cId="1994471021" sldId="457"/>
            <ac:spMk id="6" creationId="{41B63E10-BC96-2669-1F5C-1D3CB3EE0B65}"/>
          </ac:spMkLst>
        </pc:spChg>
      </pc:sldChg>
      <pc:sldChg chg="addSp delSp modSp add mod">
        <pc:chgData name="Lily So(소채린)" userId="e1efa895-c0e1-412f-84f1-f7c825b3b7b2" providerId="ADAL" clId="{1D93AA0F-F0DF-443B-988C-711CA7C22785}" dt="2023-03-27T02:29:13.788" v="280"/>
        <pc:sldMkLst>
          <pc:docMk/>
          <pc:sldMk cId="1871649807" sldId="458"/>
        </pc:sldMkLst>
        <pc:spChg chg="add mod">
          <ac:chgData name="Lily So(소채린)" userId="e1efa895-c0e1-412f-84f1-f7c825b3b7b2" providerId="ADAL" clId="{1D93AA0F-F0DF-443B-988C-711CA7C22785}" dt="2023-03-27T02:28:53.195" v="262" actId="1037"/>
          <ac:spMkLst>
            <pc:docMk/>
            <pc:sldMk cId="1871649807" sldId="458"/>
            <ac:spMk id="3" creationId="{910AFB30-5F56-6A33-3784-5F47C7BC644D}"/>
          </ac:spMkLst>
        </pc:spChg>
        <pc:spChg chg="del">
          <ac:chgData name="Lily So(소채린)" userId="e1efa895-c0e1-412f-84f1-f7c825b3b7b2" providerId="ADAL" clId="{1D93AA0F-F0DF-443B-988C-711CA7C22785}" dt="2023-03-27T02:26:48.344" v="209" actId="478"/>
          <ac:spMkLst>
            <pc:docMk/>
            <pc:sldMk cId="1871649807" sldId="458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26.063" v="224" actId="20577"/>
          <ac:spMkLst>
            <pc:docMk/>
            <pc:sldMk cId="1871649807" sldId="458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3.788" v="280"/>
          <ac:spMkLst>
            <pc:docMk/>
            <pc:sldMk cId="1871649807" sldId="45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2:26:48.595" v="210"/>
          <ac:picMkLst>
            <pc:docMk/>
            <pc:sldMk cId="1871649807" sldId="458"/>
            <ac:picMk id="2" creationId="{68D90AFB-041D-70DF-FF67-107618202EB9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8:16.753" v="244" actId="1038"/>
          <ac:picMkLst>
            <pc:docMk/>
            <pc:sldMk cId="1871649807" sldId="458"/>
            <ac:picMk id="7" creationId="{1B055FE2-08BB-4D6A-FFB2-C56F5F97E7D2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8" creationId="{1B45AA4A-D433-24D6-DF70-198338E4835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2:29:18.732" v="311" actId="20577"/>
        <pc:sldMkLst>
          <pc:docMk/>
          <pc:sldMk cId="3735229058" sldId="459"/>
        </pc:sldMkLst>
        <pc:spChg chg="del">
          <ac:chgData name="Lily So(소채린)" userId="e1efa895-c0e1-412f-84f1-f7c825b3b7b2" providerId="ADAL" clId="{1D93AA0F-F0DF-443B-988C-711CA7C22785}" dt="2023-03-27T02:27:06.740" v="213" actId="478"/>
          <ac:spMkLst>
            <pc:docMk/>
            <pc:sldMk cId="3735229058" sldId="459"/>
            <ac:spMk id="3" creationId="{910AFB30-5F56-6A33-3784-5F47C7BC644D}"/>
          </ac:spMkLst>
        </pc:spChg>
        <pc:spChg chg="add mod">
          <ac:chgData name="Lily So(소채린)" userId="e1efa895-c0e1-412f-84f1-f7c825b3b7b2" providerId="ADAL" clId="{1D93AA0F-F0DF-443B-988C-711CA7C22785}" dt="2023-03-27T02:28:49.526" v="261" actId="1037"/>
          <ac:spMkLst>
            <pc:docMk/>
            <pc:sldMk cId="3735229058" sldId="459"/>
            <ac:spMk id="5" creationId="{6456BAE5-1ECF-0B89-03E0-6F46B576A6F5}"/>
          </ac:spMkLst>
        </pc:spChg>
        <pc:spChg chg="mod">
          <ac:chgData name="Lily So(소채린)" userId="e1efa895-c0e1-412f-84f1-f7c825b3b7b2" providerId="ADAL" clId="{1D93AA0F-F0DF-443B-988C-711CA7C22785}" dt="2023-03-27T02:27:31.896" v="231" actId="20577"/>
          <ac:spMkLst>
            <pc:docMk/>
            <pc:sldMk cId="3735229058" sldId="45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8.732" v="311" actId="20577"/>
          <ac:spMkLst>
            <pc:docMk/>
            <pc:sldMk cId="3735229058" sldId="459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2:27:06.740" v="213" actId="478"/>
          <ac:picMkLst>
            <pc:docMk/>
            <pc:sldMk cId="3735229058" sldId="459"/>
            <ac:picMk id="2" creationId="{68D90AFB-041D-70DF-FF67-107618202EB9}"/>
          </ac:picMkLst>
        </pc:picChg>
        <pc:picChg chg="add mod">
          <ac:chgData name="Lily So(소채린)" userId="e1efa895-c0e1-412f-84f1-f7c825b3b7b2" providerId="ADAL" clId="{1D93AA0F-F0DF-443B-988C-711CA7C22785}" dt="2023-03-27T02:27:06.952" v="214"/>
          <ac:picMkLst>
            <pc:docMk/>
            <pc:sldMk cId="3735229058" sldId="459"/>
            <ac:picMk id="4" creationId="{500FD2D1-F502-D450-24CE-FCCC515A3A39}"/>
          </ac:picMkLst>
        </pc:picChg>
        <pc:picChg chg="add mod">
          <ac:chgData name="Lily So(소채린)" userId="e1efa895-c0e1-412f-84f1-f7c825b3b7b2" providerId="ADAL" clId="{1D93AA0F-F0DF-443B-988C-711CA7C22785}" dt="2023-03-27T02:28:43.694" v="260" actId="1038"/>
          <ac:picMkLst>
            <pc:docMk/>
            <pc:sldMk cId="3735229058" sldId="459"/>
            <ac:picMk id="7" creationId="{F99F228D-1A18-0B2C-8458-B79127224FF7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30:52.957" v="1681" actId="1076"/>
        <pc:sldMkLst>
          <pc:docMk/>
          <pc:sldMk cId="3936775501" sldId="460"/>
        </pc:sldMkLst>
        <pc:spChg chg="mod">
          <ac:chgData name="Lily So(소채린)" userId="e1efa895-c0e1-412f-84f1-f7c825b3b7b2" providerId="ADAL" clId="{1D93AA0F-F0DF-443B-988C-711CA7C22785}" dt="2023-03-27T04:29:59.265" v="1660" actId="20577"/>
          <ac:spMkLst>
            <pc:docMk/>
            <pc:sldMk cId="3936775501" sldId="460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9:56.824" v="1658" actId="20577"/>
          <ac:spMkLst>
            <pc:docMk/>
            <pc:sldMk cId="3936775501" sldId="460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30:03.787" v="1663"/>
          <ac:spMkLst>
            <pc:docMk/>
            <pc:sldMk cId="3936775501" sldId="460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30:52.957" v="1681" actId="1076"/>
          <ac:picMkLst>
            <pc:docMk/>
            <pc:sldMk cId="3936775501" sldId="460"/>
            <ac:picMk id="3" creationId="{A7ECE2C0-1B3F-5B7F-B7C6-C7A6900E8F4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37:24.916" v="1745" actId="1036"/>
        <pc:sldMkLst>
          <pc:docMk/>
          <pc:sldMk cId="3636463998" sldId="461"/>
        </pc:sldMkLst>
        <pc:spChg chg="add del">
          <ac:chgData name="Lily So(소채린)" userId="e1efa895-c0e1-412f-84f1-f7c825b3b7b2" providerId="ADAL" clId="{1D93AA0F-F0DF-443B-988C-711CA7C22785}" dt="2023-03-27T04:30:57.011" v="1683" actId="22"/>
          <ac:spMkLst>
            <pc:docMk/>
            <pc:sldMk cId="3636463998" sldId="461"/>
            <ac:spMk id="3" creationId="{E25B8AA8-7474-44CC-CAF0-1D8A858344A6}"/>
          </ac:spMkLst>
        </pc:spChg>
        <pc:spChg chg="mod ord">
          <ac:chgData name="Lily So(소채린)" userId="e1efa895-c0e1-412f-84f1-f7c825b3b7b2" providerId="ADAL" clId="{1D93AA0F-F0DF-443B-988C-711CA7C22785}" dt="2023-03-27T04:37:24.916" v="1745" actId="1036"/>
          <ac:spMkLst>
            <pc:docMk/>
            <pc:sldMk cId="3636463998" sldId="461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0:12.471" v="1668" actId="20577"/>
          <ac:spMkLst>
            <pc:docMk/>
            <pc:sldMk cId="3636463998" sldId="46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30:19.620" v="1673" actId="20577"/>
          <ac:spMkLst>
            <pc:docMk/>
            <pc:sldMk cId="3636463998" sldId="46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30:09.614" v="1666" actId="20577"/>
          <ac:spMkLst>
            <pc:docMk/>
            <pc:sldMk cId="3636463998" sldId="46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6:08.248" v="1710" actId="1037"/>
          <ac:picMkLst>
            <pc:docMk/>
            <pc:sldMk cId="3636463998" sldId="461"/>
            <ac:picMk id="4" creationId="{DAEF4991-27E2-F5A9-8581-9250B7C055F5}"/>
          </ac:picMkLst>
        </pc:picChg>
        <pc:picChg chg="add mod">
          <ac:chgData name="Lily So(소채린)" userId="e1efa895-c0e1-412f-84f1-f7c825b3b7b2" providerId="ADAL" clId="{1D93AA0F-F0DF-443B-988C-711CA7C22785}" dt="2023-03-27T04:37:10.609" v="1742" actId="1038"/>
          <ac:picMkLst>
            <pc:docMk/>
            <pc:sldMk cId="3636463998" sldId="461"/>
            <ac:picMk id="6" creationId="{F94E9E81-D310-2CF3-717B-ED78721C90F6}"/>
          </ac:picMkLst>
        </pc:picChg>
      </pc:sldChg>
      <pc:sldChg chg="add del">
        <pc:chgData name="Lily So(소채린)" userId="e1efa895-c0e1-412f-84f1-f7c825b3b7b2" providerId="ADAL" clId="{1D93AA0F-F0DF-443B-988C-711CA7C22785}" dt="2023-03-27T04:30:30.702" v="1674" actId="47"/>
        <pc:sldMkLst>
          <pc:docMk/>
          <pc:sldMk cId="3630247076" sldId="462"/>
        </pc:sldMkLst>
      </pc:sldChg>
      <pc:sldChg chg="add del">
        <pc:chgData name="Lily So(소채린)" userId="e1efa895-c0e1-412f-84f1-f7c825b3b7b2" providerId="ADAL" clId="{1D93AA0F-F0DF-443B-988C-711CA7C22785}" dt="2023-03-27T04:30:31.569" v="1675" actId="47"/>
        <pc:sldMkLst>
          <pc:docMk/>
          <pc:sldMk cId="809821925" sldId="463"/>
        </pc:sldMkLst>
      </pc:sldChg>
      <pc:sldChg chg="addSp modSp add mod">
        <pc:chgData name="Lily So(소채린)" userId="e1efa895-c0e1-412f-84f1-f7c825b3b7b2" providerId="ADAL" clId="{1D93AA0F-F0DF-443B-988C-711CA7C22785}" dt="2023-03-27T04:52:26.376" v="2000" actId="1038"/>
        <pc:sldMkLst>
          <pc:docMk/>
          <pc:sldMk cId="1861032973" sldId="464"/>
        </pc:sldMkLst>
        <pc:spChg chg="mod">
          <ac:chgData name="Lily So(소채린)" userId="e1efa895-c0e1-412f-84f1-f7c825b3b7b2" providerId="ADAL" clId="{1D93AA0F-F0DF-443B-988C-711CA7C22785}" dt="2023-03-27T04:51:12.586" v="1958" actId="20577"/>
          <ac:spMkLst>
            <pc:docMk/>
            <pc:sldMk cId="1861032973" sldId="464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1:05.870" v="1954" actId="20577"/>
          <ac:spMkLst>
            <pc:docMk/>
            <pc:sldMk cId="1861032973" sldId="464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51:20.329" v="1962"/>
          <ac:spMkLst>
            <pc:docMk/>
            <pc:sldMk cId="1861032973" sldId="464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2:26.376" v="2000" actId="1038"/>
          <ac:picMkLst>
            <pc:docMk/>
            <pc:sldMk cId="1861032973" sldId="464"/>
            <ac:picMk id="3" creationId="{B568D5DD-5AD0-2D6A-90CF-A93C9A31558C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3:46.402" v="2031" actId="1037"/>
        <pc:sldMkLst>
          <pc:docMk/>
          <pc:sldMk cId="256414200" sldId="465"/>
        </pc:sldMkLst>
        <pc:spChg chg="mod ord">
          <ac:chgData name="Lily So(소채린)" userId="e1efa895-c0e1-412f-84f1-f7c825b3b7b2" providerId="ADAL" clId="{1D93AA0F-F0DF-443B-988C-711CA7C22785}" dt="2023-03-27T04:53:13.507" v="2021" actId="14100"/>
          <ac:spMkLst>
            <pc:docMk/>
            <pc:sldMk cId="256414200" sldId="46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1:51.356" v="1974" actId="20577"/>
          <ac:spMkLst>
            <pc:docMk/>
            <pc:sldMk cId="256414200" sldId="4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2:52.043" v="2016" actId="1076"/>
          <ac:spMkLst>
            <pc:docMk/>
            <pc:sldMk cId="256414200" sldId="465"/>
            <ac:spMk id="16" creationId="{2891E0C8-3F83-4BD2-2974-E00F14284392}"/>
          </ac:spMkLst>
        </pc:spChg>
        <pc:spChg chg="mod">
          <ac:chgData name="Lily So(소채린)" userId="e1efa895-c0e1-412f-84f1-f7c825b3b7b2" providerId="ADAL" clId="{1D93AA0F-F0DF-443B-988C-711CA7C22785}" dt="2023-03-27T04:51:48.408" v="1970"/>
          <ac:spMkLst>
            <pc:docMk/>
            <pc:sldMk cId="256414200" sldId="4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1:59.507" v="1979" actId="20577"/>
          <ac:spMkLst>
            <pc:docMk/>
            <pc:sldMk cId="256414200" sldId="46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2:56.901" v="2017" actId="14100"/>
          <ac:picMkLst>
            <pc:docMk/>
            <pc:sldMk cId="256414200" sldId="465"/>
            <ac:picMk id="2" creationId="{2E622E41-B04B-4788-D0CC-08D86178C56B}"/>
          </ac:picMkLst>
        </pc:picChg>
        <pc:picChg chg="add mod">
          <ac:chgData name="Lily So(소채린)" userId="e1efa895-c0e1-412f-84f1-f7c825b3b7b2" providerId="ADAL" clId="{1D93AA0F-F0DF-443B-988C-711CA7C22785}" dt="2023-03-27T04:53:46.402" v="2031" actId="1037"/>
          <ac:picMkLst>
            <pc:docMk/>
            <pc:sldMk cId="256414200" sldId="465"/>
            <ac:picMk id="4" creationId="{63E81A17-49F9-C749-6B2B-F58EB70DE9C8}"/>
          </ac:picMkLst>
        </pc:picChg>
      </pc:sldChg>
      <pc:sldChg chg="add del">
        <pc:chgData name="Lily So(소채린)" userId="e1efa895-c0e1-412f-84f1-f7c825b3b7b2" providerId="ADAL" clId="{1D93AA0F-F0DF-443B-988C-711CA7C22785}" dt="2023-03-27T04:51:30.731" v="1963" actId="47"/>
        <pc:sldMkLst>
          <pc:docMk/>
          <pc:sldMk cId="2550149764" sldId="466"/>
        </pc:sldMkLst>
      </pc:sldChg>
      <pc:sldChg chg="add del">
        <pc:chgData name="Lily So(소채린)" userId="e1efa895-c0e1-412f-84f1-f7c825b3b7b2" providerId="ADAL" clId="{1D93AA0F-F0DF-443B-988C-711CA7C22785}" dt="2023-03-27T04:51:31.726" v="1964" actId="47"/>
        <pc:sldMkLst>
          <pc:docMk/>
          <pc:sldMk cId="3136381778" sldId="467"/>
        </pc:sldMkLst>
      </pc:sldChg>
      <pc:sldChg chg="addSp modSp add mod">
        <pc:chgData name="Lily So(소채린)" userId="e1efa895-c0e1-412f-84f1-f7c825b3b7b2" providerId="ADAL" clId="{1D93AA0F-F0DF-443B-988C-711CA7C22785}" dt="2023-03-27T05:01:34.059" v="2422"/>
        <pc:sldMkLst>
          <pc:docMk/>
          <pc:sldMk cId="3192641586" sldId="468"/>
        </pc:sldMkLst>
        <pc:spChg chg="mod">
          <ac:chgData name="Lily So(소채린)" userId="e1efa895-c0e1-412f-84f1-f7c825b3b7b2" providerId="ADAL" clId="{1D93AA0F-F0DF-443B-988C-711CA7C22785}" dt="2023-03-27T04:57:10.318" v="2227" actId="20577"/>
          <ac:spMkLst>
            <pc:docMk/>
            <pc:sldMk cId="3192641586" sldId="468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7:06.358" v="2223"/>
          <ac:spMkLst>
            <pc:docMk/>
            <pc:sldMk cId="3192641586" sldId="468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1:34.059" v="2422"/>
          <ac:spMkLst>
            <pc:docMk/>
            <pc:sldMk cId="3192641586" sldId="468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6:39.473" v="2214" actId="1038"/>
          <ac:picMkLst>
            <pc:docMk/>
            <pc:sldMk cId="3192641586" sldId="468"/>
            <ac:picMk id="3" creationId="{D26F53F3-9360-9B6D-C61C-F1529AC4B1F5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9:14.946" v="2265" actId="1037"/>
        <pc:sldMkLst>
          <pc:docMk/>
          <pc:sldMk cId="3663796094" sldId="469"/>
        </pc:sldMkLst>
        <pc:spChg chg="mod ord">
          <ac:chgData name="Lily So(소채린)" userId="e1efa895-c0e1-412f-84f1-f7c825b3b7b2" providerId="ADAL" clId="{1D93AA0F-F0DF-443B-988C-711CA7C22785}" dt="2023-03-27T04:58:38.168" v="2259" actId="14100"/>
          <ac:spMkLst>
            <pc:docMk/>
            <pc:sldMk cId="3663796094" sldId="469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7:42.398" v="2237" actId="20577"/>
          <ac:spMkLst>
            <pc:docMk/>
            <pc:sldMk cId="3663796094" sldId="46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7:39.457" v="2233"/>
          <ac:spMkLst>
            <pc:docMk/>
            <pc:sldMk cId="3663796094" sldId="469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7:49.918" v="2241"/>
          <ac:spMkLst>
            <pc:docMk/>
            <pc:sldMk cId="3663796094" sldId="46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8:16.251" v="2253" actId="1036"/>
          <ac:picMkLst>
            <pc:docMk/>
            <pc:sldMk cId="3663796094" sldId="469"/>
            <ac:picMk id="2" creationId="{D4929162-0198-8C53-0C6E-7FC10F0517D1}"/>
          </ac:picMkLst>
        </pc:picChg>
        <pc:picChg chg="add mod">
          <ac:chgData name="Lily So(소채린)" userId="e1efa895-c0e1-412f-84f1-f7c825b3b7b2" providerId="ADAL" clId="{1D93AA0F-F0DF-443B-988C-711CA7C22785}" dt="2023-03-27T04:59:14.946" v="2265" actId="1037"/>
          <ac:picMkLst>
            <pc:docMk/>
            <pc:sldMk cId="3663796094" sldId="469"/>
            <ac:picMk id="4" creationId="{4EEAA6F7-7A70-6555-F0F1-223F8BB3BC04}"/>
          </ac:picMkLst>
        </pc:picChg>
      </pc:sldChg>
      <pc:sldChg chg="add del">
        <pc:chgData name="Lily So(소채린)" userId="e1efa895-c0e1-412f-84f1-f7c825b3b7b2" providerId="ADAL" clId="{1D93AA0F-F0DF-443B-988C-711CA7C22785}" dt="2023-03-27T04:57:54.365" v="2242" actId="47"/>
        <pc:sldMkLst>
          <pc:docMk/>
          <pc:sldMk cId="1430604054" sldId="470"/>
        </pc:sldMkLst>
      </pc:sldChg>
      <pc:sldChg chg="add del">
        <pc:chgData name="Lily So(소채린)" userId="e1efa895-c0e1-412f-84f1-f7c825b3b7b2" providerId="ADAL" clId="{1D93AA0F-F0DF-443B-988C-711CA7C22785}" dt="2023-03-27T04:57:55.336" v="2243" actId="47"/>
        <pc:sldMkLst>
          <pc:docMk/>
          <pc:sldMk cId="1996349119" sldId="471"/>
        </pc:sldMkLst>
      </pc:sldChg>
      <pc:sldChg chg="addSp delSp modSp add mod">
        <pc:chgData name="Lily So(소채린)" userId="e1efa895-c0e1-412f-84f1-f7c825b3b7b2" providerId="ADAL" clId="{1D93AA0F-F0DF-443B-988C-711CA7C22785}" dt="2023-03-27T04:49:15.069" v="1894" actId="14100"/>
        <pc:sldMkLst>
          <pc:docMk/>
          <pc:sldMk cId="4015532530" sldId="472"/>
        </pc:sldMkLst>
        <pc:spChg chg="add mod">
          <ac:chgData name="Lily So(소채린)" userId="e1efa895-c0e1-412f-84f1-f7c825b3b7b2" providerId="ADAL" clId="{1D93AA0F-F0DF-443B-988C-711CA7C22785}" dt="2023-03-27T04:39:20.172" v="1832" actId="14100"/>
          <ac:spMkLst>
            <pc:docMk/>
            <pc:sldMk cId="4015532530" sldId="472"/>
            <ac:spMk id="3" creationId="{A356BEFB-7769-5B72-B58D-490D072E675A}"/>
          </ac:spMkLst>
        </pc:spChg>
        <pc:spChg chg="del">
          <ac:chgData name="Lily So(소채린)" userId="e1efa895-c0e1-412f-84f1-f7c825b3b7b2" providerId="ADAL" clId="{1D93AA0F-F0DF-443B-988C-711CA7C22785}" dt="2023-03-27T04:38:13.244" v="1801" actId="478"/>
          <ac:spMkLst>
            <pc:docMk/>
            <pc:sldMk cId="4015532530" sldId="472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7:50.845" v="1774"/>
          <ac:spMkLst>
            <pc:docMk/>
            <pc:sldMk cId="4015532530" sldId="472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8:13.474" v="1802"/>
          <ac:picMkLst>
            <pc:docMk/>
            <pc:sldMk cId="4015532530" sldId="472"/>
            <ac:picMk id="2" creationId="{036939DB-E893-B2F4-A909-367038E3C3D0}"/>
          </ac:picMkLst>
        </pc:picChg>
        <pc:picChg chg="del mod">
          <ac:chgData name="Lily So(소채린)" userId="e1efa895-c0e1-412f-84f1-f7c825b3b7b2" providerId="ADAL" clId="{1D93AA0F-F0DF-443B-988C-711CA7C22785}" dt="2023-03-27T04:38:11.405" v="1800" actId="478"/>
          <ac:picMkLst>
            <pc:docMk/>
            <pc:sldMk cId="4015532530" sldId="472"/>
            <ac:picMk id="4" creationId="{DAEF4991-27E2-F5A9-8581-9250B7C055F5}"/>
          </ac:picMkLst>
        </pc:picChg>
        <pc:picChg chg="del">
          <ac:chgData name="Lily So(소채린)" userId="e1efa895-c0e1-412f-84f1-f7c825b3b7b2" providerId="ADAL" clId="{1D93AA0F-F0DF-443B-988C-711CA7C22785}" dt="2023-03-27T04:37:37.373" v="1748" actId="478"/>
          <ac:picMkLst>
            <pc:docMk/>
            <pc:sldMk cId="4015532530" sldId="472"/>
            <ac:picMk id="6" creationId="{F94E9E81-D310-2CF3-717B-ED78721C90F6}"/>
          </ac:picMkLst>
        </pc:picChg>
        <pc:picChg chg="add mod">
          <ac:chgData name="Lily So(소채린)" userId="e1efa895-c0e1-412f-84f1-f7c825b3b7b2" providerId="ADAL" clId="{1D93AA0F-F0DF-443B-988C-711CA7C22785}" dt="2023-03-27T04:49:15.069" v="1894" actId="14100"/>
          <ac:picMkLst>
            <pc:docMk/>
            <pc:sldMk cId="4015532530" sldId="472"/>
            <ac:picMk id="7" creationId="{FBA78973-944A-214C-7737-F9C0B527467E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49:58.362" v="1936" actId="1035"/>
        <pc:sldMkLst>
          <pc:docMk/>
          <pc:sldMk cId="2481823183" sldId="473"/>
        </pc:sldMkLst>
        <pc:spChg chg="mod">
          <ac:chgData name="Lily So(소채린)" userId="e1efa895-c0e1-412f-84f1-f7c825b3b7b2" providerId="ADAL" clId="{1D93AA0F-F0DF-443B-988C-711CA7C22785}" dt="2023-03-27T04:39:36.272" v="1890" actId="1036"/>
          <ac:spMkLst>
            <pc:docMk/>
            <pc:sldMk cId="2481823183" sldId="473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8:01.783" v="1798"/>
          <ac:spMkLst>
            <pc:docMk/>
            <pc:sldMk cId="2481823183" sldId="473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49:58.362" v="1936" actId="1035"/>
          <ac:picMkLst>
            <pc:docMk/>
            <pc:sldMk cId="2481823183" sldId="473"/>
            <ac:picMk id="3" creationId="{68CF19DE-177D-47C3-9DF6-283B39A14DBB}"/>
          </ac:picMkLst>
        </pc:picChg>
        <pc:picChg chg="del">
          <ac:chgData name="Lily So(소채린)" userId="e1efa895-c0e1-412f-84f1-f7c825b3b7b2" providerId="ADAL" clId="{1D93AA0F-F0DF-443B-988C-711CA7C22785}" dt="2023-03-27T04:37:38.903" v="1749" actId="478"/>
          <ac:picMkLst>
            <pc:docMk/>
            <pc:sldMk cId="2481823183" sldId="473"/>
            <ac:picMk id="6" creationId="{F94E9E81-D310-2CF3-717B-ED78721C90F6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5:27.112" v="2153" actId="20577"/>
        <pc:sldMkLst>
          <pc:docMk/>
          <pc:sldMk cId="866715181" sldId="474"/>
        </pc:sldMkLst>
        <pc:spChg chg="mod">
          <ac:chgData name="Lily So(소채린)" userId="e1efa895-c0e1-412f-84f1-f7c825b3b7b2" providerId="ADAL" clId="{1D93AA0F-F0DF-443B-988C-711CA7C22785}" dt="2023-03-27T04:54:59.818" v="2072" actId="1036"/>
          <ac:spMkLst>
            <pc:docMk/>
            <pc:sldMk cId="866715181" sldId="474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27.112" v="2153" actId="20577"/>
          <ac:spMkLst>
            <pc:docMk/>
            <pc:sldMk cId="866715181" sldId="47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4:18.315" v="2035" actId="14100"/>
          <ac:picMkLst>
            <pc:docMk/>
            <pc:sldMk cId="866715181" sldId="474"/>
            <ac:picMk id="4" creationId="{B7E2A48D-44F4-5499-2A59-E5CE67927B5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6:03.256" v="2183" actId="1037"/>
        <pc:sldMkLst>
          <pc:docMk/>
          <pc:sldMk cId="961120080" sldId="475"/>
        </pc:sldMkLst>
        <pc:spChg chg="mod">
          <ac:chgData name="Lily So(소채린)" userId="e1efa895-c0e1-412f-84f1-f7c825b3b7b2" providerId="ADAL" clId="{1D93AA0F-F0DF-443B-988C-711CA7C22785}" dt="2023-03-27T04:55:14.622" v="2128" actId="14100"/>
          <ac:spMkLst>
            <pc:docMk/>
            <pc:sldMk cId="961120080" sldId="47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36.650" v="2175"/>
          <ac:spMkLst>
            <pc:docMk/>
            <pc:sldMk cId="961120080" sldId="47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6:03.256" v="2183" actId="1037"/>
          <ac:picMkLst>
            <pc:docMk/>
            <pc:sldMk cId="961120080" sldId="475"/>
            <ac:picMk id="4" creationId="{C759E462-5D37-5F21-EDE1-8955849D83FA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0:31.781" v="2348" actId="14100"/>
        <pc:sldMkLst>
          <pc:docMk/>
          <pc:sldMk cId="2236491359" sldId="476"/>
        </pc:sldMkLst>
        <pc:spChg chg="mod">
          <ac:chgData name="Lily So(소채린)" userId="e1efa895-c0e1-412f-84f1-f7c825b3b7b2" providerId="ADAL" clId="{1D93AA0F-F0DF-443B-988C-711CA7C22785}" dt="2023-03-27T05:00:31.781" v="2348" actId="14100"/>
          <ac:spMkLst>
            <pc:docMk/>
            <pc:sldMk cId="2236491359" sldId="476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33.353" v="2294" actId="20577"/>
          <ac:spMkLst>
            <pc:docMk/>
            <pc:sldMk cId="2236491359" sldId="476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4.492" v="2268" actId="478"/>
          <ac:picMkLst>
            <pc:docMk/>
            <pc:sldMk cId="2236491359" sldId="476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0:11.751" v="2332" actId="1036"/>
          <ac:picMkLst>
            <pc:docMk/>
            <pc:sldMk cId="2236491359" sldId="476"/>
            <ac:picMk id="5" creationId="{48455B46-9C0E-E81D-567A-070506BF8EE9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1:18.707" v="2416" actId="1036"/>
        <pc:sldMkLst>
          <pc:docMk/>
          <pc:sldMk cId="928769754" sldId="477"/>
        </pc:sldMkLst>
        <pc:spChg chg="mod">
          <ac:chgData name="Lily So(소채린)" userId="e1efa895-c0e1-412f-84f1-f7c825b3b7b2" providerId="ADAL" clId="{1D93AA0F-F0DF-443B-988C-711CA7C22785}" dt="2023-03-27T05:00:46.121" v="2405" actId="14100"/>
          <ac:spMkLst>
            <pc:docMk/>
            <pc:sldMk cId="928769754" sldId="477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41.242" v="2316"/>
          <ac:spMkLst>
            <pc:docMk/>
            <pc:sldMk cId="928769754" sldId="477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5.954" v="2269" actId="478"/>
          <ac:picMkLst>
            <pc:docMk/>
            <pc:sldMk cId="928769754" sldId="477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1:18.707" v="2416" actId="1036"/>
          <ac:picMkLst>
            <pc:docMk/>
            <pc:sldMk cId="928769754" sldId="477"/>
            <ac:picMk id="5" creationId="{A469781E-AE61-A0F8-034B-6BBDADB8BE61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7:56.445" v="2839" actId="1035"/>
        <pc:sldMkLst>
          <pc:docMk/>
          <pc:sldMk cId="2896136077" sldId="478"/>
        </pc:sldMkLst>
        <pc:spChg chg="mod">
          <ac:chgData name="Lily So(소채린)" userId="e1efa895-c0e1-412f-84f1-f7c825b3b7b2" providerId="ADAL" clId="{1D93AA0F-F0DF-443B-988C-711CA7C22785}" dt="2023-03-27T05:05:57.827" v="2628" actId="14100"/>
          <ac:spMkLst>
            <pc:docMk/>
            <pc:sldMk cId="2896136077" sldId="478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07.217" v="2661"/>
          <ac:spMkLst>
            <pc:docMk/>
            <pc:sldMk cId="2896136077" sldId="47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7:56.445" v="2839" actId="1035"/>
          <ac:picMkLst>
            <pc:docMk/>
            <pc:sldMk cId="2896136077" sldId="478"/>
            <ac:picMk id="3" creationId="{BED461DE-2238-94E0-D241-2CB7E47CCE6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8:38.819" v="2871" actId="1038"/>
        <pc:sldMkLst>
          <pc:docMk/>
          <pc:sldMk cId="1077050334" sldId="479"/>
        </pc:sldMkLst>
        <pc:spChg chg="mod">
          <ac:chgData name="Lily So(소채린)" userId="e1efa895-c0e1-412f-84f1-f7c825b3b7b2" providerId="ADAL" clId="{1D93AA0F-F0DF-443B-988C-711CA7C22785}" dt="2023-03-27T05:06:24.254" v="2685" actId="14100"/>
          <ac:spMkLst>
            <pc:docMk/>
            <pc:sldMk cId="1077050334" sldId="479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33.543" v="2721"/>
          <ac:spMkLst>
            <pc:docMk/>
            <pc:sldMk cId="1077050334" sldId="47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8:38.819" v="2871" actId="1038"/>
          <ac:picMkLst>
            <pc:docMk/>
            <pc:sldMk cId="1077050334" sldId="479"/>
            <ac:picMk id="3" creationId="{EDADE373-A1FB-AE2B-B550-67ADF8F0233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9:00.717" v="2875" actId="14100"/>
        <pc:sldMkLst>
          <pc:docMk/>
          <pc:sldMk cId="3177993379" sldId="480"/>
        </pc:sldMkLst>
        <pc:spChg chg="mod">
          <ac:chgData name="Lily So(소채린)" userId="e1efa895-c0e1-412f-84f1-f7c825b3b7b2" providerId="ADAL" clId="{1D93AA0F-F0DF-443B-988C-711CA7C22785}" dt="2023-03-27T05:06:47.277" v="2778" actId="14100"/>
          <ac:spMkLst>
            <pc:docMk/>
            <pc:sldMk cId="3177993379" sldId="480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57.120" v="2821" actId="20577"/>
          <ac:spMkLst>
            <pc:docMk/>
            <pc:sldMk cId="3177993379" sldId="480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9:00.717" v="2875" actId="14100"/>
          <ac:picMkLst>
            <pc:docMk/>
            <pc:sldMk cId="3177993379" sldId="480"/>
            <ac:picMk id="3" creationId="{E55D628D-0CDD-507E-D2F3-6FC738ADFB40}"/>
          </ac:picMkLst>
        </pc:picChg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591793754" sldId="48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328458097" sldId="48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9925682" sldId="48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80165423" sldId="48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065947107" sldId="48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650013439" sldId="48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086878210" sldId="48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927816492" sldId="48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95686127" sldId="48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91171606" sldId="49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054273658" sldId="49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493837383" sldId="49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07455131" sldId="49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73193555" sldId="49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745701179" sldId="49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922656959" sldId="49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47242700" sldId="49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6127671" sldId="49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26275052" sldId="49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900118204" sldId="50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79815594" sldId="50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238291565" sldId="50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18027580" sldId="50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64268970" sldId="50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402546665" sldId="50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187428877" sldId="50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52326708" sldId="50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788988244" sldId="50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467146790" sldId="50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697320684" sldId="510"/>
        </pc:sldMkLst>
      </pc:sldChg>
      <pc:sldChg chg="add">
        <pc:chgData name="Lily So(소채린)" userId="e1efa895-c0e1-412f-84f1-f7c825b3b7b2" providerId="ADAL" clId="{1D93AA0F-F0DF-443B-988C-711CA7C22785}" dt="2023-03-27T05:33:21.663" v="2957"/>
        <pc:sldMkLst>
          <pc:docMk/>
          <pc:sldMk cId="3330261382" sldId="5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 dirty="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 dirty="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 dirty="0"/>
                <a:t>Power BI Layout Design Storyboard </a:t>
              </a:r>
              <a:endParaRPr lang="ko-KR" altLang="en-US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 dirty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 dirty="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 dirty="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40847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93116E02-CB8C-4958-1B79-6931E8EB39D4}"/>
              </a:ext>
            </a:extLst>
          </p:cNvPr>
          <p:cNvGrpSpPr/>
          <p:nvPr/>
        </p:nvGrpSpPr>
        <p:grpSpPr>
          <a:xfrm>
            <a:off x="745395" y="1408516"/>
            <a:ext cx="7398480" cy="4713147"/>
            <a:chOff x="745395" y="1408516"/>
            <a:chExt cx="7398480" cy="4713147"/>
          </a:xfrm>
        </p:grpSpPr>
        <p:pic>
          <p:nvPicPr>
            <p:cNvPr id="7" name="Picture 6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11E01C90-3D35-C6F8-40B3-FACAD12CF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95" y="1408516"/>
              <a:ext cx="7398480" cy="4713147"/>
            </a:xfrm>
            <a:prstGeom prst="rect">
              <a:avLst/>
            </a:prstGeom>
          </p:spPr>
        </p:pic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F4C918B5-2FEA-94BA-46E0-656BDC7E4D76}"/>
                </a:ext>
              </a:extLst>
            </p:cNvPr>
            <p:cNvGrpSpPr/>
            <p:nvPr/>
          </p:nvGrpSpPr>
          <p:grpSpPr>
            <a:xfrm>
              <a:off x="874857" y="1472017"/>
              <a:ext cx="1342692" cy="750968"/>
              <a:chOff x="883324" y="1455082"/>
              <a:chExt cx="1321897" cy="835995"/>
            </a:xfrm>
          </p:grpSpPr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FA55FC2E-6556-5BD6-3B75-CA6A58BD9D65}"/>
                  </a:ext>
                </a:extLst>
              </p:cNvPr>
              <p:cNvSpPr/>
              <p:nvPr/>
            </p:nvSpPr>
            <p:spPr>
              <a:xfrm>
                <a:off x="883324" y="1455082"/>
                <a:ext cx="1321897" cy="835995"/>
              </a:xfrm>
              <a:prstGeom prst="rect">
                <a:avLst/>
              </a:prstGeom>
              <a:solidFill>
                <a:srgbClr val="0E46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56" name="Picture 1055" descr="A logo with horses and a crown&#10;&#10;Description automatically generated">
                <a:extLst>
                  <a:ext uri="{FF2B5EF4-FFF2-40B4-BE49-F238E27FC236}">
                    <a16:creationId xmlns:a16="http://schemas.microsoft.com/office/drawing/2014/main" id="{1E12A988-ACD0-FD10-0C3F-DE8F7B36E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797" y="1553033"/>
                <a:ext cx="1207032" cy="654850"/>
              </a:xfrm>
              <a:prstGeom prst="rect">
                <a:avLst/>
              </a:prstGeom>
            </p:spPr>
          </p:pic>
        </p:grp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401D3A7-0169-DAD3-75F8-A082091083F1}"/>
              </a:ext>
            </a:extLst>
          </p:cNvPr>
          <p:cNvSpPr/>
          <p:nvPr/>
        </p:nvSpPr>
        <p:spPr>
          <a:xfrm>
            <a:off x="2504207" y="3198094"/>
            <a:ext cx="5528542" cy="27518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+mn-ea"/>
              </a:rPr>
              <a:t>00-001</a:t>
            </a:r>
            <a:endParaRPr lang="ko-KR" altLang="en-US" dirty="0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err="1"/>
              <a:t>ISMS_General</a:t>
            </a:r>
            <a:r>
              <a:rPr lang="en-US" altLang="ko-KR" dirty="0"/>
              <a:t> 01. </a:t>
            </a:r>
            <a:r>
              <a:rPr lang="ko-KR" altLang="en-US" dirty="0"/>
              <a:t>소매점 조회</a:t>
            </a:r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Philip Morris Korea ISMS Report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6A90F-9B98-758E-540C-934119F64026}"/>
              </a:ext>
            </a:extLst>
          </p:cNvPr>
          <p:cNvSpPr txBox="1"/>
          <p:nvPr/>
        </p:nvSpPr>
        <p:spPr>
          <a:xfrm>
            <a:off x="2343150" y="1569967"/>
            <a:ext cx="58007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400" b="1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400" b="1" dirty="0">
                <a:latin typeface="Yu Gothic Medium" panose="020B0500000000000000" pitchFamily="34" charset="-128"/>
              </a:rPr>
              <a:t>소매점 조회</a:t>
            </a:r>
            <a:endParaRPr lang="en-US" sz="14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80D3954-4593-25AB-BBB0-2C98A9DE5EB7}"/>
              </a:ext>
            </a:extLst>
          </p:cNvPr>
          <p:cNvGrpSpPr/>
          <p:nvPr/>
        </p:nvGrpSpPr>
        <p:grpSpPr>
          <a:xfrm>
            <a:off x="2461929" y="1980539"/>
            <a:ext cx="5505258" cy="542517"/>
            <a:chOff x="2570754" y="1958526"/>
            <a:chExt cx="3936929" cy="5425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E96AE6-2367-7B49-008C-7737CA1EE747}"/>
                </a:ext>
              </a:extLst>
            </p:cNvPr>
            <p:cNvSpPr/>
            <p:nvPr/>
          </p:nvSpPr>
          <p:spPr>
            <a:xfrm>
              <a:off x="2570754" y="1966800"/>
              <a:ext cx="616269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cs typeface="Angsana New" panose="020B0502040204020203" pitchFamily="18" charset="-34"/>
                </a:rPr>
                <a:t>지점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00633D-11D1-31E2-20F2-A0F3F4B54523}"/>
                </a:ext>
              </a:extLst>
            </p:cNvPr>
            <p:cNvSpPr/>
            <p:nvPr/>
          </p:nvSpPr>
          <p:spPr>
            <a:xfrm>
              <a:off x="2990087" y="1960850"/>
              <a:ext cx="672717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335FE65-67E2-7012-9CAF-F1086CD6B3DB}"/>
                </a:ext>
              </a:extLst>
            </p:cNvPr>
            <p:cNvSpPr/>
            <p:nvPr/>
          </p:nvSpPr>
          <p:spPr>
            <a:xfrm rot="10800000">
              <a:off x="3510730" y="2030321"/>
              <a:ext cx="102595" cy="7927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0C9FDF-5E45-B555-B128-6BE24CA51FE5}"/>
                </a:ext>
              </a:extLst>
            </p:cNvPr>
            <p:cNvSpPr/>
            <p:nvPr/>
          </p:nvSpPr>
          <p:spPr>
            <a:xfrm>
              <a:off x="3753099" y="1960850"/>
              <a:ext cx="616269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rPr>
                <a:t>존코드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FE65FA-6638-9E89-E924-DFFCF4CDD04D}"/>
                </a:ext>
              </a:extLst>
            </p:cNvPr>
            <p:cNvSpPr/>
            <p:nvPr/>
          </p:nvSpPr>
          <p:spPr>
            <a:xfrm>
              <a:off x="4208160" y="1969591"/>
              <a:ext cx="910842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BD04CA0F-D103-DC57-57EE-9DCDB7973AFF}"/>
                </a:ext>
              </a:extLst>
            </p:cNvPr>
            <p:cNvSpPr/>
            <p:nvPr/>
          </p:nvSpPr>
          <p:spPr>
            <a:xfrm rot="10800000">
              <a:off x="4974524" y="2039906"/>
              <a:ext cx="102595" cy="7927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97899E-7662-E58A-BF5D-54428D642E06}"/>
                </a:ext>
              </a:extLst>
            </p:cNvPr>
            <p:cNvSpPr/>
            <p:nvPr/>
          </p:nvSpPr>
          <p:spPr>
            <a:xfrm>
              <a:off x="5189313" y="1958526"/>
              <a:ext cx="856684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cs typeface="Angsana New" panose="020B0502040204020203" pitchFamily="18" charset="-34"/>
                </a:rPr>
                <a:t>소매점 유형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41EFC54-F319-73DF-1CCA-93EC33544942}"/>
                </a:ext>
              </a:extLst>
            </p:cNvPr>
            <p:cNvSpPr/>
            <p:nvPr/>
          </p:nvSpPr>
          <p:spPr>
            <a:xfrm>
              <a:off x="5861852" y="1962174"/>
              <a:ext cx="645831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3F018286-20BE-C687-B9BD-6F76F64FA2FF}"/>
                </a:ext>
              </a:extLst>
            </p:cNvPr>
            <p:cNvSpPr/>
            <p:nvPr/>
          </p:nvSpPr>
          <p:spPr>
            <a:xfrm rot="10800000">
              <a:off x="6349344" y="2031644"/>
              <a:ext cx="104869" cy="79271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125088A-BFA8-F16E-08F2-A553F55FF2C6}"/>
                </a:ext>
              </a:extLst>
            </p:cNvPr>
            <p:cNvSpPr/>
            <p:nvPr/>
          </p:nvSpPr>
          <p:spPr>
            <a:xfrm>
              <a:off x="2600988" y="2270211"/>
              <a:ext cx="812868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rPr>
                <a:t>소매점 코드</a:t>
              </a:r>
              <a:endPara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34B3ED0-D4D0-0DA0-C72A-A0BF2D3EA972}"/>
                </a:ext>
              </a:extLst>
            </p:cNvPr>
            <p:cNvSpPr/>
            <p:nvPr/>
          </p:nvSpPr>
          <p:spPr>
            <a:xfrm>
              <a:off x="3273600" y="2271440"/>
              <a:ext cx="2402211" cy="214446"/>
            </a:xfrm>
            <a:prstGeom prst="rect">
              <a:avLst/>
            </a:prstGeom>
            <a:solidFill>
              <a:srgbClr val="CDCDC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627C26-3030-5068-6B34-C80A0C1F919B}"/>
              </a:ext>
            </a:extLst>
          </p:cNvPr>
          <p:cNvSpPr/>
          <p:nvPr/>
        </p:nvSpPr>
        <p:spPr>
          <a:xfrm>
            <a:off x="6992185" y="2291077"/>
            <a:ext cx="997299" cy="230832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보고서 조회</a:t>
            </a:r>
            <a:endParaRPr lang="en-US" sz="7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53" name="Table 1053">
            <a:extLst>
              <a:ext uri="{FF2B5EF4-FFF2-40B4-BE49-F238E27FC236}">
                <a16:creationId xmlns:a16="http://schemas.microsoft.com/office/drawing/2014/main" id="{E0B1727C-DFB3-D44D-22AE-22187225D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7006"/>
              </p:ext>
            </p:extLst>
          </p:nvPr>
        </p:nvGraphicFramePr>
        <p:xfrm>
          <a:off x="2504207" y="2616854"/>
          <a:ext cx="5528542" cy="22250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3643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2704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342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292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3903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0881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54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041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193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30374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 </a:t>
                      </a:r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 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MD</a:t>
                      </a:r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 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 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FS</a:t>
                      </a: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7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700" b="1" dirty="0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85135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뜨레모아과자점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구내매점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수원중부경찰서</a:t>
                      </a:r>
                      <a:r>
                        <a:rPr lang="en-US" altLang="ko-KR" sz="800" dirty="0"/>
                        <a:t>)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오세영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영업</a:t>
                      </a:r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0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PMK, EZD </a:t>
            </a:r>
            <a:r>
              <a:rPr lang="ko-KR" altLang="en-US" dirty="0">
                <a:latin typeface="+mn-ea"/>
              </a:rPr>
              <a:t>지점들을 지정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지점 필터 선택후 해당되는 존코드 지정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GT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KA </a:t>
            </a:r>
            <a:r>
              <a:rPr lang="ko-KR" altLang="en-US" dirty="0">
                <a:latin typeface="+mn-ea"/>
              </a:rPr>
              <a:t>중 선택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수동 검색 가능한 검색창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드롭다운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</a:rPr>
              <a:t>지점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Dim_Branch_CD_ISMS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존코드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Dim_Zone_CD_ISMS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유형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Dim_Retail_TY_ISMS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소매점 코드 필터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Dim_Retail_CD_ISMS</a:t>
            </a:r>
            <a:endParaRPr lang="ko-KR" altLang="en-US" dirty="0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>
              <a:latin typeface="+mn-ea"/>
            </a:endParaRPr>
          </a:p>
          <a:p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기존에 밑에 있던 소매점 유형을 위로 올리고 소매점 코드를 수동 검색하기 쉽게 변경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00-001</a:t>
            </a:r>
            <a:endParaRPr lang="ko-KR" altLang="en-US" dirty="0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BD34B-A061-03A7-6A39-EBEE6BE5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4" y="1050643"/>
            <a:ext cx="3979993" cy="2534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339B0E-2326-9575-473C-C3A614E76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1" t="9658" b="76247"/>
          <a:stretch/>
        </p:blipFill>
        <p:spPr>
          <a:xfrm>
            <a:off x="6330465" y="1608631"/>
            <a:ext cx="5565201" cy="651441"/>
          </a:xfrm>
          <a:prstGeom prst="rect">
            <a:avLst/>
          </a:prstGeom>
        </p:spPr>
      </p:pic>
      <p:sp>
        <p:nvSpPr>
          <p:cNvPr id="8" name="직사각형 2">
            <a:extLst>
              <a:ext uri="{FF2B5EF4-FFF2-40B4-BE49-F238E27FC236}">
                <a16:creationId xmlns:a16="http://schemas.microsoft.com/office/drawing/2014/main" id="{77889827-CFD2-9691-770F-2F37ACD321F3}"/>
              </a:ext>
            </a:extLst>
          </p:cNvPr>
          <p:cNvSpPr/>
          <p:nvPr/>
        </p:nvSpPr>
        <p:spPr>
          <a:xfrm>
            <a:off x="1943100" y="1279243"/>
            <a:ext cx="3051431" cy="397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ED5B58-4782-4DF6-99E4-AE0EB05CF3CC}">
  <ds:schemaRefs>
    <ds:schemaRef ds:uri="0de98abc-ba30-451a-8ce6-4c4c6166e473"/>
    <ds:schemaRef ds:uri="b62bbea0-3efe-4948-8e66-8df7f1e5133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2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B637D-91D7-48CA-9E4E-26D691F56B5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322</Words>
  <Application>Microsoft Office PowerPoint</Application>
  <PresentationFormat>Widescreen</PresentationFormat>
  <Paragraphs>130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Yu Gothic Medium</vt:lpstr>
      <vt:lpstr>맑은 고딕</vt:lpstr>
      <vt:lpstr>Arial</vt:lpstr>
      <vt:lpstr>Segoe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lastModifiedBy>Jeong, Jake (contracted)</cp:lastModifiedBy>
  <cp:revision>1</cp:revision>
  <dcterms:created xsi:type="dcterms:W3CDTF">2022-11-09T00:32:09Z</dcterms:created>
  <dcterms:modified xsi:type="dcterms:W3CDTF">2023-08-23T03:48:49Z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