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4"/>
  </p:notesMasterIdLst>
  <p:sldIdLst>
    <p:sldId id="256" r:id="rId5"/>
    <p:sldId id="257" r:id="rId6"/>
    <p:sldId id="512" r:id="rId7"/>
    <p:sldId id="444" r:id="rId8"/>
    <p:sldId id="514" r:id="rId9"/>
    <p:sldId id="515" r:id="rId10"/>
    <p:sldId id="270" r:id="rId11"/>
    <p:sldId id="516" r:id="rId12"/>
    <p:sldId id="51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oryboard 표지" id="{2442DF95-AB04-47C1-B3E1-8782AFE1FF2C}">
          <p14:sldIdLst>
            <p14:sldId id="256"/>
          </p14:sldIdLst>
        </p14:section>
        <p14:section name="Storyboard 버전관리" id="{526F64F2-CD56-4A8C-B236-017DB42CAF83}">
          <p14:sldIdLst>
            <p14:sldId id="257"/>
          </p14:sldIdLst>
        </p14:section>
        <p14:section name="Data Flow Architecture" id="{5F403182-035A-4DEC-B1EA-B06F21079605}">
          <p14:sldIdLst/>
        </p14:section>
        <p14:section name="(DW) Table Relation" id="{9F93B672-431B-49F7-80B6-6B2AE29D0DE9}">
          <p14:sldIdLst/>
        </p14:section>
        <p14:section name="Page 레이아웃" id="{214116E7-7DCE-4357-AACD-F1839CAA1CF2}">
          <p14:sldIdLst>
            <p14:sldId id="512"/>
            <p14:sldId id="444"/>
            <p14:sldId id="514"/>
            <p14:sldId id="515"/>
            <p14:sldId id="270"/>
            <p14:sldId id="516"/>
            <p14:sldId id="511"/>
          </p14:sldIdLst>
        </p14:section>
        <p14:section name="-" id="{6F322E29-2DA3-4441-843C-74799D64F78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9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6100C55-30EC-C4CC-B1A0-A2391DD6909F}" name="Allie Shin" initials="AS" userId="Allie Shin" providerId="None"/>
  <p188:author id="{E0C10D6C-72E3-3DFE-78C7-6DAD5851D626}" name="Jamie Yeo(여정문)" initials="JY" userId="S::Jamie.Yeo@mcloudbridge.com::4b3deb95-445a-41d6-b79d-e51058b527a1" providerId="AD"/>
  <p188:author id="{6859D599-FDFB-735F-6FE5-056F6DA8B600}" name="Ian Jeong(정민정)" initials="IJ" userId="Ian Jeong(정민정)" providerId="None"/>
  <p188:author id="{5261B5A5-10C0-CDE5-751B-9F647BBDAEA2}" name="Jamie Yeo(여정문)" initials="JY" userId="Jamie Yeo(여정문)" providerId="None"/>
  <p188:author id="{E0CF37DA-9486-0791-A86F-189824F9D00C}" name="Allie Shin(신유지)" initials="AS" userId="S::Allie.Shin@mcloudbridge.com::1f5526e5-b37a-4b0f-9cdc-abf08ea7ec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F5F5"/>
    <a:srgbClr val="4472C4"/>
    <a:srgbClr val="737373"/>
    <a:srgbClr val="F9C7C9"/>
    <a:srgbClr val="F7AFB2"/>
    <a:srgbClr val="F38D92"/>
    <a:srgbClr val="DD1823"/>
    <a:srgbClr val="C8AB64"/>
    <a:srgbClr val="DE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68B90A-E67B-4BCE-BEDD-46D94B5A1C78}" v="26" dt="2023-08-24T23:23:40.699"/>
    <p1510:client id="{A47CA393-962B-43BA-BF0E-F298C46AF61E}" v="313" dt="2023-08-24T01:08:14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5" autoAdjust="0"/>
  </p:normalViewPr>
  <p:slideViewPr>
    <p:cSldViewPr snapToGrid="0" showGuides="1">
      <p:cViewPr varScale="1">
        <p:scale>
          <a:sx n="113" d="100"/>
          <a:sy n="113" d="100"/>
        </p:scale>
        <p:origin x="312" y="96"/>
      </p:cViewPr>
      <p:guideLst>
        <p:guide orient="horz" pos="2160"/>
        <p:guide pos="4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, Jake (contracted)" userId="cb98d68d-c335-4ac8-a4bc-989f46b3ae95" providerId="ADAL" clId="{6F68B90A-E67B-4BCE-BEDD-46D94B5A1C78}"/>
    <pc:docChg chg="undo custSel addSld delSld modSld modSection">
      <pc:chgData name="Jeong, Jake (contracted)" userId="cb98d68d-c335-4ac8-a4bc-989f46b3ae95" providerId="ADAL" clId="{6F68B90A-E67B-4BCE-BEDD-46D94B5A1C78}" dt="2023-08-24T23:23:40.699" v="459"/>
      <pc:docMkLst>
        <pc:docMk/>
      </pc:docMkLst>
      <pc:sldChg chg="modSp mod">
        <pc:chgData name="Jeong, Jake (contracted)" userId="cb98d68d-c335-4ac8-a4bc-989f46b3ae95" providerId="ADAL" clId="{6F68B90A-E67B-4BCE-BEDD-46D94B5A1C78}" dt="2023-08-24T23:23:40.699" v="459"/>
        <pc:sldMkLst>
          <pc:docMk/>
          <pc:sldMk cId="3509786476" sldId="257"/>
        </pc:sldMkLst>
        <pc:graphicFrameChg chg="mod modGraphic">
          <ac:chgData name="Jeong, Jake (contracted)" userId="cb98d68d-c335-4ac8-a4bc-989f46b3ae95" providerId="ADAL" clId="{6F68B90A-E67B-4BCE-BEDD-46D94B5A1C78}" dt="2023-08-24T23:23:40.699" v="459"/>
          <ac:graphicFrameMkLst>
            <pc:docMk/>
            <pc:sldMk cId="3509786476" sldId="257"/>
            <ac:graphicFrameMk id="14" creationId="{5E52A962-3142-A9E8-53A9-A3CB656566B2}"/>
          </ac:graphicFrameMkLst>
        </pc:graphicFrameChg>
      </pc:sldChg>
      <pc:sldChg chg="add del">
        <pc:chgData name="Jeong, Jake (contracted)" userId="cb98d68d-c335-4ac8-a4bc-989f46b3ae95" providerId="ADAL" clId="{6F68B90A-E67B-4BCE-BEDD-46D94B5A1C78}" dt="2023-08-24T01:25:15.289" v="102" actId="47"/>
        <pc:sldMkLst>
          <pc:docMk/>
          <pc:sldMk cId="2698103933" sldId="263"/>
        </pc:sldMkLst>
      </pc:sldChg>
      <pc:sldChg chg="addSp delSp modSp add del mod">
        <pc:chgData name="Jeong, Jake (contracted)" userId="cb98d68d-c335-4ac8-a4bc-989f46b3ae95" providerId="ADAL" clId="{6F68B90A-E67B-4BCE-BEDD-46D94B5A1C78}" dt="2023-08-24T08:08:57.309" v="331" actId="1076"/>
        <pc:sldMkLst>
          <pc:docMk/>
          <pc:sldMk cId="2396244878" sldId="270"/>
        </pc:sldMkLst>
        <pc:spChg chg="add mod">
          <ac:chgData name="Jeong, Jake (contracted)" userId="cb98d68d-c335-4ac8-a4bc-989f46b3ae95" providerId="ADAL" clId="{6F68B90A-E67B-4BCE-BEDD-46D94B5A1C78}" dt="2023-08-24T08:08:57.309" v="331" actId="1076"/>
          <ac:spMkLst>
            <pc:docMk/>
            <pc:sldMk cId="2396244878" sldId="270"/>
            <ac:spMk id="3" creationId="{73A37EEE-38FC-391A-FDEE-AE686D1A54FE}"/>
          </ac:spMkLst>
        </pc:spChg>
        <pc:spChg chg="del">
          <ac:chgData name="Jeong, Jake (contracted)" userId="cb98d68d-c335-4ac8-a4bc-989f46b3ae95" providerId="ADAL" clId="{6F68B90A-E67B-4BCE-BEDD-46D94B5A1C78}" dt="2023-08-24T01:21:58.666" v="39" actId="478"/>
          <ac:spMkLst>
            <pc:docMk/>
            <pc:sldMk cId="2396244878" sldId="270"/>
            <ac:spMk id="6" creationId="{E5ABE6D7-9862-6918-B6E7-68299BD4B858}"/>
          </ac:spMkLst>
        </pc:spChg>
        <pc:spChg chg="del">
          <ac:chgData name="Jeong, Jake (contracted)" userId="cb98d68d-c335-4ac8-a4bc-989f46b3ae95" providerId="ADAL" clId="{6F68B90A-E67B-4BCE-BEDD-46D94B5A1C78}" dt="2023-08-24T01:21:58.666" v="39" actId="478"/>
          <ac:spMkLst>
            <pc:docMk/>
            <pc:sldMk cId="2396244878" sldId="270"/>
            <ac:spMk id="7" creationId="{FB6FB6E4-5926-C9E7-9723-8728CB4BC17B}"/>
          </ac:spMkLst>
        </pc:spChg>
        <pc:spChg chg="add mod">
          <ac:chgData name="Jeong, Jake (contracted)" userId="cb98d68d-c335-4ac8-a4bc-989f46b3ae95" providerId="ADAL" clId="{6F68B90A-E67B-4BCE-BEDD-46D94B5A1C78}" dt="2023-08-24T01:21:59.029" v="40"/>
          <ac:spMkLst>
            <pc:docMk/>
            <pc:sldMk cId="2396244878" sldId="270"/>
            <ac:spMk id="8" creationId="{09B4BF2A-BF4F-E039-D931-1C0785165AAE}"/>
          </ac:spMkLst>
        </pc:spChg>
        <pc:spChg chg="add mod">
          <ac:chgData name="Jeong, Jake (contracted)" userId="cb98d68d-c335-4ac8-a4bc-989f46b3ae95" providerId="ADAL" clId="{6F68B90A-E67B-4BCE-BEDD-46D94B5A1C78}" dt="2023-08-24T01:21:59.029" v="40"/>
          <ac:spMkLst>
            <pc:docMk/>
            <pc:sldMk cId="2396244878" sldId="270"/>
            <ac:spMk id="9" creationId="{07E22C1D-4DEF-FDA5-84AD-10AEF55AAFFF}"/>
          </ac:spMkLst>
        </pc:spChg>
        <pc:spChg chg="add mod">
          <ac:chgData name="Jeong, Jake (contracted)" userId="cb98d68d-c335-4ac8-a4bc-989f46b3ae95" providerId="ADAL" clId="{6F68B90A-E67B-4BCE-BEDD-46D94B5A1C78}" dt="2023-08-24T01:22:06.960" v="46" actId="478"/>
          <ac:spMkLst>
            <pc:docMk/>
            <pc:sldMk cId="2396244878" sldId="270"/>
            <ac:spMk id="11" creationId="{CA4D98AA-03FA-5EB9-2F77-4AFDB9A6074C}"/>
          </ac:spMkLst>
        </pc:spChg>
        <pc:spChg chg="add mod">
          <ac:chgData name="Jeong, Jake (contracted)" userId="cb98d68d-c335-4ac8-a4bc-989f46b3ae95" providerId="ADAL" clId="{6F68B90A-E67B-4BCE-BEDD-46D94B5A1C78}" dt="2023-08-24T01:22:10.320" v="47" actId="478"/>
          <ac:spMkLst>
            <pc:docMk/>
            <pc:sldMk cId="2396244878" sldId="270"/>
            <ac:spMk id="13" creationId="{9F90E008-BD2C-A549-1C0C-724EFC12E696}"/>
          </ac:spMkLst>
        </pc:spChg>
        <pc:spChg chg="add mod">
          <ac:chgData name="Jeong, Jake (contracted)" userId="cb98d68d-c335-4ac8-a4bc-989f46b3ae95" providerId="ADAL" clId="{6F68B90A-E67B-4BCE-BEDD-46D94B5A1C78}" dt="2023-08-24T01:23:27.253" v="74" actId="164"/>
          <ac:spMkLst>
            <pc:docMk/>
            <pc:sldMk cId="2396244878" sldId="270"/>
            <ac:spMk id="15" creationId="{83F59D27-AC38-78EB-A92C-2A1FFF34A8EC}"/>
          </ac:spMkLst>
        </pc:spChg>
        <pc:spChg chg="del">
          <ac:chgData name="Jeong, Jake (contracted)" userId="cb98d68d-c335-4ac8-a4bc-989f46b3ae95" providerId="ADAL" clId="{6F68B90A-E67B-4BCE-BEDD-46D94B5A1C78}" dt="2023-08-24T01:22:06.960" v="46" actId="478"/>
          <ac:spMkLst>
            <pc:docMk/>
            <pc:sldMk cId="2396244878" sldId="270"/>
            <ac:spMk id="17" creationId="{6F0E0AD3-5D9E-B3D7-8F56-8296DF5ED871}"/>
          </ac:spMkLst>
        </pc:spChg>
        <pc:spChg chg="mod">
          <ac:chgData name="Jeong, Jake (contracted)" userId="cb98d68d-c335-4ac8-a4bc-989f46b3ae95" providerId="ADAL" clId="{6F68B90A-E67B-4BCE-BEDD-46D94B5A1C78}" dt="2023-08-24T01:22:14.254" v="51" actId="20577"/>
          <ac:spMkLst>
            <pc:docMk/>
            <pc:sldMk cId="2396244878" sldId="270"/>
            <ac:spMk id="18" creationId="{11AA357C-8C5F-0117-BC7E-B3797E8155E8}"/>
          </ac:spMkLst>
        </pc:spChg>
        <pc:spChg chg="add mod">
          <ac:chgData name="Jeong, Jake (contracted)" userId="cb98d68d-c335-4ac8-a4bc-989f46b3ae95" providerId="ADAL" clId="{6F68B90A-E67B-4BCE-BEDD-46D94B5A1C78}" dt="2023-08-24T01:35:37.261" v="284" actId="164"/>
          <ac:spMkLst>
            <pc:docMk/>
            <pc:sldMk cId="2396244878" sldId="270"/>
            <ac:spMk id="20" creationId="{4B36C69D-CF13-425A-8667-91A848A1DE86}"/>
          </ac:spMkLst>
        </pc:spChg>
        <pc:spChg chg="del">
          <ac:chgData name="Jeong, Jake (contracted)" userId="cb98d68d-c335-4ac8-a4bc-989f46b3ae95" providerId="ADAL" clId="{6F68B90A-E67B-4BCE-BEDD-46D94B5A1C78}" dt="2023-08-24T01:22:10.320" v="47" actId="478"/>
          <ac:spMkLst>
            <pc:docMk/>
            <pc:sldMk cId="2396244878" sldId="270"/>
            <ac:spMk id="21" creationId="{171C922C-CB83-AB2C-9E71-48C3EEC5B9AB}"/>
          </ac:spMkLst>
        </pc:spChg>
        <pc:spChg chg="mod">
          <ac:chgData name="Jeong, Jake (contracted)" userId="cb98d68d-c335-4ac8-a4bc-989f46b3ae95" providerId="ADAL" clId="{6F68B90A-E67B-4BCE-BEDD-46D94B5A1C78}" dt="2023-08-24T01:22:03.282" v="45" actId="20577"/>
          <ac:spMkLst>
            <pc:docMk/>
            <pc:sldMk cId="2396244878" sldId="270"/>
            <ac:spMk id="22" creationId="{49D68903-F576-68A3-A354-A68C23F370DB}"/>
          </ac:spMkLst>
        </pc:spChg>
        <pc:spChg chg="add mod">
          <ac:chgData name="Jeong, Jake (contracted)" userId="cb98d68d-c335-4ac8-a4bc-989f46b3ae95" providerId="ADAL" clId="{6F68B90A-E67B-4BCE-BEDD-46D94B5A1C78}" dt="2023-08-24T01:35:37.261" v="284" actId="164"/>
          <ac:spMkLst>
            <pc:docMk/>
            <pc:sldMk cId="2396244878" sldId="270"/>
            <ac:spMk id="23" creationId="{AD442F26-0A33-C2AA-B0FD-94A398CDCAAF}"/>
          </ac:spMkLst>
        </pc:spChg>
        <pc:spChg chg="add mod">
          <ac:chgData name="Jeong, Jake (contracted)" userId="cb98d68d-c335-4ac8-a4bc-989f46b3ae95" providerId="ADAL" clId="{6F68B90A-E67B-4BCE-BEDD-46D94B5A1C78}" dt="2023-08-24T08:08:54.877" v="330" actId="20577"/>
          <ac:spMkLst>
            <pc:docMk/>
            <pc:sldMk cId="2396244878" sldId="270"/>
            <ac:spMk id="24" creationId="{D239B6DA-D258-9544-C550-BAAE3464883B}"/>
          </ac:spMkLst>
        </pc:spChg>
        <pc:spChg chg="add mod">
          <ac:chgData name="Jeong, Jake (contracted)" userId="cb98d68d-c335-4ac8-a4bc-989f46b3ae95" providerId="ADAL" clId="{6F68B90A-E67B-4BCE-BEDD-46D94B5A1C78}" dt="2023-08-24T01:36:48.825" v="306" actId="14100"/>
          <ac:spMkLst>
            <pc:docMk/>
            <pc:sldMk cId="2396244878" sldId="270"/>
            <ac:spMk id="25" creationId="{6D400076-2F10-7340-CFF4-E0112E6885C2}"/>
          </ac:spMkLst>
        </pc:spChg>
        <pc:spChg chg="add mod">
          <ac:chgData name="Jeong, Jake (contracted)" userId="cb98d68d-c335-4ac8-a4bc-989f46b3ae95" providerId="ADAL" clId="{6F68B90A-E67B-4BCE-BEDD-46D94B5A1C78}" dt="2023-08-24T01:36:48.825" v="306" actId="14100"/>
          <ac:spMkLst>
            <pc:docMk/>
            <pc:sldMk cId="2396244878" sldId="270"/>
            <ac:spMk id="26" creationId="{63B06C89-89BA-6FF0-60CB-B8AEC4B7EB65}"/>
          </ac:spMkLst>
        </pc:spChg>
        <pc:spChg chg="add mod">
          <ac:chgData name="Jeong, Jake (contracted)" userId="cb98d68d-c335-4ac8-a4bc-989f46b3ae95" providerId="ADAL" clId="{6F68B90A-E67B-4BCE-BEDD-46D94B5A1C78}" dt="2023-08-24T01:36:48.825" v="306" actId="14100"/>
          <ac:spMkLst>
            <pc:docMk/>
            <pc:sldMk cId="2396244878" sldId="270"/>
            <ac:spMk id="27" creationId="{C544B42D-060D-1BE8-5165-E84DEADA9D59}"/>
          </ac:spMkLst>
        </pc:spChg>
        <pc:spChg chg="add mod">
          <ac:chgData name="Jeong, Jake (contracted)" userId="cb98d68d-c335-4ac8-a4bc-989f46b3ae95" providerId="ADAL" clId="{6F68B90A-E67B-4BCE-BEDD-46D94B5A1C78}" dt="2023-08-24T01:35:37.261" v="284" actId="164"/>
          <ac:spMkLst>
            <pc:docMk/>
            <pc:sldMk cId="2396244878" sldId="270"/>
            <ac:spMk id="28" creationId="{DCB572F9-DC97-34F0-1C87-4EC54B86D026}"/>
          </ac:spMkLst>
        </pc:spChg>
        <pc:spChg chg="add mod">
          <ac:chgData name="Jeong, Jake (contracted)" userId="cb98d68d-c335-4ac8-a4bc-989f46b3ae95" providerId="ADAL" clId="{6F68B90A-E67B-4BCE-BEDD-46D94B5A1C78}" dt="2023-08-24T01:36:48.825" v="306" actId="14100"/>
          <ac:spMkLst>
            <pc:docMk/>
            <pc:sldMk cId="2396244878" sldId="270"/>
            <ac:spMk id="29" creationId="{C8B501F9-E612-3659-9A4F-AEB9B406EBA6}"/>
          </ac:spMkLst>
        </pc:spChg>
        <pc:spChg chg="add mod">
          <ac:chgData name="Jeong, Jake (contracted)" userId="cb98d68d-c335-4ac8-a4bc-989f46b3ae95" providerId="ADAL" clId="{6F68B90A-E67B-4BCE-BEDD-46D94B5A1C78}" dt="2023-08-24T01:36:48.825" v="306" actId="14100"/>
          <ac:spMkLst>
            <pc:docMk/>
            <pc:sldMk cId="2396244878" sldId="270"/>
            <ac:spMk id="30" creationId="{96A29364-A1B0-47F9-AB4A-1AFDCB796925}"/>
          </ac:spMkLst>
        </pc:spChg>
        <pc:grpChg chg="add mod">
          <ac:chgData name="Jeong, Jake (contracted)" userId="cb98d68d-c335-4ac8-a4bc-989f46b3ae95" providerId="ADAL" clId="{6F68B90A-E67B-4BCE-BEDD-46D94B5A1C78}" dt="2023-08-24T01:35:37.261" v="284" actId="164"/>
          <ac:grpSpMkLst>
            <pc:docMk/>
            <pc:sldMk cId="2396244878" sldId="270"/>
            <ac:grpSpMk id="16" creationId="{ABEF93B7-0E28-27C2-E632-8E846AE36313}"/>
          </ac:grpSpMkLst>
        </pc:grpChg>
        <pc:grpChg chg="add mod">
          <ac:chgData name="Jeong, Jake (contracted)" userId="cb98d68d-c335-4ac8-a4bc-989f46b3ae95" providerId="ADAL" clId="{6F68B90A-E67B-4BCE-BEDD-46D94B5A1C78}" dt="2023-08-24T01:35:51.589" v="290" actId="1076"/>
          <ac:grpSpMkLst>
            <pc:docMk/>
            <pc:sldMk cId="2396244878" sldId="270"/>
            <ac:grpSpMk id="31" creationId="{4D689E35-43DD-72AF-1732-BCCE7F0CFB29}"/>
          </ac:grpSpMkLst>
        </pc:grpChg>
        <pc:picChg chg="add mod">
          <ac:chgData name="Jeong, Jake (contracted)" userId="cb98d68d-c335-4ac8-a4bc-989f46b3ae95" providerId="ADAL" clId="{6F68B90A-E67B-4BCE-BEDD-46D94B5A1C78}" dt="2023-08-24T01:23:27.253" v="74" actId="164"/>
          <ac:picMkLst>
            <pc:docMk/>
            <pc:sldMk cId="2396244878" sldId="270"/>
            <ac:picMk id="4" creationId="{182FA42F-264C-22B2-9AC4-31FBC5659468}"/>
          </ac:picMkLst>
        </pc:picChg>
        <pc:picChg chg="del">
          <ac:chgData name="Jeong, Jake (contracted)" userId="cb98d68d-c335-4ac8-a4bc-989f46b3ae95" providerId="ADAL" clId="{6F68B90A-E67B-4BCE-BEDD-46D94B5A1C78}" dt="2023-08-24T01:21:44.630" v="32" actId="478"/>
          <ac:picMkLst>
            <pc:docMk/>
            <pc:sldMk cId="2396244878" sldId="270"/>
            <ac:picMk id="5" creationId="{45C85395-24A6-7FF5-726C-ECD6081546A7}"/>
          </ac:picMkLst>
        </pc:picChg>
        <pc:picChg chg="add mod ord">
          <ac:chgData name="Jeong, Jake (contracted)" userId="cb98d68d-c335-4ac8-a4bc-989f46b3ae95" providerId="ADAL" clId="{6F68B90A-E67B-4BCE-BEDD-46D94B5A1C78}" dt="2023-08-24T01:36:42.176" v="305" actId="1076"/>
          <ac:picMkLst>
            <pc:docMk/>
            <pc:sldMk cId="2396244878" sldId="270"/>
            <ac:picMk id="14" creationId="{FA183AC4-D0D4-8139-39F7-320283823EAE}"/>
          </ac:picMkLst>
        </pc:picChg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2171514396" sldId="277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3240343790" sldId="318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4070391171" sldId="319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1664617410" sldId="320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2280450094" sldId="321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3231064958" sldId="322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4038629006" sldId="323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1643999175" sldId="324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2935142145" sldId="326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310080220" sldId="328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2011826819" sldId="329"/>
        </pc:sldMkLst>
      </pc:sldChg>
      <pc:sldChg chg="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4029892547" sldId="330"/>
        </pc:sldMkLst>
      </pc:sldChg>
      <pc:sldChg chg="del">
        <pc:chgData name="Jeong, Jake (contracted)" userId="cb98d68d-c335-4ac8-a4bc-989f46b3ae95" providerId="ADAL" clId="{6F68B90A-E67B-4BCE-BEDD-46D94B5A1C78}" dt="2023-08-24T01:08:55.389" v="1" actId="47"/>
        <pc:sldMkLst>
          <pc:docMk/>
          <pc:sldMk cId="683703589" sldId="443"/>
        </pc:sldMkLst>
      </pc:sldChg>
      <pc:sldChg chg="modSp mod">
        <pc:chgData name="Jeong, Jake (contracted)" userId="cb98d68d-c335-4ac8-a4bc-989f46b3ae95" providerId="ADAL" clId="{6F68B90A-E67B-4BCE-BEDD-46D94B5A1C78}" dt="2023-08-24T01:09:53.058" v="13"/>
        <pc:sldMkLst>
          <pc:docMk/>
          <pc:sldMk cId="2161962919" sldId="444"/>
        </pc:sldMkLst>
        <pc:spChg chg="mod">
          <ac:chgData name="Jeong, Jake (contracted)" userId="cb98d68d-c335-4ac8-a4bc-989f46b3ae95" providerId="ADAL" clId="{6F68B90A-E67B-4BCE-BEDD-46D94B5A1C78}" dt="2023-08-24T01:09:53.058" v="13"/>
          <ac:spMkLst>
            <pc:docMk/>
            <pc:sldMk cId="2161962919" sldId="444"/>
            <ac:spMk id="20" creationId="{2071CCC8-D515-0725-E2C5-7539C4B247FF}"/>
          </ac:spMkLst>
        </pc:spChg>
      </pc:sldChg>
      <pc:sldChg chg="modSp mod">
        <pc:chgData name="Jeong, Jake (contracted)" userId="cb98d68d-c335-4ac8-a4bc-989f46b3ae95" providerId="ADAL" clId="{6F68B90A-E67B-4BCE-BEDD-46D94B5A1C78}" dt="2023-08-24T01:09:48.413" v="12" actId="20577"/>
        <pc:sldMkLst>
          <pc:docMk/>
          <pc:sldMk cId="3772507420" sldId="512"/>
        </pc:sldMkLst>
        <pc:spChg chg="mod">
          <ac:chgData name="Jeong, Jake (contracted)" userId="cb98d68d-c335-4ac8-a4bc-989f46b3ae95" providerId="ADAL" clId="{6F68B90A-E67B-4BCE-BEDD-46D94B5A1C78}" dt="2023-08-24T01:09:48.413" v="12" actId="20577"/>
          <ac:spMkLst>
            <pc:docMk/>
            <pc:sldMk cId="3772507420" sldId="512"/>
            <ac:spMk id="4" creationId="{7BF60A9B-8385-2F0D-856F-CD11388A943B}"/>
          </ac:spMkLst>
        </pc:spChg>
      </pc:sldChg>
      <pc:sldChg chg="del">
        <pc:chgData name="Jeong, Jake (contracted)" userId="cb98d68d-c335-4ac8-a4bc-989f46b3ae95" providerId="ADAL" clId="{6F68B90A-E67B-4BCE-BEDD-46D94B5A1C78}" dt="2023-08-24T01:08:53.159" v="0" actId="47"/>
        <pc:sldMkLst>
          <pc:docMk/>
          <pc:sldMk cId="647656050" sldId="513"/>
        </pc:sldMkLst>
      </pc:sldChg>
      <pc:sldChg chg="modSp mod">
        <pc:chgData name="Jeong, Jake (contracted)" userId="cb98d68d-c335-4ac8-a4bc-989f46b3ae95" providerId="ADAL" clId="{6F68B90A-E67B-4BCE-BEDD-46D94B5A1C78}" dt="2023-08-24T08:10:58.685" v="357"/>
        <pc:sldMkLst>
          <pc:docMk/>
          <pc:sldMk cId="2881204919" sldId="514"/>
        </pc:sldMkLst>
        <pc:spChg chg="mod">
          <ac:chgData name="Jeong, Jake (contracted)" userId="cb98d68d-c335-4ac8-a4bc-989f46b3ae95" providerId="ADAL" clId="{6F68B90A-E67B-4BCE-BEDD-46D94B5A1C78}" dt="2023-08-24T01:10:21.814" v="24" actId="113"/>
          <ac:spMkLst>
            <pc:docMk/>
            <pc:sldMk cId="2881204919" sldId="514"/>
            <ac:spMk id="4" creationId="{7BF60A9B-8385-2F0D-856F-CD11388A943B}"/>
          </ac:spMkLst>
        </pc:spChg>
        <pc:spChg chg="mod">
          <ac:chgData name="Jeong, Jake (contracted)" userId="cb98d68d-c335-4ac8-a4bc-989f46b3ae95" providerId="ADAL" clId="{6F68B90A-E67B-4BCE-BEDD-46D94B5A1C78}" dt="2023-08-24T01:10:37.731" v="29" actId="20577"/>
          <ac:spMkLst>
            <pc:docMk/>
            <pc:sldMk cId="2881204919" sldId="514"/>
            <ac:spMk id="17" creationId="{6F0E0AD3-5D9E-B3D7-8F56-8296DF5ED871}"/>
          </ac:spMkLst>
        </pc:spChg>
        <pc:spChg chg="mod">
          <ac:chgData name="Jeong, Jake (contracted)" userId="cb98d68d-c335-4ac8-a4bc-989f46b3ae95" providerId="ADAL" clId="{6F68B90A-E67B-4BCE-BEDD-46D94B5A1C78}" dt="2023-08-24T08:10:49.906" v="336" actId="20577"/>
          <ac:spMkLst>
            <pc:docMk/>
            <pc:sldMk cId="2881204919" sldId="514"/>
            <ac:spMk id="34" creationId="{95D7511B-ADCA-2D09-A704-55393F62387F}"/>
          </ac:spMkLst>
        </pc:spChg>
        <pc:spChg chg="mod">
          <ac:chgData name="Jeong, Jake (contracted)" userId="cb98d68d-c335-4ac8-a4bc-989f46b3ae95" providerId="ADAL" clId="{6F68B90A-E67B-4BCE-BEDD-46D94B5A1C78}" dt="2023-08-24T08:10:58.685" v="357"/>
          <ac:spMkLst>
            <pc:docMk/>
            <pc:sldMk cId="2881204919" sldId="514"/>
            <ac:spMk id="37" creationId="{25673E75-BC1C-78D0-CFF8-E8833B0DDFC4}"/>
          </ac:spMkLst>
        </pc:spChg>
      </pc:sldChg>
      <pc:sldChg chg="addSp delSp modSp mod">
        <pc:chgData name="Jeong, Jake (contracted)" userId="cb98d68d-c335-4ac8-a4bc-989f46b3ae95" providerId="ADAL" clId="{6F68B90A-E67B-4BCE-BEDD-46D94B5A1C78}" dt="2023-08-24T01:10:42.645" v="31" actId="20577"/>
        <pc:sldMkLst>
          <pc:docMk/>
          <pc:sldMk cId="556470744" sldId="515"/>
        </pc:sldMkLst>
        <pc:spChg chg="add mod">
          <ac:chgData name="Jeong, Jake (contracted)" userId="cb98d68d-c335-4ac8-a4bc-989f46b3ae95" providerId="ADAL" clId="{6F68B90A-E67B-4BCE-BEDD-46D94B5A1C78}" dt="2023-08-24T01:09:23.051" v="6"/>
          <ac:spMkLst>
            <pc:docMk/>
            <pc:sldMk cId="556470744" sldId="515"/>
            <ac:spMk id="2" creationId="{4EC77368-B957-CEAA-759A-2119B092E05B}"/>
          </ac:spMkLst>
        </pc:spChg>
        <pc:spChg chg="add mod">
          <ac:chgData name="Jeong, Jake (contracted)" userId="cb98d68d-c335-4ac8-a4bc-989f46b3ae95" providerId="ADAL" clId="{6F68B90A-E67B-4BCE-BEDD-46D94B5A1C78}" dt="2023-08-24T01:09:23.051" v="6"/>
          <ac:spMkLst>
            <pc:docMk/>
            <pc:sldMk cId="556470744" sldId="515"/>
            <ac:spMk id="3" creationId="{B4CF5CBB-95B3-0BDB-71A3-3D46F2E7F4F4}"/>
          </ac:spMkLst>
        </pc:spChg>
        <pc:spChg chg="add mod">
          <ac:chgData name="Jeong, Jake (contracted)" userId="cb98d68d-c335-4ac8-a4bc-989f46b3ae95" providerId="ADAL" clId="{6F68B90A-E67B-4BCE-BEDD-46D94B5A1C78}" dt="2023-08-24T01:10:30.705" v="25"/>
          <ac:spMkLst>
            <pc:docMk/>
            <pc:sldMk cId="556470744" sldId="515"/>
            <ac:spMk id="4" creationId="{70229893-64C0-22C9-9730-F84AFAD8CE8F}"/>
          </ac:spMkLst>
        </pc:spChg>
        <pc:spChg chg="mod">
          <ac:chgData name="Jeong, Jake (contracted)" userId="cb98d68d-c335-4ac8-a4bc-989f46b3ae95" providerId="ADAL" clId="{6F68B90A-E67B-4BCE-BEDD-46D94B5A1C78}" dt="2023-08-24T01:10:42.645" v="31" actId="20577"/>
          <ac:spMkLst>
            <pc:docMk/>
            <pc:sldMk cId="556470744" sldId="515"/>
            <ac:spMk id="14" creationId="{6731D17C-A35B-1F51-03D2-5D4634B5D669}"/>
          </ac:spMkLst>
        </pc:spChg>
        <pc:spChg chg="del">
          <ac:chgData name="Jeong, Jake (contracted)" userId="cb98d68d-c335-4ac8-a4bc-989f46b3ae95" providerId="ADAL" clId="{6F68B90A-E67B-4BCE-BEDD-46D94B5A1C78}" dt="2023-08-24T01:10:30.705" v="25"/>
          <ac:spMkLst>
            <pc:docMk/>
            <pc:sldMk cId="556470744" sldId="515"/>
            <ac:spMk id="20" creationId="{2071CCC8-D515-0725-E2C5-7539C4B247FF}"/>
          </ac:spMkLst>
        </pc:spChg>
        <pc:spChg chg="del">
          <ac:chgData name="Jeong, Jake (contracted)" userId="cb98d68d-c335-4ac8-a4bc-989f46b3ae95" providerId="ADAL" clId="{6F68B90A-E67B-4BCE-BEDD-46D94B5A1C78}" dt="2023-08-24T01:09:22.565" v="5" actId="478"/>
          <ac:spMkLst>
            <pc:docMk/>
            <pc:sldMk cId="556470744" sldId="515"/>
            <ac:spMk id="23" creationId="{2A8BEF3D-0209-EEF4-1BA2-8CEAC448C4A3}"/>
          </ac:spMkLst>
        </pc:spChg>
        <pc:spChg chg="del">
          <ac:chgData name="Jeong, Jake (contracted)" userId="cb98d68d-c335-4ac8-a4bc-989f46b3ae95" providerId="ADAL" clId="{6F68B90A-E67B-4BCE-BEDD-46D94B5A1C78}" dt="2023-08-24T01:09:22.565" v="5" actId="478"/>
          <ac:spMkLst>
            <pc:docMk/>
            <pc:sldMk cId="556470744" sldId="515"/>
            <ac:spMk id="24" creationId="{5A17293B-E2AE-DBF7-B001-BD76E07A3EA7}"/>
          </ac:spMkLst>
        </pc:spChg>
      </pc:sldChg>
      <pc:sldChg chg="addSp delSp modSp add mod">
        <pc:chgData name="Jeong, Jake (contracted)" userId="cb98d68d-c335-4ac8-a4bc-989f46b3ae95" providerId="ADAL" clId="{6F68B90A-E67B-4BCE-BEDD-46D94B5A1C78}" dt="2023-08-24T01:36:21.158" v="298" actId="1076"/>
        <pc:sldMkLst>
          <pc:docMk/>
          <pc:sldMk cId="549904009" sldId="516"/>
        </pc:sldMkLst>
        <pc:spChg chg="mod">
          <ac:chgData name="Jeong, Jake (contracted)" userId="cb98d68d-c335-4ac8-a4bc-989f46b3ae95" providerId="ADAL" clId="{6F68B90A-E67B-4BCE-BEDD-46D94B5A1C78}" dt="2023-08-24T01:36:11.833" v="295" actId="14100"/>
          <ac:spMkLst>
            <pc:docMk/>
            <pc:sldMk cId="549904009" sldId="516"/>
            <ac:spMk id="30" creationId="{96A29364-A1B0-47F9-AB4A-1AFDCB796925}"/>
          </ac:spMkLst>
        </pc:spChg>
        <pc:picChg chg="add mod">
          <ac:chgData name="Jeong, Jake (contracted)" userId="cb98d68d-c335-4ac8-a4bc-989f46b3ae95" providerId="ADAL" clId="{6F68B90A-E67B-4BCE-BEDD-46D94B5A1C78}" dt="2023-08-24T01:36:21.158" v="298" actId="1076"/>
          <ac:picMkLst>
            <pc:docMk/>
            <pc:sldMk cId="549904009" sldId="516"/>
            <ac:picMk id="3" creationId="{53B8CDDA-7D83-2819-9CC7-AE305B3B146E}"/>
          </ac:picMkLst>
        </pc:picChg>
        <pc:picChg chg="del">
          <ac:chgData name="Jeong, Jake (contracted)" userId="cb98d68d-c335-4ac8-a4bc-989f46b3ae95" providerId="ADAL" clId="{6F68B90A-E67B-4BCE-BEDD-46D94B5A1C78}" dt="2023-08-24T01:36:07.404" v="292" actId="478"/>
          <ac:picMkLst>
            <pc:docMk/>
            <pc:sldMk cId="549904009" sldId="516"/>
            <ac:picMk id="14" creationId="{FA183AC4-D0D4-8139-39F7-320283823EAE}"/>
          </ac:picMkLst>
        </pc:picChg>
      </pc:sldChg>
    </pc:docChg>
  </pc:docChgLst>
  <pc:docChgLst>
    <pc:chgData name="Jeong, Jake (contracted)" userId="cb98d68d-c335-4ac8-a4bc-989f46b3ae95" providerId="ADAL" clId="{A47CA393-962B-43BA-BF0E-F298C46AF61E}"/>
    <pc:docChg chg="undo redo custSel addSld modSld sldOrd modSection">
      <pc:chgData name="Jeong, Jake (contracted)" userId="cb98d68d-c335-4ac8-a4bc-989f46b3ae95" providerId="ADAL" clId="{A47CA393-962B-43BA-BF0E-F298C46AF61E}" dt="2023-08-24T01:08:14.403" v="1904"/>
      <pc:docMkLst>
        <pc:docMk/>
      </pc:docMkLst>
      <pc:sldChg chg="addSp delSp modSp mod">
        <pc:chgData name="Jeong, Jake (contracted)" userId="cb98d68d-c335-4ac8-a4bc-989f46b3ae95" providerId="ADAL" clId="{A47CA393-962B-43BA-BF0E-F298C46AF61E}" dt="2023-08-23T08:40:34.952" v="885" actId="1076"/>
        <pc:sldMkLst>
          <pc:docMk/>
          <pc:sldMk cId="683703589" sldId="443"/>
        </pc:sldMkLst>
        <pc:spChg chg="mod topLvl">
          <ac:chgData name="Jeong, Jake (contracted)" userId="cb98d68d-c335-4ac8-a4bc-989f46b3ae95" providerId="ADAL" clId="{A47CA393-962B-43BA-BF0E-F298C46AF61E}" dt="2023-08-23T07:09:55.591" v="41" actId="165"/>
          <ac:spMkLst>
            <pc:docMk/>
            <pc:sldMk cId="683703589" sldId="443"/>
            <ac:spMk id="9" creationId="{00C4753A-0211-83F5-A488-53124198168D}"/>
          </ac:spMkLst>
        </pc:spChg>
        <pc:spChg chg="add del mod">
          <ac:chgData name="Jeong, Jake (contracted)" userId="cb98d68d-c335-4ac8-a4bc-989f46b3ae95" providerId="ADAL" clId="{A47CA393-962B-43BA-BF0E-F298C46AF61E}" dt="2023-08-23T07:21:54.514" v="95" actId="478"/>
          <ac:spMkLst>
            <pc:docMk/>
            <pc:sldMk cId="683703589" sldId="443"/>
            <ac:spMk id="11" creationId="{32BCA25C-3D26-F468-723D-86A7C9AEBDFC}"/>
          </ac:spMkLst>
        </pc:spChg>
        <pc:spChg chg="del mod">
          <ac:chgData name="Jeong, Jake (contracted)" userId="cb98d68d-c335-4ac8-a4bc-989f46b3ae95" providerId="ADAL" clId="{A47CA393-962B-43BA-BF0E-F298C46AF61E}" dt="2023-08-23T07:09:14.802" v="27" actId="478"/>
          <ac:spMkLst>
            <pc:docMk/>
            <pc:sldMk cId="683703589" sldId="443"/>
            <ac:spMk id="23" creationId="{F4FA386A-C244-8D19-7FF7-2E43B4D231AA}"/>
          </ac:spMkLst>
        </pc:spChg>
        <pc:spChg chg="mod topLvl">
          <ac:chgData name="Jeong, Jake (contracted)" userId="cb98d68d-c335-4ac8-a4bc-989f46b3ae95" providerId="ADAL" clId="{A47CA393-962B-43BA-BF0E-F298C46AF61E}" dt="2023-08-23T08:39:43.227" v="884" actId="207"/>
          <ac:spMkLst>
            <pc:docMk/>
            <pc:sldMk cId="683703589" sldId="443"/>
            <ac:spMk id="29" creationId="{FF9FF9EF-688D-0DE9-A707-5B6ECF5A29EA}"/>
          </ac:spMkLst>
        </pc:spChg>
        <pc:spChg chg="mod topLvl">
          <ac:chgData name="Jeong, Jake (contracted)" userId="cb98d68d-c335-4ac8-a4bc-989f46b3ae95" providerId="ADAL" clId="{A47CA393-962B-43BA-BF0E-F298C46AF61E}" dt="2023-08-23T08:40:34.952" v="885" actId="1076"/>
          <ac:spMkLst>
            <pc:docMk/>
            <pc:sldMk cId="683703589" sldId="443"/>
            <ac:spMk id="33" creationId="{EEE779D0-3B40-29B3-D3A4-FC83EF2DBE10}"/>
          </ac:spMkLst>
        </pc:spChg>
        <pc:spChg chg="del mod topLvl">
          <ac:chgData name="Jeong, Jake (contracted)" userId="cb98d68d-c335-4ac8-a4bc-989f46b3ae95" providerId="ADAL" clId="{A47CA393-962B-43BA-BF0E-F298C46AF61E}" dt="2023-08-23T07:21:43.640" v="91" actId="478"/>
          <ac:spMkLst>
            <pc:docMk/>
            <pc:sldMk cId="683703589" sldId="443"/>
            <ac:spMk id="36" creationId="{303203CF-DB0D-52CB-77F3-3BBC4B51CB17}"/>
          </ac:spMkLst>
        </pc:spChg>
        <pc:spChg chg="del mod topLvl">
          <ac:chgData name="Jeong, Jake (contracted)" userId="cb98d68d-c335-4ac8-a4bc-989f46b3ae95" providerId="ADAL" clId="{A47CA393-962B-43BA-BF0E-F298C46AF61E}" dt="2023-08-23T07:21:43.640" v="91" actId="478"/>
          <ac:spMkLst>
            <pc:docMk/>
            <pc:sldMk cId="683703589" sldId="443"/>
            <ac:spMk id="38" creationId="{747112F0-E8CC-106E-1C80-7D02E91DC10F}"/>
          </ac:spMkLst>
        </pc:spChg>
        <pc:spChg chg="mod topLvl">
          <ac:chgData name="Jeong, Jake (contracted)" userId="cb98d68d-c335-4ac8-a4bc-989f46b3ae95" providerId="ADAL" clId="{A47CA393-962B-43BA-BF0E-F298C46AF61E}" dt="2023-08-23T08:37:42.266" v="865" actId="1036"/>
          <ac:spMkLst>
            <pc:docMk/>
            <pc:sldMk cId="683703589" sldId="443"/>
            <ac:spMk id="57" creationId="{61CC6F82-8766-70FB-E613-EF534039D7A2}"/>
          </ac:spMkLst>
        </pc:spChg>
        <pc:spChg chg="del mod">
          <ac:chgData name="Jeong, Jake (contracted)" userId="cb98d68d-c335-4ac8-a4bc-989f46b3ae95" providerId="ADAL" clId="{A47CA393-962B-43BA-BF0E-F298C46AF61E}" dt="2023-08-23T07:09:08.873" v="26" actId="478"/>
          <ac:spMkLst>
            <pc:docMk/>
            <pc:sldMk cId="683703589" sldId="443"/>
            <ac:spMk id="1024" creationId="{77937186-9F6E-0B6E-3055-B07ECBCB2C1A}"/>
          </ac:spMkLst>
        </pc:spChg>
        <pc:spChg chg="del">
          <ac:chgData name="Jeong, Jake (contracted)" userId="cb98d68d-c335-4ac8-a4bc-989f46b3ae95" providerId="ADAL" clId="{A47CA393-962B-43BA-BF0E-F298C46AF61E}" dt="2023-08-23T07:06:11.839" v="12" actId="478"/>
          <ac:spMkLst>
            <pc:docMk/>
            <pc:sldMk cId="683703589" sldId="443"/>
            <ac:spMk id="1025" creationId="{C4429FDA-73EE-6A65-2397-B654FE0E5803}"/>
          </ac:spMkLst>
        </pc:spChg>
        <pc:spChg chg="del">
          <ac:chgData name="Jeong, Jake (contracted)" userId="cb98d68d-c335-4ac8-a4bc-989f46b3ae95" providerId="ADAL" clId="{A47CA393-962B-43BA-BF0E-F298C46AF61E}" dt="2023-08-23T07:06:11.839" v="12" actId="478"/>
          <ac:spMkLst>
            <pc:docMk/>
            <pc:sldMk cId="683703589" sldId="443"/>
            <ac:spMk id="1027" creationId="{3CF13272-EA45-8F6C-FA3D-DB78D0BDD259}"/>
          </ac:spMkLst>
        </pc:spChg>
        <pc:spChg chg="del mod">
          <ac:chgData name="Jeong, Jake (contracted)" userId="cb98d68d-c335-4ac8-a4bc-989f46b3ae95" providerId="ADAL" clId="{A47CA393-962B-43BA-BF0E-F298C46AF61E}" dt="2023-08-23T07:09:08.873" v="26" actId="478"/>
          <ac:spMkLst>
            <pc:docMk/>
            <pc:sldMk cId="683703589" sldId="443"/>
            <ac:spMk id="1031" creationId="{3B20C3D2-F994-9D2F-ED4E-366A5555E7A4}"/>
          </ac:spMkLst>
        </pc:spChg>
        <pc:spChg chg="del mod">
          <ac:chgData name="Jeong, Jake (contracted)" userId="cb98d68d-c335-4ac8-a4bc-989f46b3ae95" providerId="ADAL" clId="{A47CA393-962B-43BA-BF0E-F298C46AF61E}" dt="2023-08-23T07:09:08.873" v="26" actId="478"/>
          <ac:spMkLst>
            <pc:docMk/>
            <pc:sldMk cId="683703589" sldId="443"/>
            <ac:spMk id="1032" creationId="{138D601B-305D-6D73-A41E-749F57F4628B}"/>
          </ac:spMkLst>
        </pc:spChg>
        <pc:spChg chg="del mod">
          <ac:chgData name="Jeong, Jake (contracted)" userId="cb98d68d-c335-4ac8-a4bc-989f46b3ae95" providerId="ADAL" clId="{A47CA393-962B-43BA-BF0E-F298C46AF61E}" dt="2023-08-23T07:09:08.873" v="26" actId="478"/>
          <ac:spMkLst>
            <pc:docMk/>
            <pc:sldMk cId="683703589" sldId="443"/>
            <ac:spMk id="1034" creationId="{DE8D8188-2AB4-C369-6CC0-22EB970B3D0B}"/>
          </ac:spMkLst>
        </pc:spChg>
        <pc:grpChg chg="add del mod">
          <ac:chgData name="Jeong, Jake (contracted)" userId="cb98d68d-c335-4ac8-a4bc-989f46b3ae95" providerId="ADAL" clId="{A47CA393-962B-43BA-BF0E-F298C46AF61E}" dt="2023-08-23T07:09:55.591" v="41" actId="165"/>
          <ac:grpSpMkLst>
            <pc:docMk/>
            <pc:sldMk cId="683703589" sldId="443"/>
            <ac:grpSpMk id="10" creationId="{8AC38B87-B2DA-B36E-A163-E903DA4486C9}"/>
          </ac:grpSpMkLst>
        </pc:grpChg>
        <pc:grpChg chg="add mod">
          <ac:chgData name="Jeong, Jake (contracted)" userId="cb98d68d-c335-4ac8-a4bc-989f46b3ae95" providerId="ADAL" clId="{A47CA393-962B-43BA-BF0E-F298C46AF61E}" dt="2023-08-23T08:37:35.428" v="859" actId="1076"/>
          <ac:grpSpMkLst>
            <pc:docMk/>
            <pc:sldMk cId="683703589" sldId="443"/>
            <ac:grpSpMk id="21" creationId="{BEDEB0DD-7861-32B0-EC0F-6BC8CB2F99C4}"/>
          </ac:grpSpMkLst>
        </pc:grpChg>
        <pc:grpChg chg="del mod topLvl">
          <ac:chgData name="Jeong, Jake (contracted)" userId="cb98d68d-c335-4ac8-a4bc-989f46b3ae95" providerId="ADAL" clId="{A47CA393-962B-43BA-BF0E-F298C46AF61E}" dt="2023-08-23T07:10:01.701" v="42" actId="165"/>
          <ac:grpSpMkLst>
            <pc:docMk/>
            <pc:sldMk cId="683703589" sldId="443"/>
            <ac:grpSpMk id="1039" creationId="{43EC435D-F54F-5D47-8B1E-3E36A2DAF4BC}"/>
          </ac:grpSpMkLst>
        </pc:grpChg>
        <pc:picChg chg="add del mod modCrop">
          <ac:chgData name="Jeong, Jake (contracted)" userId="cb98d68d-c335-4ac8-a4bc-989f46b3ae95" providerId="ADAL" clId="{A47CA393-962B-43BA-BF0E-F298C46AF61E}" dt="2023-08-23T08:28:20.201" v="751" actId="478"/>
          <ac:picMkLst>
            <pc:docMk/>
            <pc:sldMk cId="683703589" sldId="443"/>
            <ac:picMk id="6" creationId="{02427CC2-F11F-B985-4AB3-74082393A330}"/>
          </ac:picMkLst>
        </pc:picChg>
        <pc:picChg chg="mod">
          <ac:chgData name="Jeong, Jake (contracted)" userId="cb98d68d-c335-4ac8-a4bc-989f46b3ae95" providerId="ADAL" clId="{A47CA393-962B-43BA-BF0E-F298C46AF61E}" dt="2023-08-23T07:09:33.559" v="35" actId="1076"/>
          <ac:picMkLst>
            <pc:docMk/>
            <pc:sldMk cId="683703589" sldId="443"/>
            <ac:picMk id="13" creationId="{BD5292ED-AE76-8DF9-BD94-180FF349B2A8}"/>
          </ac:picMkLst>
        </pc:picChg>
        <pc:picChg chg="add mod">
          <ac:chgData name="Jeong, Jake (contracted)" userId="cb98d68d-c335-4ac8-a4bc-989f46b3ae95" providerId="ADAL" clId="{A47CA393-962B-43BA-BF0E-F298C46AF61E}" dt="2023-08-23T08:38:26.909" v="873" actId="1076"/>
          <ac:picMkLst>
            <pc:docMk/>
            <pc:sldMk cId="683703589" sldId="443"/>
            <ac:picMk id="14" creationId="{D95ED662-FC0A-2410-0A22-C4FDB9D40DD8}"/>
          </ac:picMkLst>
        </pc:picChg>
        <pc:picChg chg="del">
          <ac:chgData name="Jeong, Jake (contracted)" userId="cb98d68d-c335-4ac8-a4bc-989f46b3ae95" providerId="ADAL" clId="{A47CA393-962B-43BA-BF0E-F298C46AF61E}" dt="2023-08-23T07:09:18.384" v="28" actId="478"/>
          <ac:picMkLst>
            <pc:docMk/>
            <pc:sldMk cId="683703589" sldId="443"/>
            <ac:picMk id="15" creationId="{F9D7BF9A-A71B-C2AB-13C5-808A79ADDF0E}"/>
          </ac:picMkLst>
        </pc:picChg>
        <pc:picChg chg="add mod">
          <ac:chgData name="Jeong, Jake (contracted)" userId="cb98d68d-c335-4ac8-a4bc-989f46b3ae95" providerId="ADAL" clId="{A47CA393-962B-43BA-BF0E-F298C46AF61E}" dt="2023-08-23T08:37:35.428" v="859" actId="1076"/>
          <ac:picMkLst>
            <pc:docMk/>
            <pc:sldMk cId="683703589" sldId="443"/>
            <ac:picMk id="16" creationId="{635F93F6-E771-AE2D-9E21-645F53AE5629}"/>
          </ac:picMkLst>
        </pc:picChg>
        <pc:picChg chg="del">
          <ac:chgData name="Jeong, Jake (contracted)" userId="cb98d68d-c335-4ac8-a4bc-989f46b3ae95" providerId="ADAL" clId="{A47CA393-962B-43BA-BF0E-F298C46AF61E}" dt="2023-08-23T07:06:07.755" v="11" actId="478"/>
          <ac:picMkLst>
            <pc:docMk/>
            <pc:sldMk cId="683703589" sldId="443"/>
            <ac:picMk id="47" creationId="{9E3E2520-E293-C2FB-F973-8D7BDB6942D8}"/>
          </ac:picMkLst>
        </pc:picChg>
        <pc:picChg chg="add del mod">
          <ac:chgData name="Jeong, Jake (contracted)" userId="cb98d68d-c335-4ac8-a4bc-989f46b3ae95" providerId="ADAL" clId="{A47CA393-962B-43BA-BF0E-F298C46AF61E}" dt="2023-08-23T07:10:20.832" v="55" actId="478"/>
          <ac:picMkLst>
            <pc:docMk/>
            <pc:sldMk cId="683703589" sldId="443"/>
            <ac:picMk id="1026" creationId="{1C9134C2-A39F-1774-B814-5D82BB3B70D2}"/>
          </ac:picMkLst>
        </pc:picChg>
        <pc:picChg chg="add mod">
          <ac:chgData name="Jeong, Jake (contracted)" userId="cb98d68d-c335-4ac8-a4bc-989f46b3ae95" providerId="ADAL" clId="{A47CA393-962B-43BA-BF0E-F298C46AF61E}" dt="2023-08-23T08:37:35.428" v="859" actId="1076"/>
          <ac:picMkLst>
            <pc:docMk/>
            <pc:sldMk cId="683703589" sldId="443"/>
            <ac:picMk id="1028" creationId="{EB0CCB0E-B25C-8B9D-0A44-5DA561C40E97}"/>
          </ac:picMkLst>
        </pc:picChg>
        <pc:cxnChg chg="del mod topLvl">
          <ac:chgData name="Jeong, Jake (contracted)" userId="cb98d68d-c335-4ac8-a4bc-989f46b3ae95" providerId="ADAL" clId="{A47CA393-962B-43BA-BF0E-F298C46AF61E}" dt="2023-08-23T07:20:59.471" v="88" actId="478"/>
          <ac:cxnSpMkLst>
            <pc:docMk/>
            <pc:sldMk cId="683703589" sldId="443"/>
            <ac:cxnSpMk id="35" creationId="{B56A51CF-7F0A-55AC-D774-8528BDC1CEC5}"/>
          </ac:cxnSpMkLst>
        </pc:cxnChg>
        <pc:cxnChg chg="del mod topLvl">
          <ac:chgData name="Jeong, Jake (contracted)" userId="cb98d68d-c335-4ac8-a4bc-989f46b3ae95" providerId="ADAL" clId="{A47CA393-962B-43BA-BF0E-F298C46AF61E}" dt="2023-08-23T07:21:00.664" v="89" actId="478"/>
          <ac:cxnSpMkLst>
            <pc:docMk/>
            <pc:sldMk cId="683703589" sldId="443"/>
            <ac:cxnSpMk id="50" creationId="{983FF521-1DF1-A9B1-FA2F-75A5909E7CE9}"/>
          </ac:cxnSpMkLst>
        </pc:cxnChg>
        <pc:cxnChg chg="del mod topLvl">
          <ac:chgData name="Jeong, Jake (contracted)" userId="cb98d68d-c335-4ac8-a4bc-989f46b3ae95" providerId="ADAL" clId="{A47CA393-962B-43BA-BF0E-F298C46AF61E}" dt="2023-08-23T07:21:01.902" v="90" actId="478"/>
          <ac:cxnSpMkLst>
            <pc:docMk/>
            <pc:sldMk cId="683703589" sldId="443"/>
            <ac:cxnSpMk id="52" creationId="{654EAD5D-E9EF-13F0-3FD3-8EE1C0783435}"/>
          </ac:cxnSpMkLst>
        </pc:cxnChg>
        <pc:cxnChg chg="del mod">
          <ac:chgData name="Jeong, Jake (contracted)" userId="cb98d68d-c335-4ac8-a4bc-989f46b3ae95" providerId="ADAL" clId="{A47CA393-962B-43BA-BF0E-F298C46AF61E}" dt="2023-08-23T07:09:08.873" v="26" actId="478"/>
          <ac:cxnSpMkLst>
            <pc:docMk/>
            <pc:sldMk cId="683703589" sldId="443"/>
            <ac:cxnSpMk id="58" creationId="{357C212D-76C3-C56D-29FA-FBE97F2F9098}"/>
          </ac:cxnSpMkLst>
        </pc:cxnChg>
        <pc:cxnChg chg="del mod">
          <ac:chgData name="Jeong, Jake (contracted)" userId="cb98d68d-c335-4ac8-a4bc-989f46b3ae95" providerId="ADAL" clId="{A47CA393-962B-43BA-BF0E-F298C46AF61E}" dt="2023-08-23T07:09:08.873" v="26" actId="478"/>
          <ac:cxnSpMkLst>
            <pc:docMk/>
            <pc:sldMk cId="683703589" sldId="443"/>
            <ac:cxnSpMk id="63" creationId="{E0A7ED11-49C2-BA2F-2A12-E0F6D04A214E}"/>
          </ac:cxnSpMkLst>
        </pc:cxnChg>
      </pc:sldChg>
      <pc:sldChg chg="modSp mod">
        <pc:chgData name="Jeong, Jake (contracted)" userId="cb98d68d-c335-4ac8-a4bc-989f46b3ae95" providerId="ADAL" clId="{A47CA393-962B-43BA-BF0E-F298C46AF61E}" dt="2023-08-24T00:27:07.216" v="1793"/>
        <pc:sldMkLst>
          <pc:docMk/>
          <pc:sldMk cId="2161962919" sldId="444"/>
        </pc:sldMkLst>
        <pc:spChg chg="mod">
          <ac:chgData name="Jeong, Jake (contracted)" userId="cb98d68d-c335-4ac8-a4bc-989f46b3ae95" providerId="ADAL" clId="{A47CA393-962B-43BA-BF0E-F298C46AF61E}" dt="2023-08-24T00:27:07.216" v="1793"/>
          <ac:spMkLst>
            <pc:docMk/>
            <pc:sldMk cId="2161962919" sldId="444"/>
            <ac:spMk id="16" creationId="{2891E0C8-3F83-4BD2-2974-E00F14284392}"/>
          </ac:spMkLst>
        </pc:spChg>
        <pc:spChg chg="mod">
          <ac:chgData name="Jeong, Jake (contracted)" userId="cb98d68d-c335-4ac8-a4bc-989f46b3ae95" providerId="ADAL" clId="{A47CA393-962B-43BA-BF0E-F298C46AF61E}" dt="2023-08-23T06:09:50.031" v="10" actId="20577"/>
          <ac:spMkLst>
            <pc:docMk/>
            <pc:sldMk cId="2161962919" sldId="444"/>
            <ac:spMk id="18" creationId="{CECDAE23-2351-6C92-24E2-C3F99A13CFB7}"/>
          </ac:spMkLst>
        </pc:spChg>
      </pc:sldChg>
      <pc:sldChg chg="addSp delSp modSp add mod ord">
        <pc:chgData name="Jeong, Jake (contracted)" userId="cb98d68d-c335-4ac8-a4bc-989f46b3ae95" providerId="ADAL" clId="{A47CA393-962B-43BA-BF0E-F298C46AF61E}" dt="2023-08-23T23:56:12.137" v="1494"/>
        <pc:sldMkLst>
          <pc:docMk/>
          <pc:sldMk cId="647656050" sldId="513"/>
        </pc:sldMkLst>
        <pc:spChg chg="add mod">
          <ac:chgData name="Jeong, Jake (contracted)" userId="cb98d68d-c335-4ac8-a4bc-989f46b3ae95" providerId="ADAL" clId="{A47CA393-962B-43BA-BF0E-F298C46AF61E}" dt="2023-08-23T23:56:06.996" v="1490" actId="164"/>
          <ac:spMkLst>
            <pc:docMk/>
            <pc:sldMk cId="647656050" sldId="513"/>
            <ac:spMk id="6" creationId="{921E9A47-9FFE-F3F8-190F-426DF8E5D765}"/>
          </ac:spMkLst>
        </pc:spChg>
        <pc:spChg chg="add del mod">
          <ac:chgData name="Jeong, Jake (contracted)" userId="cb98d68d-c335-4ac8-a4bc-989f46b3ae95" providerId="ADAL" clId="{A47CA393-962B-43BA-BF0E-F298C46AF61E}" dt="2023-08-23T23:56:10.103" v="1492"/>
          <ac:spMkLst>
            <pc:docMk/>
            <pc:sldMk cId="647656050" sldId="513"/>
            <ac:spMk id="8" creationId="{44BEBE4D-9553-C29A-D70D-A336490A7FDD}"/>
          </ac:spMkLst>
        </pc:spChg>
        <pc:spChg chg="mod">
          <ac:chgData name="Jeong, Jake (contracted)" userId="cb98d68d-c335-4ac8-a4bc-989f46b3ae95" providerId="ADAL" clId="{A47CA393-962B-43BA-BF0E-F298C46AF61E}" dt="2023-08-23T23:55:43.724" v="1487" actId="1076"/>
          <ac:spMkLst>
            <pc:docMk/>
            <pc:sldMk cId="647656050" sldId="513"/>
            <ac:spMk id="9" creationId="{00C4753A-0211-83F5-A488-53124198168D}"/>
          </ac:spMkLst>
        </pc:spChg>
        <pc:spChg chg="add del mod">
          <ac:chgData name="Jeong, Jake (contracted)" userId="cb98d68d-c335-4ac8-a4bc-989f46b3ae95" providerId="ADAL" clId="{A47CA393-962B-43BA-BF0E-F298C46AF61E}" dt="2023-08-23T23:56:12.137" v="1494"/>
          <ac:spMkLst>
            <pc:docMk/>
            <pc:sldMk cId="647656050" sldId="513"/>
            <ac:spMk id="10" creationId="{C28F018D-8405-73CE-6A70-5BE4F0491292}"/>
          </ac:spMkLst>
        </pc:spChg>
        <pc:spChg chg="mod">
          <ac:chgData name="Jeong, Jake (contracted)" userId="cb98d68d-c335-4ac8-a4bc-989f46b3ae95" providerId="ADAL" clId="{A47CA393-962B-43BA-BF0E-F298C46AF61E}" dt="2023-08-23T08:41:50.942" v="899" actId="20577"/>
          <ac:spMkLst>
            <pc:docMk/>
            <pc:sldMk cId="647656050" sldId="513"/>
            <ac:spMk id="33" creationId="{EEE779D0-3B40-29B3-D3A4-FC83EF2DBE10}"/>
          </ac:spMkLst>
        </pc:spChg>
        <pc:grpChg chg="add mod">
          <ac:chgData name="Jeong, Jake (contracted)" userId="cb98d68d-c335-4ac8-a4bc-989f46b3ae95" providerId="ADAL" clId="{A47CA393-962B-43BA-BF0E-F298C46AF61E}" dt="2023-08-23T23:56:06.996" v="1490" actId="164"/>
          <ac:grpSpMkLst>
            <pc:docMk/>
            <pc:sldMk cId="647656050" sldId="513"/>
            <ac:grpSpMk id="7" creationId="{AFA97019-3F02-EC87-F172-A9D219192038}"/>
          </ac:grpSpMkLst>
        </pc:grpChg>
        <pc:picChg chg="mod">
          <ac:chgData name="Jeong, Jake (contracted)" userId="cb98d68d-c335-4ac8-a4bc-989f46b3ae95" providerId="ADAL" clId="{A47CA393-962B-43BA-BF0E-F298C46AF61E}" dt="2023-08-23T23:56:06.996" v="1490" actId="164"/>
          <ac:picMkLst>
            <pc:docMk/>
            <pc:sldMk cId="647656050" sldId="513"/>
            <ac:picMk id="14" creationId="{D95ED662-FC0A-2410-0A22-C4FDB9D40DD8}"/>
          </ac:picMkLst>
        </pc:picChg>
      </pc:sldChg>
      <pc:sldChg chg="addSp delSp modSp add mod ord">
        <pc:chgData name="Jeong, Jake (contracted)" userId="cb98d68d-c335-4ac8-a4bc-989f46b3ae95" providerId="ADAL" clId="{A47CA393-962B-43BA-BF0E-F298C46AF61E}" dt="2023-08-24T00:08:11.661" v="1496"/>
        <pc:sldMkLst>
          <pc:docMk/>
          <pc:sldMk cId="2881204919" sldId="514"/>
        </pc:sldMkLst>
        <pc:spChg chg="add del mod">
          <ac:chgData name="Jeong, Jake (contracted)" userId="cb98d68d-c335-4ac8-a4bc-989f46b3ae95" providerId="ADAL" clId="{A47CA393-962B-43BA-BF0E-F298C46AF61E}" dt="2023-08-23T08:46:00.473" v="968" actId="478"/>
          <ac:spMkLst>
            <pc:docMk/>
            <pc:sldMk cId="2881204919" sldId="514"/>
            <ac:spMk id="6" creationId="{78792E07-C1DD-3B9E-70BB-16F3BCF08FAE}"/>
          </ac:spMkLst>
        </pc:spChg>
        <pc:spChg chg="mod ord">
          <ac:chgData name="Jeong, Jake (contracted)" userId="cb98d68d-c335-4ac8-a4bc-989f46b3ae95" providerId="ADAL" clId="{A47CA393-962B-43BA-BF0E-F298C46AF61E}" dt="2023-08-23T09:04:36.448" v="1322" actId="207"/>
          <ac:spMkLst>
            <pc:docMk/>
            <pc:sldMk cId="2881204919" sldId="514"/>
            <ac:spMk id="9" creationId="{00C4753A-0211-83F5-A488-53124198168D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10" creationId="{04D7BCFC-D722-1694-C4E4-3CB2C3F3CB76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12" creationId="{3B2BB3CB-B99F-01AE-BBC3-C62973FC11A9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15" creationId="{09C6C9AE-DE15-4E83-5F2D-D319748C0704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22" creationId="{B7A6556D-DCB1-E024-8519-D14B977332A5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23" creationId="{0E2CD287-CDD6-C9A0-662D-C945D7F0110C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24" creationId="{3F15DB20-2388-D372-51AE-A43BCFAB7F77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25" creationId="{DB9FD859-9F36-AE7B-416C-B51B0B2F05F6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26" creationId="{00113A54-B8A6-08A5-6B5D-B3F5C1BC6660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27" creationId="{9DA72136-1992-6954-B39A-FE1A1098C32E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28" creationId="{9E76D7CA-3AF8-BF2B-2EE4-B1A6996BE342}"/>
          </ac:spMkLst>
        </pc:spChg>
        <pc:spChg chg="mod">
          <ac:chgData name="Jeong, Jake (contracted)" userId="cb98d68d-c335-4ac8-a4bc-989f46b3ae95" providerId="ADAL" clId="{A47CA393-962B-43BA-BF0E-F298C46AF61E}" dt="2023-08-23T09:01:01.194" v="1203" actId="1076"/>
          <ac:spMkLst>
            <pc:docMk/>
            <pc:sldMk cId="2881204919" sldId="514"/>
            <ac:spMk id="29" creationId="{FF9FF9EF-688D-0DE9-A707-5B6ECF5A29EA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30" creationId="{8A8B1798-9625-1DC6-794A-53F709D5C5F1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31" creationId="{A7633F7B-DAEB-4FFB-508D-24F1051D1CB2}"/>
          </ac:spMkLst>
        </pc:spChg>
        <pc:spChg chg="mod">
          <ac:chgData name="Jeong, Jake (contracted)" userId="cb98d68d-c335-4ac8-a4bc-989f46b3ae95" providerId="ADAL" clId="{A47CA393-962B-43BA-BF0E-F298C46AF61E}" dt="2023-08-23T09:01:01.194" v="1203" actId="1076"/>
          <ac:spMkLst>
            <pc:docMk/>
            <pc:sldMk cId="2881204919" sldId="514"/>
            <ac:spMk id="33" creationId="{EEE779D0-3B40-29B3-D3A4-FC83EF2DBE10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34" creationId="{95D7511B-ADCA-2D09-A704-55393F62387F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35" creationId="{A4B006CE-4D18-4A06-9E13-6E3189FE5318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36" creationId="{8B6700FB-4B46-31B8-195B-A410379C3295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37" creationId="{25673E75-BC1C-78D0-CFF8-E8833B0DDFC4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38" creationId="{B31A56F5-DB46-03FE-751A-1498ADA55712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39" creationId="{92B17196-EBE7-375C-4E7F-5D6F0FCE61EA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0" creationId="{B7ED6E8F-D957-54D1-5620-CA063D16AFEA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1" creationId="{FF7214CA-0580-E0FB-D19D-FBA2FBF487F8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2" creationId="{29F11CE1-20A0-B6A4-E440-1D5E0919D889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3" creationId="{7259C8B0-CC41-2BCD-4960-8848AE624D02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4" creationId="{6CE7A6E2-CC7A-5276-A8D8-A40917E45815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5" creationId="{D187D1DB-F3A1-4294-4FDB-DFADDCF76359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6" creationId="{068A6E48-0A9F-36F7-9AC5-896D7CD1F110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7" creationId="{C515BC47-B487-AF46-EDBD-9BAC48070968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8" creationId="{0F420198-6A88-C106-F75E-002EED39AFA6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9" creationId="{9497ED59-6CFD-4081-4DF3-0F64AE8CA7C0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50" creationId="{A2E145EE-53ED-637E-FC47-063628265A89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51" creationId="{5F9E8014-9D17-84DB-B576-E4E685A293EC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52" creationId="{B33FA6D1-9311-826A-4402-60681BFEC59B}"/>
          </ac:spMkLst>
        </pc:spChg>
        <pc:spChg chg="add mod">
          <ac:chgData name="Jeong, Jake (contracted)" userId="cb98d68d-c335-4ac8-a4bc-989f46b3ae95" providerId="ADAL" clId="{A47CA393-962B-43BA-BF0E-F298C46AF61E}" dt="2023-08-23T09:08:58.052" v="1336" actId="14100"/>
          <ac:spMkLst>
            <pc:docMk/>
            <pc:sldMk cId="2881204919" sldId="514"/>
            <ac:spMk id="53" creationId="{8E65EC3F-681C-8BDE-529C-66A9A7E4CF6B}"/>
          </ac:spMkLst>
        </pc:spChg>
        <pc:spChg chg="mod">
          <ac:chgData name="Jeong, Jake (contracted)" userId="cb98d68d-c335-4ac8-a4bc-989f46b3ae95" providerId="ADAL" clId="{A47CA393-962B-43BA-BF0E-F298C46AF61E}" dt="2023-08-23T09:01:01.194" v="1203" actId="1076"/>
          <ac:spMkLst>
            <pc:docMk/>
            <pc:sldMk cId="2881204919" sldId="514"/>
            <ac:spMk id="57" creationId="{61CC6F82-8766-70FB-E613-EF534039D7A2}"/>
          </ac:spMkLst>
        </pc:spChg>
        <pc:grpChg chg="add mod">
          <ac:chgData name="Jeong, Jake (contracted)" userId="cb98d68d-c335-4ac8-a4bc-989f46b3ae95" providerId="ADAL" clId="{A47CA393-962B-43BA-BF0E-F298C46AF61E}" dt="2023-08-23T09:01:01.194" v="1203" actId="1076"/>
          <ac:grpSpMkLst>
            <pc:docMk/>
            <pc:sldMk cId="2881204919" sldId="514"/>
            <ac:grpSpMk id="8" creationId="{573916B8-A016-F15D-58F3-894AFF318BFA}"/>
          </ac:grpSpMkLst>
        </pc:grpChg>
        <pc:grpChg chg="add del mod">
          <ac:chgData name="Jeong, Jake (contracted)" userId="cb98d68d-c335-4ac8-a4bc-989f46b3ae95" providerId="ADAL" clId="{A47CA393-962B-43BA-BF0E-F298C46AF61E}" dt="2023-08-23T08:56:14.468" v="1072"/>
          <ac:grpSpMkLst>
            <pc:docMk/>
            <pc:sldMk cId="2881204919" sldId="514"/>
            <ac:grpSpMk id="11" creationId="{3CAA640E-9924-3B86-2B15-5867762158CD}"/>
          </ac:grpSpMkLst>
        </pc:grpChg>
        <pc:grpChg chg="del">
          <ac:chgData name="Jeong, Jake (contracted)" userId="cb98d68d-c335-4ac8-a4bc-989f46b3ae95" providerId="ADAL" clId="{A47CA393-962B-43BA-BF0E-F298C46AF61E}" dt="2023-08-23T08:43:29.034" v="926" actId="165"/>
          <ac:grpSpMkLst>
            <pc:docMk/>
            <pc:sldMk cId="2881204919" sldId="514"/>
            <ac:grpSpMk id="21" creationId="{BEDEB0DD-7861-32B0-EC0F-6BC8CB2F99C4}"/>
          </ac:grpSpMkLst>
        </pc:grpChg>
        <pc:grpChg chg="add del mod">
          <ac:chgData name="Jeong, Jake (contracted)" userId="cb98d68d-c335-4ac8-a4bc-989f46b3ae95" providerId="ADAL" clId="{A47CA393-962B-43BA-BF0E-F298C46AF61E}" dt="2023-08-23T08:57:30.963" v="1123" actId="165"/>
          <ac:grpSpMkLst>
            <pc:docMk/>
            <pc:sldMk cId="2881204919" sldId="514"/>
            <ac:grpSpMk id="32" creationId="{F77BD9C3-F33B-5F54-236F-5498D0E122A7}"/>
          </ac:grpSpMkLst>
        </pc:grpChg>
        <pc:graphicFrameChg chg="add mod modGraphic">
          <ac:chgData name="Jeong, Jake (contracted)" userId="cb98d68d-c335-4ac8-a4bc-989f46b3ae95" providerId="ADAL" clId="{A47CA393-962B-43BA-BF0E-F298C46AF61E}" dt="2023-08-23T09:14:21.350" v="1471" actId="1036"/>
          <ac:graphicFrameMkLst>
            <pc:docMk/>
            <pc:sldMk cId="2881204919" sldId="514"/>
            <ac:graphicFrameMk id="54" creationId="{FA8EB99B-0AB4-BDEE-F717-0F780EF5E750}"/>
          </ac:graphicFrameMkLst>
        </pc:graphicFrameChg>
        <pc:picChg chg="add mod">
          <ac:chgData name="Jeong, Jake (contracted)" userId="cb98d68d-c335-4ac8-a4bc-989f46b3ae95" providerId="ADAL" clId="{A47CA393-962B-43BA-BF0E-F298C46AF61E}" dt="2023-08-23T09:01:01.194" v="1203" actId="1076"/>
          <ac:picMkLst>
            <pc:docMk/>
            <pc:sldMk cId="2881204919" sldId="514"/>
            <ac:picMk id="7" creationId="{EB27F497-75A2-3D9B-8B36-E25829AA48CE}"/>
          </ac:picMkLst>
        </pc:picChg>
        <pc:picChg chg="del mod">
          <ac:chgData name="Jeong, Jake (contracted)" userId="cb98d68d-c335-4ac8-a4bc-989f46b3ae95" providerId="ADAL" clId="{A47CA393-962B-43BA-BF0E-F298C46AF61E}" dt="2023-08-23T09:15:49.448" v="1479" actId="478"/>
          <ac:picMkLst>
            <pc:docMk/>
            <pc:sldMk cId="2881204919" sldId="514"/>
            <ac:picMk id="13" creationId="{BD5292ED-AE76-8DF9-BD94-180FF349B2A8}"/>
          </ac:picMkLst>
        </pc:picChg>
        <pc:picChg chg="del mod">
          <ac:chgData name="Jeong, Jake (contracted)" userId="cb98d68d-c335-4ac8-a4bc-989f46b3ae95" providerId="ADAL" clId="{A47CA393-962B-43BA-BF0E-F298C46AF61E}" dt="2023-08-23T09:15:47.406" v="1478" actId="478"/>
          <ac:picMkLst>
            <pc:docMk/>
            <pc:sldMk cId="2881204919" sldId="514"/>
            <ac:picMk id="14" creationId="{D95ED662-FC0A-2410-0A22-C4FDB9D40DD8}"/>
          </ac:picMkLst>
        </pc:picChg>
        <pc:picChg chg="add del mod topLvl">
          <ac:chgData name="Jeong, Jake (contracted)" userId="cb98d68d-c335-4ac8-a4bc-989f46b3ae95" providerId="ADAL" clId="{A47CA393-962B-43BA-BF0E-F298C46AF61E}" dt="2023-08-23T08:45:57.406" v="967" actId="478"/>
          <ac:picMkLst>
            <pc:docMk/>
            <pc:sldMk cId="2881204919" sldId="514"/>
            <ac:picMk id="16" creationId="{635F93F6-E771-AE2D-9E21-645F53AE5629}"/>
          </ac:picMkLst>
        </pc:picChg>
        <pc:picChg chg="mod topLvl">
          <ac:chgData name="Jeong, Jake (contracted)" userId="cb98d68d-c335-4ac8-a4bc-989f46b3ae95" providerId="ADAL" clId="{A47CA393-962B-43BA-BF0E-F298C46AF61E}" dt="2023-08-23T09:01:01.194" v="1203" actId="1076"/>
          <ac:picMkLst>
            <pc:docMk/>
            <pc:sldMk cId="2881204919" sldId="514"/>
            <ac:picMk id="1028" creationId="{EB0CCB0E-B25C-8B9D-0A44-5DA561C40E97}"/>
          </ac:picMkLst>
        </pc:picChg>
      </pc:sldChg>
      <pc:sldChg chg="addSp delSp modSp add mod ord">
        <pc:chgData name="Jeong, Jake (contracted)" userId="cb98d68d-c335-4ac8-a4bc-989f46b3ae95" providerId="ADAL" clId="{A47CA393-962B-43BA-BF0E-F298C46AF61E}" dt="2023-08-24T01:08:14.403" v="1904"/>
        <pc:sldMkLst>
          <pc:docMk/>
          <pc:sldMk cId="556470744" sldId="515"/>
        </pc:sldMkLst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" creationId="{DAD2314B-8231-A83C-DCF8-2CD6C0E2C40E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5" creationId="{2F6FBA86-AE38-A984-1E6F-63A26BF38DB5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6" creationId="{262E3B0C-529C-40FE-2CEE-407DF56DE0FD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7" creationId="{47608E0B-03F4-0E31-AE38-C8D7C344BB1C}"/>
          </ac:spMkLst>
        </pc:spChg>
        <pc:spChg chg="mod">
          <ac:chgData name="Jeong, Jake (contracted)" userId="cb98d68d-c335-4ac8-a4bc-989f46b3ae95" providerId="ADAL" clId="{A47CA393-962B-43BA-BF0E-F298C46AF61E}" dt="2023-08-24T00:09:08.670" v="1513" actId="14100"/>
          <ac:spMkLst>
            <pc:docMk/>
            <pc:sldMk cId="556470744" sldId="515"/>
            <ac:spMk id="8" creationId="{77889827-CFD2-9691-770F-2F37ACD321F3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12" creationId="{BC37ED1F-6757-1D6C-FF3B-D32AB968260B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13" creationId="{994D6FFC-912D-2668-E91F-B77006BF2758}"/>
          </ac:spMkLst>
        </pc:spChg>
        <pc:spChg chg="mod">
          <ac:chgData name="Jeong, Jake (contracted)" userId="cb98d68d-c335-4ac8-a4bc-989f46b3ae95" providerId="ADAL" clId="{A47CA393-962B-43BA-BF0E-F298C46AF61E}" dt="2023-08-24T00:24:57.235" v="1661"/>
          <ac:spMkLst>
            <pc:docMk/>
            <pc:sldMk cId="556470744" sldId="515"/>
            <ac:spMk id="15" creationId="{0871FD5E-5623-E215-290E-90E86A2E189A}"/>
          </ac:spMkLst>
        </pc:spChg>
        <pc:spChg chg="mod">
          <ac:chgData name="Jeong, Jake (contracted)" userId="cb98d68d-c335-4ac8-a4bc-989f46b3ae95" providerId="ADAL" clId="{A47CA393-962B-43BA-BF0E-F298C46AF61E}" dt="2023-08-24T01:08:14.403" v="1904"/>
          <ac:spMkLst>
            <pc:docMk/>
            <pc:sldMk cId="556470744" sldId="515"/>
            <ac:spMk id="16" creationId="{2891E0C8-3F83-4BD2-2974-E00F14284392}"/>
          </ac:spMkLst>
        </pc:spChg>
        <pc:spChg chg="mod">
          <ac:chgData name="Jeong, Jake (contracted)" userId="cb98d68d-c335-4ac8-a4bc-989f46b3ae95" providerId="ADAL" clId="{A47CA393-962B-43BA-BF0E-F298C46AF61E}" dt="2023-08-24T00:25:17.919" v="1739" actId="20577"/>
          <ac:spMkLst>
            <pc:docMk/>
            <pc:sldMk cId="556470744" sldId="515"/>
            <ac:spMk id="17" creationId="{E7EBB91F-4F06-2857-91EE-10661984FEC5}"/>
          </ac:spMkLst>
        </pc:spChg>
        <pc:spChg chg="mod">
          <ac:chgData name="Jeong, Jake (contracted)" userId="cb98d68d-c335-4ac8-a4bc-989f46b3ae95" providerId="ADAL" clId="{A47CA393-962B-43BA-BF0E-F298C46AF61E}" dt="2023-08-24T00:25:44.921" v="1779" actId="20577"/>
          <ac:spMkLst>
            <pc:docMk/>
            <pc:sldMk cId="556470744" sldId="515"/>
            <ac:spMk id="18" creationId="{CECDAE23-2351-6C92-24E2-C3F99A13CFB7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21" creationId="{E52EEA2A-124B-D030-616D-5F5580416EF1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22" creationId="{AE381AA5-8196-A16D-5995-4435FD1A6C69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25" creationId="{77C26CDA-C9CF-560E-A19A-AD0899497BB7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26" creationId="{60786C1A-165A-3C83-BD3D-616AC582CA31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27" creationId="{597ABD18-BED8-A575-CEE1-D66BEE0476BA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28" creationId="{1FFD5CB6-0670-6318-704C-DA6440578F11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29" creationId="{FEE01200-8DFA-3030-0D0E-A88EEA9F32A0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0" creationId="{CED29C71-EB59-0D5B-A25F-6E08FEC6CABF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1" creationId="{D55DF1AB-9C7B-10EA-3507-78C39B2D536C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2" creationId="{592B9C93-654B-6864-B2AF-89DA0D616014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3" creationId="{F2E31E3F-3506-CC5C-6CC3-4D03C14C547E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4" creationId="{148369BE-1E00-96E5-EF84-292515F0744B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5" creationId="{D5CA380E-F6D5-57C0-A062-A4B2132EB217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6" creationId="{045EA80A-48BB-F2A4-5A95-F02BA197EF85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7" creationId="{199D9D15-D1F1-626F-2883-9A7466904CC2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8" creationId="{CF334902-A424-0C16-0F58-7AEE43DFB0F4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9" creationId="{01D0735E-F7FE-50C0-20B8-76231EAE4305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40" creationId="{54FECCC9-6BB6-0387-F14F-0BBA269FDA49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41" creationId="{4971A49D-D6FD-0398-6789-542B3F6DC97C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45" creationId="{E270CB46-1C88-0943-B6F0-4DAF39870035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46" creationId="{0B5713C4-A215-7EA7-60D8-A27AEBCDFB8A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47" creationId="{85278E1E-6E3A-0D53-D39D-17104A74F39E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48" creationId="{3454286C-8BA1-4D42-0917-DB5BE7964710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0" creationId="{C076F489-6B7E-7DBD-EB3C-4CF91EAEF3EF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1" creationId="{B262D95C-6DE9-6DE9-E019-70EB0C4F1DDC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2" creationId="{FF0383F8-8008-D8A3-6677-C34F7679327A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3" creationId="{F705D1F5-5406-FBDD-D326-3C130C7330C9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4" creationId="{303126C1-E184-429C-35DC-BC552C5BBB9D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5" creationId="{48EF7718-9DAF-2316-38C6-CF4AAF1255A0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6" creationId="{7F6EEEA2-0ACC-47E0-12BA-85269FFC16B1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7" creationId="{04AB17D5-85E5-EE42-0F6B-7A145747C449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8" creationId="{A78BEFE1-548C-FD66-63BB-4C8BEF2CBACB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9" creationId="{1E27632D-F365-5EDF-20E2-4EAB4338BDDA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0" creationId="{5C50C5D3-4522-16E1-EB24-929053372BCB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1" creationId="{36793C09-0534-0FA0-698D-CB07D30FCDA9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2" creationId="{F10F5581-3027-6D2D-B028-D0D3E5A44153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3" creationId="{3CA3713C-9518-F802-F130-6E4760BDE88B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4" creationId="{9690B683-60A3-E5D9-E4C7-1EA5BB3DFCFE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5" creationId="{AF0DCBCE-44C8-2685-A922-163E6D75E54B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6" creationId="{ED0BE2CA-1E25-09C1-A53E-DE84BDBCABF1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7" creationId="{00A12081-A0A2-9D89-879F-E5DF39CFD6BA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8" creationId="{9E801752-6BB1-A8E4-92E8-7F3938C64301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9" creationId="{90A58AA8-8FB4-9D00-D507-50002804E976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70" creationId="{E5AB06BC-A505-3263-27FA-C313AA2F550A}"/>
          </ac:spMkLst>
        </pc:spChg>
        <pc:grpChg chg="add mod">
          <ac:chgData name="Jeong, Jake (contracted)" userId="cb98d68d-c335-4ac8-a4bc-989f46b3ae95" providerId="ADAL" clId="{A47CA393-962B-43BA-BF0E-F298C46AF61E}" dt="2023-08-24T00:08:40.610" v="1503" actId="164"/>
          <ac:grpSpMkLst>
            <pc:docMk/>
            <pc:sldMk cId="556470744" sldId="515"/>
            <ac:grpSpMk id="9" creationId="{842A34C0-AFC8-6A41-5DC6-73957642976B}"/>
          </ac:grpSpMkLst>
        </pc:grpChg>
        <pc:grpChg chg="add del mod">
          <ac:chgData name="Jeong, Jake (contracted)" userId="cb98d68d-c335-4ac8-a4bc-989f46b3ae95" providerId="ADAL" clId="{A47CA393-962B-43BA-BF0E-F298C46AF61E}" dt="2023-08-24T00:08:54.813" v="1508" actId="478"/>
          <ac:grpSpMkLst>
            <pc:docMk/>
            <pc:sldMk cId="556470744" sldId="515"/>
            <ac:grpSpMk id="43" creationId="{52EBE131-5F6C-4ABD-6FD7-2F900CF803C9}"/>
          </ac:grpSpMkLst>
        </pc:grpChg>
        <pc:grpChg chg="add del mod">
          <ac:chgData name="Jeong, Jake (contracted)" userId="cb98d68d-c335-4ac8-a4bc-989f46b3ae95" providerId="ADAL" clId="{A47CA393-962B-43BA-BF0E-F298C46AF61E}" dt="2023-08-24T00:08:51.286" v="1505"/>
          <ac:grpSpMkLst>
            <pc:docMk/>
            <pc:sldMk cId="556470744" sldId="515"/>
            <ac:grpSpMk id="44" creationId="{2A89C63E-51F5-15D2-6AC8-6F28B8F3F4FA}"/>
          </ac:grpSpMkLst>
        </pc:grpChg>
        <pc:grpChg chg="mod">
          <ac:chgData name="Jeong, Jake (contracted)" userId="cb98d68d-c335-4ac8-a4bc-989f46b3ae95" providerId="ADAL" clId="{A47CA393-962B-43BA-BF0E-F298C46AF61E}" dt="2023-08-24T00:08:48.720" v="1504"/>
          <ac:grpSpMkLst>
            <pc:docMk/>
            <pc:sldMk cId="556470744" sldId="515"/>
            <ac:grpSpMk id="49" creationId="{218ACAB3-D4F4-2A6B-F51A-E580D522FDA2}"/>
          </ac:grpSpMkLst>
        </pc:grpChg>
        <pc:graphicFrameChg chg="add del mod">
          <ac:chgData name="Jeong, Jake (contracted)" userId="cb98d68d-c335-4ac8-a4bc-989f46b3ae95" providerId="ADAL" clId="{A47CA393-962B-43BA-BF0E-F298C46AF61E}" dt="2023-08-24T00:08:54.813" v="1508" actId="478"/>
          <ac:graphicFrameMkLst>
            <pc:docMk/>
            <pc:sldMk cId="556470744" sldId="515"/>
            <ac:graphicFrameMk id="42" creationId="{D3751CF6-F2B3-638D-7762-66873D2CA65C}"/>
          </ac:graphicFrameMkLst>
        </pc:graphicFrameChg>
        <pc:graphicFrameChg chg="add del mod">
          <ac:chgData name="Jeong, Jake (contracted)" userId="cb98d68d-c335-4ac8-a4bc-989f46b3ae95" providerId="ADAL" clId="{A47CA393-962B-43BA-BF0E-F298C46AF61E}" dt="2023-08-24T00:08:51.286" v="1505"/>
          <ac:graphicFrameMkLst>
            <pc:docMk/>
            <pc:sldMk cId="556470744" sldId="515"/>
            <ac:graphicFrameMk id="73" creationId="{7C34FB7C-8C05-17A0-758E-BFC0D4AE3DA5}"/>
          </ac:graphicFrameMkLst>
        </pc:graphicFrameChg>
        <pc:picChg chg="del">
          <ac:chgData name="Jeong, Jake (contracted)" userId="cb98d68d-c335-4ac8-a4bc-989f46b3ae95" providerId="ADAL" clId="{A47CA393-962B-43BA-BF0E-F298C46AF61E}" dt="2023-08-24T00:08:34.937" v="1501" actId="478"/>
          <ac:picMkLst>
            <pc:docMk/>
            <pc:sldMk cId="556470744" sldId="515"/>
            <ac:picMk id="2" creationId="{799BD34B-A061-03A7-6A39-EBEE6BE5B2F3}"/>
          </ac:picMkLst>
        </pc:picChg>
        <pc:picChg chg="del">
          <ac:chgData name="Jeong, Jake (contracted)" userId="cb98d68d-c335-4ac8-a4bc-989f46b3ae95" providerId="ADAL" clId="{A47CA393-962B-43BA-BF0E-F298C46AF61E}" dt="2023-08-24T00:09:25.052" v="1514" actId="478"/>
          <ac:picMkLst>
            <pc:docMk/>
            <pc:sldMk cId="556470744" sldId="515"/>
            <ac:picMk id="4" creationId="{BF339B0E-2326-9575-473C-C3A614E76F42}"/>
          </ac:picMkLst>
        </pc:picChg>
        <pc:picChg chg="mod">
          <ac:chgData name="Jeong, Jake (contracted)" userId="cb98d68d-c335-4ac8-a4bc-989f46b3ae95" providerId="ADAL" clId="{A47CA393-962B-43BA-BF0E-F298C46AF61E}" dt="2023-08-24T00:08:35.376" v="1502"/>
          <ac:picMkLst>
            <pc:docMk/>
            <pc:sldMk cId="556470744" sldId="515"/>
            <ac:picMk id="10" creationId="{4142F33B-DE5A-A7D3-3265-6B8CBCB8B8CC}"/>
          </ac:picMkLst>
        </pc:picChg>
        <pc:picChg chg="mod">
          <ac:chgData name="Jeong, Jake (contracted)" userId="cb98d68d-c335-4ac8-a4bc-989f46b3ae95" providerId="ADAL" clId="{A47CA393-962B-43BA-BF0E-F298C46AF61E}" dt="2023-08-24T00:08:35.376" v="1502"/>
          <ac:picMkLst>
            <pc:docMk/>
            <pc:sldMk cId="556470744" sldId="515"/>
            <ac:picMk id="11" creationId="{F53AF053-1658-4F05-EC59-5A9D1E1BF334}"/>
          </ac:picMkLst>
        </pc:picChg>
        <pc:picChg chg="mod">
          <ac:chgData name="Jeong, Jake (contracted)" userId="cb98d68d-c335-4ac8-a4bc-989f46b3ae95" providerId="ADAL" clId="{A47CA393-962B-43BA-BF0E-F298C46AF61E}" dt="2023-08-24T00:08:48.720" v="1504"/>
          <ac:picMkLst>
            <pc:docMk/>
            <pc:sldMk cId="556470744" sldId="515"/>
            <ac:picMk id="71" creationId="{4384334E-0A54-36F5-B409-ADDB842473C4}"/>
          </ac:picMkLst>
        </pc:picChg>
        <pc:picChg chg="mod">
          <ac:chgData name="Jeong, Jake (contracted)" userId="cb98d68d-c335-4ac8-a4bc-989f46b3ae95" providerId="ADAL" clId="{A47CA393-962B-43BA-BF0E-F298C46AF61E}" dt="2023-08-24T00:08:48.720" v="1504"/>
          <ac:picMkLst>
            <pc:docMk/>
            <pc:sldMk cId="556470744" sldId="515"/>
            <ac:picMk id="72" creationId="{CB4B1C0F-2777-E066-3463-2F304333F73F}"/>
          </ac:picMkLst>
        </pc:picChg>
        <pc:picChg chg="add mod">
          <ac:chgData name="Jeong, Jake (contracted)" userId="cb98d68d-c335-4ac8-a4bc-989f46b3ae95" providerId="ADAL" clId="{A47CA393-962B-43BA-BF0E-F298C46AF61E}" dt="2023-08-24T00:09:01.965" v="1511" actId="1076"/>
          <ac:picMkLst>
            <pc:docMk/>
            <pc:sldMk cId="556470744" sldId="515"/>
            <ac:picMk id="74" creationId="{FE2B9778-442F-B9F0-83CD-2B0CA8D0E019}"/>
          </ac:picMkLst>
        </pc:picChg>
        <pc:picChg chg="add mod">
          <ac:chgData name="Jeong, Jake (contracted)" userId="cb98d68d-c335-4ac8-a4bc-989f46b3ae95" providerId="ADAL" clId="{A47CA393-962B-43BA-BF0E-F298C46AF61E}" dt="2023-08-24T00:09:31.928" v="1518" actId="1076"/>
          <ac:picMkLst>
            <pc:docMk/>
            <pc:sldMk cId="556470744" sldId="515"/>
            <ac:picMk id="76" creationId="{E2AD1C55-2A02-BF1B-BB34-33A315E33BDC}"/>
          </ac:picMkLst>
        </pc:picChg>
      </pc:sldChg>
    </pc:docChg>
  </pc:docChgLst>
  <pc:docChgLst>
    <pc:chgData name="Jeong, Jake (contracted)" userId="cb98d68d-c335-4ac8-a4bc-989f46b3ae95" providerId="ADAL" clId="{43E31B3A-CBF4-44DF-9466-17E4E4339A08}"/>
    <pc:docChg chg="undo redo custSel addSld delSld modSld modMainMaster modSection">
      <pc:chgData name="Jeong, Jake (contracted)" userId="cb98d68d-c335-4ac8-a4bc-989f46b3ae95" providerId="ADAL" clId="{43E31B3A-CBF4-44DF-9466-17E4E4339A08}" dt="2023-08-23T03:47:41.471" v="3658"/>
      <pc:docMkLst>
        <pc:docMk/>
      </pc:docMkLst>
      <pc:sldChg chg="addSp delSp modSp mod">
        <pc:chgData name="Jeong, Jake (contracted)" userId="cb98d68d-c335-4ac8-a4bc-989f46b3ae95" providerId="ADAL" clId="{43E31B3A-CBF4-44DF-9466-17E4E4339A08}" dt="2023-08-23T03:47:41.471" v="3658"/>
        <pc:sldMkLst>
          <pc:docMk/>
          <pc:sldMk cId="3509786476" sldId="257"/>
        </pc:sldMkLst>
        <pc:spChg chg="del">
          <ac:chgData name="Jeong, Jake (contracted)" userId="cb98d68d-c335-4ac8-a4bc-989f46b3ae95" providerId="ADAL" clId="{43E31B3A-CBF4-44DF-9466-17E4E4339A08}" dt="2023-08-23T03:46:59.321" v="3609" actId="478"/>
          <ac:spMkLst>
            <pc:docMk/>
            <pc:sldMk cId="3509786476" sldId="257"/>
            <ac:spMk id="5" creationId="{0B78C50F-30E0-F397-E4D3-A4FBC2B7B817}"/>
          </ac:spMkLst>
        </pc:spChg>
        <pc:spChg chg="del">
          <ac:chgData name="Jeong, Jake (contracted)" userId="cb98d68d-c335-4ac8-a4bc-989f46b3ae95" providerId="ADAL" clId="{43E31B3A-CBF4-44DF-9466-17E4E4339A08}" dt="2023-08-23T03:46:59.321" v="3609" actId="478"/>
          <ac:spMkLst>
            <pc:docMk/>
            <pc:sldMk cId="3509786476" sldId="257"/>
            <ac:spMk id="9" creationId="{33755E78-60BD-2FC7-34E9-D0FD1E496A4B}"/>
          </ac:spMkLst>
        </pc:spChg>
        <pc:spChg chg="add del mod">
          <ac:chgData name="Jeong, Jake (contracted)" userId="cb98d68d-c335-4ac8-a4bc-989f46b3ae95" providerId="ADAL" clId="{43E31B3A-CBF4-44DF-9466-17E4E4339A08}" dt="2023-08-23T03:47:06" v="3612" actId="478"/>
          <ac:spMkLst>
            <pc:docMk/>
            <pc:sldMk cId="3509786476" sldId="257"/>
            <ac:spMk id="10" creationId="{F49A455E-71A3-5922-F487-BA008D942A15}"/>
          </ac:spMkLst>
        </pc:spChg>
        <pc:spChg chg="add del mod">
          <ac:chgData name="Jeong, Jake (contracted)" userId="cb98d68d-c335-4ac8-a4bc-989f46b3ae95" providerId="ADAL" clId="{43E31B3A-CBF4-44DF-9466-17E4E4339A08}" dt="2023-08-23T03:47:06" v="3612" actId="478"/>
          <ac:spMkLst>
            <pc:docMk/>
            <pc:sldMk cId="3509786476" sldId="257"/>
            <ac:spMk id="18" creationId="{2E087FB6-ADA5-75D0-C8C6-BE72CC11787A}"/>
          </ac:spMkLst>
        </pc:spChg>
        <pc:spChg chg="add del mod">
          <ac:chgData name="Jeong, Jake (contracted)" userId="cb98d68d-c335-4ac8-a4bc-989f46b3ae95" providerId="ADAL" clId="{43E31B3A-CBF4-44DF-9466-17E4E4339A08}" dt="2023-08-23T03:47:01.034" v="3611"/>
          <ac:spMkLst>
            <pc:docMk/>
            <pc:sldMk cId="3509786476" sldId="257"/>
            <ac:spMk id="19" creationId="{44910604-18A7-A60B-0309-6A265738175B}"/>
          </ac:spMkLst>
        </pc:spChg>
        <pc:spChg chg="add del mod">
          <ac:chgData name="Jeong, Jake (contracted)" userId="cb98d68d-c335-4ac8-a4bc-989f46b3ae95" providerId="ADAL" clId="{43E31B3A-CBF4-44DF-9466-17E4E4339A08}" dt="2023-08-23T03:47:01.034" v="3611"/>
          <ac:spMkLst>
            <pc:docMk/>
            <pc:sldMk cId="3509786476" sldId="257"/>
            <ac:spMk id="20" creationId="{4562CFCC-F4C6-51CD-1825-48457772F09E}"/>
          </ac:spMkLst>
        </pc:spChg>
        <pc:spChg chg="add mod">
          <ac:chgData name="Jeong, Jake (contracted)" userId="cb98d68d-c335-4ac8-a4bc-989f46b3ae95" providerId="ADAL" clId="{43E31B3A-CBF4-44DF-9466-17E4E4339A08}" dt="2023-08-23T03:47:06.499" v="3613"/>
          <ac:spMkLst>
            <pc:docMk/>
            <pc:sldMk cId="3509786476" sldId="257"/>
            <ac:spMk id="21" creationId="{63DCC898-FC3E-ADFD-621F-12D4D988CD41}"/>
          </ac:spMkLst>
        </pc:spChg>
        <pc:spChg chg="add mod">
          <ac:chgData name="Jeong, Jake (contracted)" userId="cb98d68d-c335-4ac8-a4bc-989f46b3ae95" providerId="ADAL" clId="{43E31B3A-CBF4-44DF-9466-17E4E4339A08}" dt="2023-08-23T03:47:06.499" v="3613"/>
          <ac:spMkLst>
            <pc:docMk/>
            <pc:sldMk cId="3509786476" sldId="257"/>
            <ac:spMk id="22" creationId="{C1061E83-8012-7878-98A3-DD4C0EAD5032}"/>
          </ac:spMkLst>
        </pc:spChg>
        <pc:graphicFrameChg chg="modGraphic">
          <ac:chgData name="Jeong, Jake (contracted)" userId="cb98d68d-c335-4ac8-a4bc-989f46b3ae95" providerId="ADAL" clId="{43E31B3A-CBF4-44DF-9466-17E4E4339A08}" dt="2023-08-23T03:47:15.239" v="3616" actId="20577"/>
          <ac:graphicFrameMkLst>
            <pc:docMk/>
            <pc:sldMk cId="3509786476" sldId="257"/>
            <ac:graphicFrameMk id="13" creationId="{4B608032-42F1-5475-39C0-50FEA2DFD90D}"/>
          </ac:graphicFrameMkLst>
        </pc:graphicFrameChg>
        <pc:graphicFrameChg chg="mod modGraphic">
          <ac:chgData name="Jeong, Jake (contracted)" userId="cb98d68d-c335-4ac8-a4bc-989f46b3ae95" providerId="ADAL" clId="{43E31B3A-CBF4-44DF-9466-17E4E4339A08}" dt="2023-08-23T03:47:41.471" v="3658"/>
          <ac:graphicFrameMkLst>
            <pc:docMk/>
            <pc:sldMk cId="3509786476" sldId="257"/>
            <ac:graphicFrameMk id="14" creationId="{5E52A962-3142-A9E8-53A9-A3CB656566B2}"/>
          </ac:graphicFrameMkLst>
        </pc:graphicFrameChg>
        <pc:graphicFrameChg chg="modGraphic">
          <ac:chgData name="Jeong, Jake (contracted)" userId="cb98d68d-c335-4ac8-a4bc-989f46b3ae95" providerId="ADAL" clId="{43E31B3A-CBF4-44DF-9466-17E4E4339A08}" dt="2023-08-23T03:47:25.311" v="3622" actId="20577"/>
          <ac:graphicFrameMkLst>
            <pc:docMk/>
            <pc:sldMk cId="3509786476" sldId="257"/>
            <ac:graphicFrameMk id="15" creationId="{58AAC914-23C0-90F5-40EC-49AB85602849}"/>
          </ac:graphicFrameMkLst>
        </pc:graphicFrameChg>
      </pc:sldChg>
      <pc:sldChg chg="del">
        <pc:chgData name="Jeong, Jake (contracted)" userId="cb98d68d-c335-4ac8-a4bc-989f46b3ae95" providerId="ADAL" clId="{43E31B3A-CBF4-44DF-9466-17E4E4339A08}" dt="2023-08-22T23:53:44.890" v="115" actId="47"/>
        <pc:sldMkLst>
          <pc:docMk/>
          <pc:sldMk cId="2300204434" sldId="260"/>
        </pc:sldMkLst>
      </pc:sldChg>
      <pc:sldChg chg="del">
        <pc:chgData name="Jeong, Jake (contracted)" userId="cb98d68d-c335-4ac8-a4bc-989f46b3ae95" providerId="ADAL" clId="{43E31B3A-CBF4-44DF-9466-17E4E4339A08}" dt="2023-08-22T23:53:51.265" v="116" actId="47"/>
        <pc:sldMkLst>
          <pc:docMk/>
          <pc:sldMk cId="2776314259" sldId="26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30316507" sldId="26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479194015" sldId="26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81371193" sldId="26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969715901" sldId="26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561082799" sldId="26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657612428" sldId="27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701066524" sldId="27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435632677" sldId="27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121641124" sldId="28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101827598" sldId="28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188413882" sldId="28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162190619" sldId="28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32262324" sldId="28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018727491" sldId="28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157728640" sldId="28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790524552" sldId="28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031678442" sldId="29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5789482" sldId="29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326156469" sldId="29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453510523" sldId="29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069140938" sldId="29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7304496" sldId="29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941052629" sldId="29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322566094" sldId="30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845287376" sldId="30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501724141" sldId="30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690353276" sldId="30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835837976" sldId="30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232009527" sldId="30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139102769" sldId="30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022012199" sldId="30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23311015" sldId="31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218089370" sldId="31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600839731" sldId="31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470633295" sldId="32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661390266" sldId="33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121965368" sldId="33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763662358" sldId="33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360241080" sldId="33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591881592" sldId="33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330149887" sldId="33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18664542" sldId="34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050553783" sldId="34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347927416" sldId="34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42111131" sldId="34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658756139" sldId="34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557072933" sldId="34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500010857" sldId="34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115127326" sldId="34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700326840" sldId="34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5944394" sldId="35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990357861" sldId="35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567890181" sldId="35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516470087" sldId="35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692844230" sldId="35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4294205468" sldId="35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789156545" sldId="35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722174807" sldId="35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964523610" sldId="35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906320000" sldId="36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152903016" sldId="36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260441347" sldId="36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617185310" sldId="36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282136046" sldId="36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970785922" sldId="36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410500166" sldId="36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6930953" sldId="37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45777623" sldId="37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673912756" sldId="37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423852436" sldId="37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083282672" sldId="37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29772108" sldId="37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76610560" sldId="37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32516297" sldId="37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625217507" sldId="37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509153045" sldId="37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043296949" sldId="38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438383038" sldId="38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135878886" sldId="382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712726083" sldId="383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720233274" sldId="38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561564432" sldId="38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666832108" sldId="38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974293695" sldId="38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118158636" sldId="38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409659167" sldId="38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951581498" sldId="39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760724206" sldId="39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976257732" sldId="39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400801399" sldId="39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497538491" sldId="39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335948748" sldId="39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1545128" sldId="39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551518034" sldId="40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528369516" sldId="40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867055785" sldId="402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62198664" sldId="40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630679963" sldId="40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834989903" sldId="40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041575347" sldId="41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520105079" sldId="41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95638775" sldId="412"/>
        </pc:sldMkLst>
      </pc:sldChg>
      <pc:sldChg chg="addSp delSp modSp add del mod delCm">
        <pc:chgData name="Jeong, Jake (contracted)" userId="cb98d68d-c335-4ac8-a4bc-989f46b3ae95" providerId="ADAL" clId="{43E31B3A-CBF4-44DF-9466-17E4E4339A08}" dt="2023-08-23T00:07:07.349" v="240" actId="47"/>
        <pc:sldMkLst>
          <pc:docMk/>
          <pc:sldMk cId="2887416177" sldId="416"/>
        </pc:sldMkLst>
        <pc:spChg chg="add del">
          <ac:chgData name="Jeong, Jake (contracted)" userId="cb98d68d-c335-4ac8-a4bc-989f46b3ae95" providerId="ADAL" clId="{43E31B3A-CBF4-44DF-9466-17E4E4339A08}" dt="2023-08-23T00:06:28.023" v="231" actId="478"/>
          <ac:spMkLst>
            <pc:docMk/>
            <pc:sldMk cId="2887416177" sldId="416"/>
            <ac:spMk id="2" creationId="{D6013C13-1F70-0CD4-019C-CB685C5C7584}"/>
          </ac:spMkLst>
        </pc:spChg>
        <pc:spChg chg="add del mod">
          <ac:chgData name="Jeong, Jake (contracted)" userId="cb98d68d-c335-4ac8-a4bc-989f46b3ae95" providerId="ADAL" clId="{43E31B3A-CBF4-44DF-9466-17E4E4339A08}" dt="2023-08-23T00:06:28.023" v="231" actId="478"/>
          <ac:spMkLst>
            <pc:docMk/>
            <pc:sldMk cId="2887416177" sldId="416"/>
            <ac:spMk id="6" creationId="{90E77DAC-106D-6CB5-5954-92C7592DA559}"/>
          </ac:spMkLst>
        </pc:spChg>
        <pc:spChg chg="mod">
          <ac:chgData name="Jeong, Jake (contracted)" userId="cb98d68d-c335-4ac8-a4bc-989f46b3ae95" providerId="ADAL" clId="{43E31B3A-CBF4-44DF-9466-17E4E4339A08}" dt="2023-08-23T00:05:14.726" v="156" actId="404"/>
          <ac:spMkLst>
            <pc:docMk/>
            <pc:sldMk cId="2887416177" sldId="416"/>
            <ac:spMk id="19" creationId="{E8D7BB20-D95E-79C0-7D1E-2504325E5C0A}"/>
          </ac:spMkLst>
        </pc:spChg>
        <pc:spChg chg="mod">
          <ac:chgData name="Jeong, Jake (contracted)" userId="cb98d68d-c335-4ac8-a4bc-989f46b3ae95" providerId="ADAL" clId="{43E31B3A-CBF4-44DF-9466-17E4E4339A08}" dt="2023-08-23T00:06:17.568" v="229" actId="20577"/>
          <ac:spMkLst>
            <pc:docMk/>
            <pc:sldMk cId="2887416177" sldId="416"/>
            <ac:spMk id="20" creationId="{DF8636E7-8D71-F646-4BE4-FA56414536C8}"/>
          </ac:spMkLst>
        </pc:spChg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816938320" sldId="423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479258961" sldId="42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222377277" sldId="42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146977782" sldId="42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204478165" sldId="42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638646825" sldId="42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876034633" sldId="42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99643642" sldId="43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640092248" sldId="43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213695743" sldId="43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447439201" sldId="43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854209893" sldId="43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37546682" sldId="43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157894958" sldId="43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922804218" sldId="44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385144382" sldId="442"/>
        </pc:sldMkLst>
      </pc:sldChg>
      <pc:sldChg chg="addSp delSp modSp mod">
        <pc:chgData name="Jeong, Jake (contracted)" userId="cb98d68d-c335-4ac8-a4bc-989f46b3ae95" providerId="ADAL" clId="{43E31B3A-CBF4-44DF-9466-17E4E4339A08}" dt="2023-08-23T01:19:50.750" v="1523" actId="1076"/>
        <pc:sldMkLst>
          <pc:docMk/>
          <pc:sldMk cId="683703589" sldId="443"/>
        </pc:sldMkLst>
        <pc:spChg chg="add del mod">
          <ac:chgData name="Jeong, Jake (contracted)" userId="cb98d68d-c335-4ac8-a4bc-989f46b3ae95" providerId="ADAL" clId="{43E31B3A-CBF4-44DF-9466-17E4E4339A08}" dt="2023-08-23T00:07:04.374" v="239"/>
          <ac:spMkLst>
            <pc:docMk/>
            <pc:sldMk cId="683703589" sldId="443"/>
            <ac:spMk id="2" creationId="{7892A867-1B3F-E379-1648-57088FF22632}"/>
          </ac:spMkLst>
        </pc:spChg>
        <pc:spChg chg="mod">
          <ac:chgData name="Jeong, Jake (contracted)" userId="cb98d68d-c335-4ac8-a4bc-989f46b3ae95" providerId="ADAL" clId="{43E31B3A-CBF4-44DF-9466-17E4E4339A08}" dt="2023-08-23T00:17:35.696" v="374" actId="20577"/>
          <ac:spMkLst>
            <pc:docMk/>
            <pc:sldMk cId="683703589" sldId="443"/>
            <ac:spMk id="4" creationId="{7BF60A9B-8385-2F0D-856F-CD11388A943B}"/>
          </ac:spMkLst>
        </pc:spChg>
        <pc:spChg chg="add del mod">
          <ac:chgData name="Jeong, Jake (contracted)" userId="cb98d68d-c335-4ac8-a4bc-989f46b3ae95" providerId="ADAL" clId="{43E31B3A-CBF4-44DF-9466-17E4E4339A08}" dt="2023-08-23T00:07:04.374" v="239"/>
          <ac:spMkLst>
            <pc:docMk/>
            <pc:sldMk cId="683703589" sldId="443"/>
            <ac:spMk id="5" creationId="{E280DAE9-D2CB-F8F6-84C8-89434DF80C6A}"/>
          </ac:spMkLst>
        </pc:spChg>
        <pc:spChg chg="add del">
          <ac:chgData name="Jeong, Jake (contracted)" userId="cb98d68d-c335-4ac8-a4bc-989f46b3ae95" providerId="ADAL" clId="{43E31B3A-CBF4-44DF-9466-17E4E4339A08}" dt="2023-08-23T00:07:03.499" v="238" actId="478"/>
          <ac:spMkLst>
            <pc:docMk/>
            <pc:sldMk cId="683703589" sldId="443"/>
            <ac:spMk id="7" creationId="{5F781FF1-0B52-432E-63E7-FECF39065847}"/>
          </ac:spMkLst>
        </pc:spChg>
        <pc:spChg chg="add del">
          <ac:chgData name="Jeong, Jake (contracted)" userId="cb98d68d-c335-4ac8-a4bc-989f46b3ae95" providerId="ADAL" clId="{43E31B3A-CBF4-44DF-9466-17E4E4339A08}" dt="2023-08-23T00:07:03.499" v="238" actId="478"/>
          <ac:spMkLst>
            <pc:docMk/>
            <pc:sldMk cId="683703589" sldId="443"/>
            <ac:spMk id="8" creationId="{49442531-1EAD-3998-687D-EF08244BF654}"/>
          </ac:spMkLst>
        </pc:spChg>
        <pc:spChg chg="add mod topLvl">
          <ac:chgData name="Jeong, Jake (contracted)" userId="cb98d68d-c335-4ac8-a4bc-989f46b3ae95" providerId="ADAL" clId="{43E31B3A-CBF4-44DF-9466-17E4E4339A08}" dt="2023-08-23T01:19:47.874" v="1521" actId="1076"/>
          <ac:spMkLst>
            <pc:docMk/>
            <pc:sldMk cId="683703589" sldId="443"/>
            <ac:spMk id="9" creationId="{00C4753A-0211-83F5-A488-53124198168D}"/>
          </ac:spMkLst>
        </pc:spChg>
        <pc:spChg chg="mod">
          <ac:chgData name="Jeong, Jake (contracted)" userId="cb98d68d-c335-4ac8-a4bc-989f46b3ae95" providerId="ADAL" clId="{43E31B3A-CBF4-44DF-9466-17E4E4339A08}" dt="2023-08-23T00:16:37.257" v="364" actId="20577"/>
          <ac:spMkLst>
            <pc:docMk/>
            <pc:sldMk cId="683703589" sldId="443"/>
            <ac:spMk id="17" creationId="{6F0E0AD3-5D9E-B3D7-8F56-8296DF5ED871}"/>
          </ac:spMkLst>
        </pc:spChg>
        <pc:spChg chg="add mod topLvl">
          <ac:chgData name="Jeong, Jake (contracted)" userId="cb98d68d-c335-4ac8-a4bc-989f46b3ae95" providerId="ADAL" clId="{43E31B3A-CBF4-44DF-9466-17E4E4339A08}" dt="2023-08-23T01:16:17.456" v="1448" actId="165"/>
          <ac:spMkLst>
            <pc:docMk/>
            <pc:sldMk cId="683703589" sldId="443"/>
            <ac:spMk id="23" creationId="{F4FA386A-C244-8D19-7FF7-2E43B4D231AA}"/>
          </ac:spMkLst>
        </pc:spChg>
        <pc:spChg chg="add del mod">
          <ac:chgData name="Jeong, Jake (contracted)" userId="cb98d68d-c335-4ac8-a4bc-989f46b3ae95" providerId="ADAL" clId="{43E31B3A-CBF4-44DF-9466-17E4E4339A08}" dt="2023-08-23T00:25:33.843" v="521" actId="478"/>
          <ac:spMkLst>
            <pc:docMk/>
            <pc:sldMk cId="683703589" sldId="443"/>
            <ac:spMk id="24" creationId="{794A52F6-A0A8-EB61-BD1B-67D9B5505037}"/>
          </ac:spMkLst>
        </pc:spChg>
        <pc:spChg chg="add del mod">
          <ac:chgData name="Jeong, Jake (contracted)" userId="cb98d68d-c335-4ac8-a4bc-989f46b3ae95" providerId="ADAL" clId="{43E31B3A-CBF4-44DF-9466-17E4E4339A08}" dt="2023-08-23T00:28:08.587" v="546" actId="478"/>
          <ac:spMkLst>
            <pc:docMk/>
            <pc:sldMk cId="683703589" sldId="443"/>
            <ac:spMk id="25" creationId="{70D697B7-EB6E-CDB8-7B89-D51640150186}"/>
          </ac:spMkLst>
        </pc:spChg>
        <pc:spChg chg="add mod ord topLvl">
          <ac:chgData name="Jeong, Jake (contracted)" userId="cb98d68d-c335-4ac8-a4bc-989f46b3ae95" providerId="ADAL" clId="{43E31B3A-CBF4-44DF-9466-17E4E4339A08}" dt="2023-08-23T01:16:35.529" v="1451" actId="164"/>
          <ac:spMkLst>
            <pc:docMk/>
            <pc:sldMk cId="683703589" sldId="443"/>
            <ac:spMk id="29" creationId="{FF9FF9EF-688D-0DE9-A707-5B6ECF5A29EA}"/>
          </ac:spMkLst>
        </pc:spChg>
        <pc:spChg chg="add mod">
          <ac:chgData name="Jeong, Jake (contracted)" userId="cb98d68d-c335-4ac8-a4bc-989f46b3ae95" providerId="ADAL" clId="{43E31B3A-CBF4-44DF-9466-17E4E4339A08}" dt="2023-08-23T00:33:04.169" v="581" actId="571"/>
          <ac:spMkLst>
            <pc:docMk/>
            <pc:sldMk cId="683703589" sldId="443"/>
            <ac:spMk id="31" creationId="{D3846C07-4914-0AE0-F81B-A1CC9E9E10CB}"/>
          </ac:spMkLst>
        </pc:spChg>
        <pc:spChg chg="add mod topLvl">
          <ac:chgData name="Jeong, Jake (contracted)" userId="cb98d68d-c335-4ac8-a4bc-989f46b3ae95" providerId="ADAL" clId="{43E31B3A-CBF4-44DF-9466-17E4E4339A08}" dt="2023-08-23T01:16:35.529" v="1451" actId="164"/>
          <ac:spMkLst>
            <pc:docMk/>
            <pc:sldMk cId="683703589" sldId="443"/>
            <ac:spMk id="33" creationId="{EEE779D0-3B40-29B3-D3A4-FC83EF2DBE10}"/>
          </ac:spMkLst>
        </pc:spChg>
        <pc:spChg chg="add mod topLvl">
          <ac:chgData name="Jeong, Jake (contracted)" userId="cb98d68d-c335-4ac8-a4bc-989f46b3ae95" providerId="ADAL" clId="{43E31B3A-CBF4-44DF-9466-17E4E4339A08}" dt="2023-08-23T01:16:35.529" v="1451" actId="164"/>
          <ac:spMkLst>
            <pc:docMk/>
            <pc:sldMk cId="683703589" sldId="443"/>
            <ac:spMk id="36" creationId="{303203CF-DB0D-52CB-77F3-3BBC4B51CB17}"/>
          </ac:spMkLst>
        </pc:spChg>
        <pc:spChg chg="add mod topLvl">
          <ac:chgData name="Jeong, Jake (contracted)" userId="cb98d68d-c335-4ac8-a4bc-989f46b3ae95" providerId="ADAL" clId="{43E31B3A-CBF4-44DF-9466-17E4E4339A08}" dt="2023-08-23T01:16:35.529" v="1451" actId="164"/>
          <ac:spMkLst>
            <pc:docMk/>
            <pc:sldMk cId="683703589" sldId="443"/>
            <ac:spMk id="38" creationId="{747112F0-E8CC-106E-1C80-7D02E91DC10F}"/>
          </ac:spMkLst>
        </pc:spChg>
        <pc:spChg chg="add mod">
          <ac:chgData name="Jeong, Jake (contracted)" userId="cb98d68d-c335-4ac8-a4bc-989f46b3ae95" providerId="ADAL" clId="{43E31B3A-CBF4-44DF-9466-17E4E4339A08}" dt="2023-08-23T00:41:56.012" v="759" actId="571"/>
          <ac:spMkLst>
            <pc:docMk/>
            <pc:sldMk cId="683703589" sldId="443"/>
            <ac:spMk id="41" creationId="{28DD7B83-174A-033E-FBC4-8DD8962F56BA}"/>
          </ac:spMkLst>
        </pc:spChg>
        <pc:spChg chg="add mod">
          <ac:chgData name="Jeong, Jake (contracted)" userId="cb98d68d-c335-4ac8-a4bc-989f46b3ae95" providerId="ADAL" clId="{43E31B3A-CBF4-44DF-9466-17E4E4339A08}" dt="2023-08-23T00:41:56.012" v="759" actId="571"/>
          <ac:spMkLst>
            <pc:docMk/>
            <pc:sldMk cId="683703589" sldId="443"/>
            <ac:spMk id="42" creationId="{7F107A83-9DB2-F6D2-475E-7E84A494CA9C}"/>
          </ac:spMkLst>
        </pc:spChg>
        <pc:spChg chg="add mod topLvl">
          <ac:chgData name="Jeong, Jake (contracted)" userId="cb98d68d-c335-4ac8-a4bc-989f46b3ae95" providerId="ADAL" clId="{43E31B3A-CBF4-44DF-9466-17E4E4339A08}" dt="2023-08-23T01:16:35.529" v="1451" actId="164"/>
          <ac:spMkLst>
            <pc:docMk/>
            <pc:sldMk cId="683703589" sldId="443"/>
            <ac:spMk id="57" creationId="{61CC6F82-8766-70FB-E613-EF534039D7A2}"/>
          </ac:spMkLst>
        </pc:spChg>
        <pc:spChg chg="add del mod">
          <ac:chgData name="Jeong, Jake (contracted)" userId="cb98d68d-c335-4ac8-a4bc-989f46b3ae95" providerId="ADAL" clId="{43E31B3A-CBF4-44DF-9466-17E4E4339A08}" dt="2023-08-23T01:04:19.916" v="1180" actId="478"/>
          <ac:spMkLst>
            <pc:docMk/>
            <pc:sldMk cId="683703589" sldId="443"/>
            <ac:spMk id="60" creationId="{FCBB7CFD-E627-383D-4DA0-4ED1D88793D8}"/>
          </ac:spMkLst>
        </pc:spChg>
        <pc:spChg chg="add del mod">
          <ac:chgData name="Jeong, Jake (contracted)" userId="cb98d68d-c335-4ac8-a4bc-989f46b3ae95" providerId="ADAL" clId="{43E31B3A-CBF4-44DF-9466-17E4E4339A08}" dt="2023-08-23T01:05:03.409" v="1194" actId="478"/>
          <ac:spMkLst>
            <pc:docMk/>
            <pc:sldMk cId="683703589" sldId="443"/>
            <ac:spMk id="61" creationId="{8814021B-72BC-BA67-F927-07AF0533BBC4}"/>
          </ac:spMkLst>
        </pc:spChg>
        <pc:spChg chg="add del mod">
          <ac:chgData name="Jeong, Jake (contracted)" userId="cb98d68d-c335-4ac8-a4bc-989f46b3ae95" providerId="ADAL" clId="{43E31B3A-CBF4-44DF-9466-17E4E4339A08}" dt="2023-08-23T01:09:26.577" v="1308" actId="478"/>
          <ac:spMkLst>
            <pc:docMk/>
            <pc:sldMk cId="683703589" sldId="443"/>
            <ac:spMk id="62" creationId="{05285FE2-BB30-67BC-2D60-66391E8C4CAA}"/>
          </ac:spMkLst>
        </pc:spChg>
        <pc:spChg chg="add mod topLvl">
          <ac:chgData name="Jeong, Jake (contracted)" userId="cb98d68d-c335-4ac8-a4bc-989f46b3ae95" providerId="ADAL" clId="{43E31B3A-CBF4-44DF-9466-17E4E4339A08}" dt="2023-08-23T01:16:17.456" v="1448" actId="165"/>
          <ac:spMkLst>
            <pc:docMk/>
            <pc:sldMk cId="683703589" sldId="443"/>
            <ac:spMk id="1024" creationId="{77937186-9F6E-0B6E-3055-B07ECBCB2C1A}"/>
          </ac:spMkLst>
        </pc:spChg>
        <pc:spChg chg="add mod">
          <ac:chgData name="Jeong, Jake (contracted)" userId="cb98d68d-c335-4ac8-a4bc-989f46b3ae95" providerId="ADAL" clId="{43E31B3A-CBF4-44DF-9466-17E4E4339A08}" dt="2023-08-23T01:15:26.607" v="1440" actId="164"/>
          <ac:spMkLst>
            <pc:docMk/>
            <pc:sldMk cId="683703589" sldId="443"/>
            <ac:spMk id="1025" creationId="{C4429FDA-73EE-6A65-2397-B654FE0E5803}"/>
          </ac:spMkLst>
        </pc:spChg>
        <pc:spChg chg="add mod">
          <ac:chgData name="Jeong, Jake (contracted)" userId="cb98d68d-c335-4ac8-a4bc-989f46b3ae95" providerId="ADAL" clId="{43E31B3A-CBF4-44DF-9466-17E4E4339A08}" dt="2023-08-23T01:15:26.607" v="1440" actId="164"/>
          <ac:spMkLst>
            <pc:docMk/>
            <pc:sldMk cId="683703589" sldId="443"/>
            <ac:spMk id="1027" creationId="{3CF13272-EA45-8F6C-FA3D-DB78D0BDD259}"/>
          </ac:spMkLst>
        </pc:spChg>
        <pc:spChg chg="add del mod">
          <ac:chgData name="Jeong, Jake (contracted)" userId="cb98d68d-c335-4ac8-a4bc-989f46b3ae95" providerId="ADAL" clId="{43E31B3A-CBF4-44DF-9466-17E4E4339A08}" dt="2023-08-23T01:08:59.310" v="1292" actId="767"/>
          <ac:spMkLst>
            <pc:docMk/>
            <pc:sldMk cId="683703589" sldId="443"/>
            <ac:spMk id="1028" creationId="{CF5D72D7-DB26-AEC2-3581-7A3315E4ABBF}"/>
          </ac:spMkLst>
        </pc:spChg>
        <pc:spChg chg="add del mod">
          <ac:chgData name="Jeong, Jake (contracted)" userId="cb98d68d-c335-4ac8-a4bc-989f46b3ae95" providerId="ADAL" clId="{43E31B3A-CBF4-44DF-9466-17E4E4339A08}" dt="2023-08-23T01:09:16.631" v="1306" actId="478"/>
          <ac:spMkLst>
            <pc:docMk/>
            <pc:sldMk cId="683703589" sldId="443"/>
            <ac:spMk id="1029" creationId="{6508FAA3-E8AB-844D-DD85-60766FC504E7}"/>
          </ac:spMkLst>
        </pc:spChg>
        <pc:spChg chg="add del mod">
          <ac:chgData name="Jeong, Jake (contracted)" userId="cb98d68d-c335-4ac8-a4bc-989f46b3ae95" providerId="ADAL" clId="{43E31B3A-CBF4-44DF-9466-17E4E4339A08}" dt="2023-08-23T01:09:53.892" v="1328" actId="478"/>
          <ac:spMkLst>
            <pc:docMk/>
            <pc:sldMk cId="683703589" sldId="443"/>
            <ac:spMk id="1030" creationId="{E2CD97F2-F9D7-10C6-DE11-9B9BD825B220}"/>
          </ac:spMkLst>
        </pc:spChg>
        <pc:spChg chg="add mod topLvl">
          <ac:chgData name="Jeong, Jake (contracted)" userId="cb98d68d-c335-4ac8-a4bc-989f46b3ae95" providerId="ADAL" clId="{43E31B3A-CBF4-44DF-9466-17E4E4339A08}" dt="2023-08-23T01:16:22.787" v="1449" actId="165"/>
          <ac:spMkLst>
            <pc:docMk/>
            <pc:sldMk cId="683703589" sldId="443"/>
            <ac:spMk id="1031" creationId="{3B20C3D2-F994-9D2F-ED4E-366A5555E7A4}"/>
          </ac:spMkLst>
        </pc:spChg>
        <pc:spChg chg="add mod topLvl">
          <ac:chgData name="Jeong, Jake (contracted)" userId="cb98d68d-c335-4ac8-a4bc-989f46b3ae95" providerId="ADAL" clId="{43E31B3A-CBF4-44DF-9466-17E4E4339A08}" dt="2023-08-23T01:16:22.787" v="1449" actId="165"/>
          <ac:spMkLst>
            <pc:docMk/>
            <pc:sldMk cId="683703589" sldId="443"/>
            <ac:spMk id="1032" creationId="{138D601B-305D-6D73-A41E-749F57F4628B}"/>
          </ac:spMkLst>
        </pc:spChg>
        <pc:spChg chg="add mod topLvl">
          <ac:chgData name="Jeong, Jake (contracted)" userId="cb98d68d-c335-4ac8-a4bc-989f46b3ae95" providerId="ADAL" clId="{43E31B3A-CBF4-44DF-9466-17E4E4339A08}" dt="2023-08-23T01:16:17.456" v="1448" actId="165"/>
          <ac:spMkLst>
            <pc:docMk/>
            <pc:sldMk cId="683703589" sldId="443"/>
            <ac:spMk id="1034" creationId="{DE8D8188-2AB4-C369-6CC0-22EB970B3D0B}"/>
          </ac:spMkLst>
        </pc:spChg>
        <pc:spChg chg="add mod">
          <ac:chgData name="Jeong, Jake (contracted)" userId="cb98d68d-c335-4ac8-a4bc-989f46b3ae95" providerId="ADAL" clId="{43E31B3A-CBF4-44DF-9466-17E4E4339A08}" dt="2023-08-23T01:17:33.759" v="1466" actId="571"/>
          <ac:spMkLst>
            <pc:docMk/>
            <pc:sldMk cId="683703589" sldId="443"/>
            <ac:spMk id="1040" creationId="{9AF91BAD-35CF-71CC-D338-45CCF9A40D16}"/>
          </ac:spMkLst>
        </pc:spChg>
        <pc:grpChg chg="add del mod">
          <ac:chgData name="Jeong, Jake (contracted)" userId="cb98d68d-c335-4ac8-a4bc-989f46b3ae95" providerId="ADAL" clId="{43E31B3A-CBF4-44DF-9466-17E4E4339A08}" dt="2023-08-23T00:35:21.782" v="661" actId="165"/>
          <ac:grpSpMkLst>
            <pc:docMk/>
            <pc:sldMk cId="683703589" sldId="443"/>
            <ac:grpSpMk id="32" creationId="{0C5D679E-ADE4-9116-D904-454C54A27F81}"/>
          </ac:grpSpMkLst>
        </pc:grpChg>
        <pc:grpChg chg="add del mod topLvl">
          <ac:chgData name="Jeong, Jake (contracted)" userId="cb98d68d-c335-4ac8-a4bc-989f46b3ae95" providerId="ADAL" clId="{43E31B3A-CBF4-44DF-9466-17E4E4339A08}" dt="2023-08-23T01:16:29.571" v="1450" actId="165"/>
          <ac:grpSpMkLst>
            <pc:docMk/>
            <pc:sldMk cId="683703589" sldId="443"/>
            <ac:grpSpMk id="40" creationId="{9290539E-7825-7622-CFCA-C05A9B6A9428}"/>
          </ac:grpSpMkLst>
        </pc:grpChg>
        <pc:grpChg chg="add del mod">
          <ac:chgData name="Jeong, Jake (contracted)" userId="cb98d68d-c335-4ac8-a4bc-989f46b3ae95" providerId="ADAL" clId="{43E31B3A-CBF4-44DF-9466-17E4E4339A08}" dt="2023-08-23T00:44:45.873" v="848" actId="478"/>
          <ac:grpSpMkLst>
            <pc:docMk/>
            <pc:sldMk cId="683703589" sldId="443"/>
            <ac:grpSpMk id="43" creationId="{CEEBE18D-CECF-40FD-19F8-93377A30109F}"/>
          </ac:grpSpMkLst>
        </pc:grpChg>
        <pc:grpChg chg="add del mod">
          <ac:chgData name="Jeong, Jake (contracted)" userId="cb98d68d-c335-4ac8-a4bc-989f46b3ae95" providerId="ADAL" clId="{43E31B3A-CBF4-44DF-9466-17E4E4339A08}" dt="2023-08-23T00:44:47.760" v="849" actId="478"/>
          <ac:grpSpMkLst>
            <pc:docMk/>
            <pc:sldMk cId="683703589" sldId="443"/>
            <ac:grpSpMk id="44" creationId="{4D0D89B9-E89E-835C-909F-1A2B96030963}"/>
          </ac:grpSpMkLst>
        </pc:grpChg>
        <pc:grpChg chg="add del mod">
          <ac:chgData name="Jeong, Jake (contracted)" userId="cb98d68d-c335-4ac8-a4bc-989f46b3ae95" providerId="ADAL" clId="{43E31B3A-CBF4-44DF-9466-17E4E4339A08}" dt="2023-08-23T00:46:35.676" v="913" actId="165"/>
          <ac:grpSpMkLst>
            <pc:docMk/>
            <pc:sldMk cId="683703589" sldId="443"/>
            <ac:grpSpMk id="45" creationId="{54C4D5B0-37C8-E2DB-4FB1-7FDD199054C6}"/>
          </ac:grpSpMkLst>
        </pc:grpChg>
        <pc:grpChg chg="add del mod">
          <ac:chgData name="Jeong, Jake (contracted)" userId="cb98d68d-c335-4ac8-a4bc-989f46b3ae95" providerId="ADAL" clId="{43E31B3A-CBF4-44DF-9466-17E4E4339A08}" dt="2023-08-23T00:47:44.400" v="1002" actId="165"/>
          <ac:grpSpMkLst>
            <pc:docMk/>
            <pc:sldMk cId="683703589" sldId="443"/>
            <ac:grpSpMk id="51" creationId="{17D04277-8AF4-7C87-EDA7-1DCE02FAAB20}"/>
          </ac:grpSpMkLst>
        </pc:grpChg>
        <pc:grpChg chg="add del mod topLvl">
          <ac:chgData name="Jeong, Jake (contracted)" userId="cb98d68d-c335-4ac8-a4bc-989f46b3ae95" providerId="ADAL" clId="{43E31B3A-CBF4-44DF-9466-17E4E4339A08}" dt="2023-08-23T00:48:33.055" v="1009" actId="165"/>
          <ac:grpSpMkLst>
            <pc:docMk/>
            <pc:sldMk cId="683703589" sldId="443"/>
            <ac:grpSpMk id="53" creationId="{1C56570B-4A25-4F89-DE5A-B736BFB0947D}"/>
          </ac:grpSpMkLst>
        </pc:grpChg>
        <pc:grpChg chg="add del mod">
          <ac:chgData name="Jeong, Jake (contracted)" userId="cb98d68d-c335-4ac8-a4bc-989f46b3ae95" providerId="ADAL" clId="{43E31B3A-CBF4-44DF-9466-17E4E4339A08}" dt="2023-08-23T00:48:22.928" v="1008" actId="165"/>
          <ac:grpSpMkLst>
            <pc:docMk/>
            <pc:sldMk cId="683703589" sldId="443"/>
            <ac:grpSpMk id="54" creationId="{BCCFB498-1C8C-9798-EEA7-DE70D6D7A7F8}"/>
          </ac:grpSpMkLst>
        </pc:grpChg>
        <pc:grpChg chg="add del mod">
          <ac:chgData name="Jeong, Jake (contracted)" userId="cb98d68d-c335-4ac8-a4bc-989f46b3ae95" providerId="ADAL" clId="{43E31B3A-CBF4-44DF-9466-17E4E4339A08}" dt="2023-08-23T00:51:39.891" v="1103" actId="165"/>
          <ac:grpSpMkLst>
            <pc:docMk/>
            <pc:sldMk cId="683703589" sldId="443"/>
            <ac:grpSpMk id="55" creationId="{4E3DD4AE-4CC1-4A06-BD63-0515DFDD77C1}"/>
          </ac:grpSpMkLst>
        </pc:grpChg>
        <pc:grpChg chg="add del mod topLvl">
          <ac:chgData name="Jeong, Jake (contracted)" userId="cb98d68d-c335-4ac8-a4bc-989f46b3ae95" providerId="ADAL" clId="{43E31B3A-CBF4-44DF-9466-17E4E4339A08}" dt="2023-08-23T01:16:22.787" v="1449" actId="165"/>
          <ac:grpSpMkLst>
            <pc:docMk/>
            <pc:sldMk cId="683703589" sldId="443"/>
            <ac:grpSpMk id="1033" creationId="{A6F29484-3DFB-61D6-47D3-ED0258F60146}"/>
          </ac:grpSpMkLst>
        </pc:grpChg>
        <pc:grpChg chg="add mod">
          <ac:chgData name="Jeong, Jake (contracted)" userId="cb98d68d-c335-4ac8-a4bc-989f46b3ae95" providerId="ADAL" clId="{43E31B3A-CBF4-44DF-9466-17E4E4339A08}" dt="2023-08-23T01:15:26.607" v="1440" actId="164"/>
          <ac:grpSpMkLst>
            <pc:docMk/>
            <pc:sldMk cId="683703589" sldId="443"/>
            <ac:grpSpMk id="1035" creationId="{79D75113-5F17-60EF-7830-2FD2526D31F5}"/>
          </ac:grpSpMkLst>
        </pc:grpChg>
        <pc:grpChg chg="add mod">
          <ac:chgData name="Jeong, Jake (contracted)" userId="cb98d68d-c335-4ac8-a4bc-989f46b3ae95" providerId="ADAL" clId="{43E31B3A-CBF4-44DF-9466-17E4E4339A08}" dt="2023-08-23T01:15:36.489" v="1442" actId="164"/>
          <ac:grpSpMkLst>
            <pc:docMk/>
            <pc:sldMk cId="683703589" sldId="443"/>
            <ac:grpSpMk id="1036" creationId="{A0312EBE-38AB-40E9-991D-20F5AA272F79}"/>
          </ac:grpSpMkLst>
        </pc:grpChg>
        <pc:grpChg chg="add del mod topLvl">
          <ac:chgData name="Jeong, Jake (contracted)" userId="cb98d68d-c335-4ac8-a4bc-989f46b3ae95" providerId="ADAL" clId="{43E31B3A-CBF4-44DF-9466-17E4E4339A08}" dt="2023-08-23T01:16:22.787" v="1449" actId="165"/>
          <ac:grpSpMkLst>
            <pc:docMk/>
            <pc:sldMk cId="683703589" sldId="443"/>
            <ac:grpSpMk id="1037" creationId="{720BB8E6-28BC-AB93-A178-9EF44971E255}"/>
          </ac:grpSpMkLst>
        </pc:grpChg>
        <pc:grpChg chg="add del mod">
          <ac:chgData name="Jeong, Jake (contracted)" userId="cb98d68d-c335-4ac8-a4bc-989f46b3ae95" providerId="ADAL" clId="{43E31B3A-CBF4-44DF-9466-17E4E4339A08}" dt="2023-08-23T01:16:17.456" v="1448" actId="165"/>
          <ac:grpSpMkLst>
            <pc:docMk/>
            <pc:sldMk cId="683703589" sldId="443"/>
            <ac:grpSpMk id="1038" creationId="{36A12256-6295-FF4E-B031-90366C1CF73F}"/>
          </ac:grpSpMkLst>
        </pc:grpChg>
        <pc:grpChg chg="add mod">
          <ac:chgData name="Jeong, Jake (contracted)" userId="cb98d68d-c335-4ac8-a4bc-989f46b3ae95" providerId="ADAL" clId="{43E31B3A-CBF4-44DF-9466-17E4E4339A08}" dt="2023-08-23T01:16:35.529" v="1451" actId="164"/>
          <ac:grpSpMkLst>
            <pc:docMk/>
            <pc:sldMk cId="683703589" sldId="443"/>
            <ac:grpSpMk id="1039" creationId="{43EC435D-F54F-5D47-8B1E-3E36A2DAF4BC}"/>
          </ac:grpSpMkLst>
        </pc:grpChg>
        <pc:picChg chg="add del mod">
          <ac:chgData name="Jeong, Jake (contracted)" userId="cb98d68d-c335-4ac8-a4bc-989f46b3ae95" providerId="ADAL" clId="{43E31B3A-CBF4-44DF-9466-17E4E4339A08}" dt="2023-08-23T00:08:08.931" v="319" actId="478"/>
          <ac:picMkLst>
            <pc:docMk/>
            <pc:sldMk cId="683703589" sldId="443"/>
            <ac:picMk id="6" creationId="{021FDB1F-D65C-139A-A52C-169B7E741239}"/>
          </ac:picMkLst>
        </pc:picChg>
        <pc:picChg chg="add del">
          <ac:chgData name="Jeong, Jake (contracted)" userId="cb98d68d-c335-4ac8-a4bc-989f46b3ae95" providerId="ADAL" clId="{43E31B3A-CBF4-44DF-9466-17E4E4339A08}" dt="2023-08-23T00:12:55.170" v="337" actId="478"/>
          <ac:picMkLst>
            <pc:docMk/>
            <pc:sldMk cId="683703589" sldId="443"/>
            <ac:picMk id="11" creationId="{A8F7FA8D-9B81-0F94-14E0-55ED450FB389}"/>
          </ac:picMkLst>
        </pc:picChg>
        <pc:picChg chg="add mod">
          <ac:chgData name="Jeong, Jake (contracted)" userId="cb98d68d-c335-4ac8-a4bc-989f46b3ae95" providerId="ADAL" clId="{43E31B3A-CBF4-44DF-9466-17E4E4339A08}" dt="2023-08-23T01:17:35.444" v="1467" actId="1076"/>
          <ac:picMkLst>
            <pc:docMk/>
            <pc:sldMk cId="683703589" sldId="443"/>
            <ac:picMk id="13" creationId="{BD5292ED-AE76-8DF9-BD94-180FF349B2A8}"/>
          </ac:picMkLst>
        </pc:picChg>
        <pc:picChg chg="add mod topLvl">
          <ac:chgData name="Jeong, Jake (contracted)" userId="cb98d68d-c335-4ac8-a4bc-989f46b3ae95" providerId="ADAL" clId="{43E31B3A-CBF4-44DF-9466-17E4E4339A08}" dt="2023-08-23T01:16:35.529" v="1451" actId="164"/>
          <ac:picMkLst>
            <pc:docMk/>
            <pc:sldMk cId="683703589" sldId="443"/>
            <ac:picMk id="15" creationId="{F9D7BF9A-A71B-C2AB-13C5-808A79ADDF0E}"/>
          </ac:picMkLst>
        </pc:picChg>
        <pc:picChg chg="add mod">
          <ac:chgData name="Jeong, Jake (contracted)" userId="cb98d68d-c335-4ac8-a4bc-989f46b3ae95" providerId="ADAL" clId="{43E31B3A-CBF4-44DF-9466-17E4E4339A08}" dt="2023-08-23T01:19:50.750" v="1523" actId="1076"/>
          <ac:picMkLst>
            <pc:docMk/>
            <pc:sldMk cId="683703589" sldId="443"/>
            <ac:picMk id="47" creationId="{9E3E2520-E293-C2FB-F973-8D7BDB6942D8}"/>
          </ac:picMkLst>
        </pc:picChg>
        <pc:picChg chg="add del mod">
          <ac:chgData name="Jeong, Jake (contracted)" userId="cb98d68d-c335-4ac8-a4bc-989f46b3ae95" providerId="ADAL" clId="{43E31B3A-CBF4-44DF-9466-17E4E4339A08}" dt="2023-08-23T00:11:08.855" v="335" actId="478"/>
          <ac:picMkLst>
            <pc:docMk/>
            <pc:sldMk cId="683703589" sldId="443"/>
            <ac:picMk id="1026" creationId="{B6B9EDF0-D6F4-BDC3-0945-FE8EB3DE3001}"/>
          </ac:picMkLst>
        </pc:picChg>
        <pc:cxnChg chg="add del mod topLvl">
          <ac:chgData name="Jeong, Jake (contracted)" userId="cb98d68d-c335-4ac8-a4bc-989f46b3ae95" providerId="ADAL" clId="{43E31B3A-CBF4-44DF-9466-17E4E4339A08}" dt="2023-08-23T00:35:24.930" v="662" actId="478"/>
          <ac:cxnSpMkLst>
            <pc:docMk/>
            <pc:sldMk cId="683703589" sldId="443"/>
            <ac:cxnSpMk id="21" creationId="{A7FF9E03-3CCE-8347-4BCB-C1CCCB07E51A}"/>
          </ac:cxnSpMkLst>
        </pc:cxnChg>
        <pc:cxnChg chg="add del mod">
          <ac:chgData name="Jeong, Jake (contracted)" userId="cb98d68d-c335-4ac8-a4bc-989f46b3ae95" providerId="ADAL" clId="{43E31B3A-CBF4-44DF-9466-17E4E4339A08}" dt="2023-08-23T00:28:31.801" v="551" actId="478"/>
          <ac:cxnSpMkLst>
            <pc:docMk/>
            <pc:sldMk cId="683703589" sldId="443"/>
            <ac:cxnSpMk id="26" creationId="{202127AB-16EB-6B9F-D131-507B69E97DD6}"/>
          </ac:cxnSpMkLst>
        </pc:cxnChg>
        <pc:cxnChg chg="add mod topLvl">
          <ac:chgData name="Jeong, Jake (contracted)" userId="cb98d68d-c335-4ac8-a4bc-989f46b3ae95" providerId="ADAL" clId="{43E31B3A-CBF4-44DF-9466-17E4E4339A08}" dt="2023-08-23T01:16:35.529" v="1451" actId="164"/>
          <ac:cxnSpMkLst>
            <pc:docMk/>
            <pc:sldMk cId="683703589" sldId="443"/>
            <ac:cxnSpMk id="35" creationId="{B56A51CF-7F0A-55AC-D774-8528BDC1CEC5}"/>
          </ac:cxnSpMkLst>
        </pc:cxnChg>
        <pc:cxnChg chg="add del mod topLvl">
          <ac:chgData name="Jeong, Jake (contracted)" userId="cb98d68d-c335-4ac8-a4bc-989f46b3ae95" providerId="ADAL" clId="{43E31B3A-CBF4-44DF-9466-17E4E4339A08}" dt="2023-08-23T00:44:45.873" v="848" actId="478"/>
          <ac:cxnSpMkLst>
            <pc:docMk/>
            <pc:sldMk cId="683703589" sldId="443"/>
            <ac:cxnSpMk id="37" creationId="{A6C1E598-A55C-0BDF-4806-40384EA68936}"/>
          </ac:cxnSpMkLst>
        </pc:cxnChg>
        <pc:cxnChg chg="add del mod topLvl">
          <ac:chgData name="Jeong, Jake (contracted)" userId="cb98d68d-c335-4ac8-a4bc-989f46b3ae95" providerId="ADAL" clId="{43E31B3A-CBF4-44DF-9466-17E4E4339A08}" dt="2023-08-23T00:44:47.760" v="849" actId="478"/>
          <ac:cxnSpMkLst>
            <pc:docMk/>
            <pc:sldMk cId="683703589" sldId="443"/>
            <ac:cxnSpMk id="39" creationId="{5B115DB1-E2EA-A875-5743-AE2DC878911F}"/>
          </ac:cxnSpMkLst>
        </pc:cxnChg>
        <pc:cxnChg chg="add del mod">
          <ac:chgData name="Jeong, Jake (contracted)" userId="cb98d68d-c335-4ac8-a4bc-989f46b3ae95" providerId="ADAL" clId="{43E31B3A-CBF4-44DF-9466-17E4E4339A08}" dt="2023-08-23T00:47:32.953" v="1001" actId="478"/>
          <ac:cxnSpMkLst>
            <pc:docMk/>
            <pc:sldMk cId="683703589" sldId="443"/>
            <ac:cxnSpMk id="49" creationId="{7570292C-E1AC-47FA-2639-C413DC42CAB9}"/>
          </ac:cxnSpMkLst>
        </pc:cxnChg>
        <pc:cxnChg chg="add mod topLvl">
          <ac:chgData name="Jeong, Jake (contracted)" userId="cb98d68d-c335-4ac8-a4bc-989f46b3ae95" providerId="ADAL" clId="{43E31B3A-CBF4-44DF-9466-17E4E4339A08}" dt="2023-08-23T01:16:35.529" v="1451" actId="164"/>
          <ac:cxnSpMkLst>
            <pc:docMk/>
            <pc:sldMk cId="683703589" sldId="443"/>
            <ac:cxnSpMk id="50" creationId="{983FF521-1DF1-A9B1-FA2F-75A5909E7CE9}"/>
          </ac:cxnSpMkLst>
        </pc:cxnChg>
        <pc:cxnChg chg="add mod topLvl">
          <ac:chgData name="Jeong, Jake (contracted)" userId="cb98d68d-c335-4ac8-a4bc-989f46b3ae95" providerId="ADAL" clId="{43E31B3A-CBF4-44DF-9466-17E4E4339A08}" dt="2023-08-23T01:16:35.529" v="1451" actId="164"/>
          <ac:cxnSpMkLst>
            <pc:docMk/>
            <pc:sldMk cId="683703589" sldId="443"/>
            <ac:cxnSpMk id="52" creationId="{654EAD5D-E9EF-13F0-3FD3-8EE1C0783435}"/>
          </ac:cxnSpMkLst>
        </pc:cxnChg>
        <pc:cxnChg chg="add mod topLvl">
          <ac:chgData name="Jeong, Jake (contracted)" userId="cb98d68d-c335-4ac8-a4bc-989f46b3ae95" providerId="ADAL" clId="{43E31B3A-CBF4-44DF-9466-17E4E4339A08}" dt="2023-08-23T01:16:17.456" v="1448" actId="165"/>
          <ac:cxnSpMkLst>
            <pc:docMk/>
            <pc:sldMk cId="683703589" sldId="443"/>
            <ac:cxnSpMk id="58" creationId="{357C212D-76C3-C56D-29FA-FBE97F2F9098}"/>
          </ac:cxnSpMkLst>
        </pc:cxnChg>
        <pc:cxnChg chg="add mod topLvl">
          <ac:chgData name="Jeong, Jake (contracted)" userId="cb98d68d-c335-4ac8-a4bc-989f46b3ae95" providerId="ADAL" clId="{43E31B3A-CBF4-44DF-9466-17E4E4339A08}" dt="2023-08-23T01:16:17.456" v="1448" actId="165"/>
          <ac:cxnSpMkLst>
            <pc:docMk/>
            <pc:sldMk cId="683703589" sldId="443"/>
            <ac:cxnSpMk id="63" creationId="{E0A7ED11-49C2-BA2F-2A12-E0F6D04A214E}"/>
          </ac:cxnSpMkLst>
        </pc:cxnChg>
      </pc:sldChg>
      <pc:sldChg chg="addSp delSp modSp mod">
        <pc:chgData name="Jeong, Jake (contracted)" userId="cb98d68d-c335-4ac8-a4bc-989f46b3ae95" providerId="ADAL" clId="{43E31B3A-CBF4-44DF-9466-17E4E4339A08}" dt="2023-08-23T02:30:29.982" v="3608"/>
        <pc:sldMkLst>
          <pc:docMk/>
          <pc:sldMk cId="2161962919" sldId="444"/>
        </pc:sldMkLst>
        <pc:spChg chg="add del mod">
          <ac:chgData name="Jeong, Jake (contracted)" userId="cb98d68d-c335-4ac8-a4bc-989f46b3ae95" providerId="ADAL" clId="{43E31B3A-CBF4-44DF-9466-17E4E4339A08}" dt="2023-08-23T02:24:29.165" v="3042" actId="478"/>
          <ac:spMkLst>
            <pc:docMk/>
            <pc:sldMk cId="2161962919" sldId="444"/>
            <ac:spMk id="3" creationId="{F785721D-B3CB-5A11-55F7-0E2514632ECB}"/>
          </ac:spMkLst>
        </pc:spChg>
        <pc:spChg chg="mod">
          <ac:chgData name="Jeong, Jake (contracted)" userId="cb98d68d-c335-4ac8-a4bc-989f46b3ae95" providerId="ADAL" clId="{43E31B3A-CBF4-44DF-9466-17E4E4339A08}" dt="2023-08-23T02:23:42.696" v="3036"/>
          <ac:spMkLst>
            <pc:docMk/>
            <pc:sldMk cId="2161962919" sldId="444"/>
            <ac:spMk id="5" creationId="{3C9157F2-937C-534A-365C-CD85EB63532F}"/>
          </ac:spMkLst>
        </pc:spChg>
        <pc:spChg chg="add del mod">
          <ac:chgData name="Jeong, Jake (contracted)" userId="cb98d68d-c335-4ac8-a4bc-989f46b3ae95" providerId="ADAL" clId="{43E31B3A-CBF4-44DF-9466-17E4E4339A08}" dt="2023-08-23T02:23:46.070" v="3038"/>
          <ac:spMkLst>
            <pc:docMk/>
            <pc:sldMk cId="2161962919" sldId="444"/>
            <ac:spMk id="6" creationId="{036D5065-BC5E-CF8F-9CD5-38E95DC32DED}"/>
          </ac:spMkLst>
        </pc:spChg>
        <pc:spChg chg="add mod">
          <ac:chgData name="Jeong, Jake (contracted)" userId="cb98d68d-c335-4ac8-a4bc-989f46b3ae95" providerId="ADAL" clId="{43E31B3A-CBF4-44DF-9466-17E4E4339A08}" dt="2023-08-23T02:24:02.545" v="3041" actId="14100"/>
          <ac:spMkLst>
            <pc:docMk/>
            <pc:sldMk cId="2161962919" sldId="444"/>
            <ac:spMk id="8" creationId="{77889827-CFD2-9691-770F-2F37ACD321F3}"/>
          </ac:spMkLst>
        </pc:spChg>
        <pc:spChg chg="mod">
          <ac:chgData name="Jeong, Jake (contracted)" userId="cb98d68d-c335-4ac8-a4bc-989f46b3ae95" providerId="ADAL" clId="{43E31B3A-CBF4-44DF-9466-17E4E4339A08}" dt="2023-08-23T02:28:48.640" v="3603" actId="20577"/>
          <ac:spMkLst>
            <pc:docMk/>
            <pc:sldMk cId="2161962919" sldId="444"/>
            <ac:spMk id="14" creationId="{6731D17C-A35B-1F51-03D2-5D4634B5D669}"/>
          </ac:spMkLst>
        </pc:spChg>
        <pc:spChg chg="mod">
          <ac:chgData name="Jeong, Jake (contracted)" userId="cb98d68d-c335-4ac8-a4bc-989f46b3ae95" providerId="ADAL" clId="{43E31B3A-CBF4-44DF-9466-17E4E4339A08}" dt="2023-08-23T02:28:23.768" v="3597"/>
          <ac:spMkLst>
            <pc:docMk/>
            <pc:sldMk cId="2161962919" sldId="444"/>
            <ac:spMk id="15" creationId="{0871FD5E-5623-E215-290E-90E86A2E189A}"/>
          </ac:spMkLst>
        </pc:spChg>
        <pc:spChg chg="mod">
          <ac:chgData name="Jeong, Jake (contracted)" userId="cb98d68d-c335-4ac8-a4bc-989f46b3ae95" providerId="ADAL" clId="{43E31B3A-CBF4-44DF-9466-17E4E4339A08}" dt="2023-08-23T02:25:54.935" v="3205"/>
          <ac:spMkLst>
            <pc:docMk/>
            <pc:sldMk cId="2161962919" sldId="444"/>
            <ac:spMk id="16" creationId="{2891E0C8-3F83-4BD2-2974-E00F14284392}"/>
          </ac:spMkLst>
        </pc:spChg>
        <pc:spChg chg="mod">
          <ac:chgData name="Jeong, Jake (contracted)" userId="cb98d68d-c335-4ac8-a4bc-989f46b3ae95" providerId="ADAL" clId="{43E31B3A-CBF4-44DF-9466-17E4E4339A08}" dt="2023-08-23T02:30:29.982" v="3608"/>
          <ac:spMkLst>
            <pc:docMk/>
            <pc:sldMk cId="2161962919" sldId="444"/>
            <ac:spMk id="17" creationId="{E7EBB91F-4F06-2857-91EE-10661984FEC5}"/>
          </ac:spMkLst>
        </pc:spChg>
        <pc:spChg chg="mod">
          <ac:chgData name="Jeong, Jake (contracted)" userId="cb98d68d-c335-4ac8-a4bc-989f46b3ae95" providerId="ADAL" clId="{43E31B3A-CBF4-44DF-9466-17E4E4339A08}" dt="2023-08-23T02:26:26.042" v="3350"/>
          <ac:spMkLst>
            <pc:docMk/>
            <pc:sldMk cId="2161962919" sldId="444"/>
            <ac:spMk id="18" creationId="{CECDAE23-2351-6C92-24E2-C3F99A13CFB7}"/>
          </ac:spMkLst>
        </pc:spChg>
        <pc:picChg chg="add mod">
          <ac:chgData name="Jeong, Jake (contracted)" userId="cb98d68d-c335-4ac8-a4bc-989f46b3ae95" providerId="ADAL" clId="{43E31B3A-CBF4-44DF-9466-17E4E4339A08}" dt="2023-08-23T02:22:41.058" v="3022" actId="1076"/>
          <ac:picMkLst>
            <pc:docMk/>
            <pc:sldMk cId="2161962919" sldId="444"/>
            <ac:picMk id="2" creationId="{799BD34B-A061-03A7-6A39-EBEE6BE5B2F3}"/>
          </ac:picMkLst>
        </pc:picChg>
        <pc:picChg chg="add del mod modCrop">
          <ac:chgData name="Jeong, Jake (contracted)" userId="cb98d68d-c335-4ac8-a4bc-989f46b3ae95" providerId="ADAL" clId="{43E31B3A-CBF4-44DF-9466-17E4E4339A08}" dt="2023-08-23T02:24:56.337" v="3054" actId="1076"/>
          <ac:picMkLst>
            <pc:docMk/>
            <pc:sldMk cId="2161962919" sldId="444"/>
            <ac:picMk id="4" creationId="{BF339B0E-2326-9575-473C-C3A614E76F42}"/>
          </ac:picMkLst>
        </pc:picChg>
        <pc:picChg chg="add del mod">
          <ac:chgData name="Jeong, Jake (contracted)" userId="cb98d68d-c335-4ac8-a4bc-989f46b3ae95" providerId="ADAL" clId="{43E31B3A-CBF4-44DF-9466-17E4E4339A08}" dt="2023-08-23T02:23:46.070" v="3038"/>
          <ac:picMkLst>
            <pc:docMk/>
            <pc:sldMk cId="2161962919" sldId="444"/>
            <ac:picMk id="7" creationId="{4045AA83-CECB-59BA-CAD8-F250ECE21939}"/>
          </ac:picMkLst>
        </pc:picChg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463098373" sldId="44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202102985" sldId="44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381066872" sldId="44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673998865" sldId="45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558161750" sldId="45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255677651" sldId="45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350155574" sldId="45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925141990" sldId="45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465181288" sldId="45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71649807" sldId="45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735229058" sldId="45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936775501" sldId="46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636463998" sldId="46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61032973" sldId="46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56414200" sldId="46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192641586" sldId="46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663796094" sldId="46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015532530" sldId="47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481823183" sldId="47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866715181" sldId="47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961120080" sldId="47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36491359" sldId="47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928769754" sldId="47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896136077" sldId="47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077050334" sldId="47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177993379" sldId="48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591793754" sldId="48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328458097" sldId="482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69925682" sldId="483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280165423" sldId="48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065947107" sldId="48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650013439" sldId="48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4086878210" sldId="48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927816492" sldId="48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495686127" sldId="48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91171606" sldId="49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054273658" sldId="49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493837383" sldId="492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707455131" sldId="493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73193555" sldId="49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745701179" sldId="49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922656959" sldId="49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747242700" sldId="49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426127671" sldId="49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626275052" sldId="49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900118204" sldId="50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279815594" sldId="50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238291565" sldId="502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518027580" sldId="503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564268970" sldId="50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402546665" sldId="50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187428877" sldId="50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4252326708" sldId="50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788988244" sldId="50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467146790" sldId="50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697320684" sldId="510"/>
        </pc:sldMkLst>
      </pc:sldChg>
      <pc:sldChg chg="addSp delSp modSp add mod">
        <pc:chgData name="Jeong, Jake (contracted)" userId="cb98d68d-c335-4ac8-a4bc-989f46b3ae95" providerId="ADAL" clId="{43E31B3A-CBF4-44DF-9466-17E4E4339A08}" dt="2023-08-23T02:22:56.639" v="3024"/>
        <pc:sldMkLst>
          <pc:docMk/>
          <pc:sldMk cId="3772507420" sldId="512"/>
        </pc:sldMkLst>
        <pc:spChg chg="add mod topLvl">
          <ac:chgData name="Jeong, Jake (contracted)" userId="cb98d68d-c335-4ac8-a4bc-989f46b3ae95" providerId="ADAL" clId="{43E31B3A-CBF4-44DF-9466-17E4E4339A08}" dt="2023-08-23T02:22:32.447" v="3019" actId="5736"/>
          <ac:spMkLst>
            <pc:docMk/>
            <pc:sldMk cId="3772507420" sldId="512"/>
            <ac:spMk id="8" creationId="{1F36A90F-9B98-758E-540C-934119F64026}"/>
          </ac:spMkLst>
        </pc:spChg>
        <pc:spChg chg="del">
          <ac:chgData name="Jeong, Jake (contracted)" userId="cb98d68d-c335-4ac8-a4bc-989f46b3ae95" providerId="ADAL" clId="{43E31B3A-CBF4-44DF-9466-17E4E4339A08}" dt="2023-08-23T01:16:54.316" v="1453" actId="478"/>
          <ac:spMkLst>
            <pc:docMk/>
            <pc:sldMk cId="3772507420" sldId="512"/>
            <ac:spMk id="9" creationId="{00C4753A-0211-83F5-A488-53124198168D}"/>
          </ac:spMkLst>
        </pc:spChg>
        <pc:spChg chg="add del mod topLvl">
          <ac:chgData name="Jeong, Jake (contracted)" userId="cb98d68d-c335-4ac8-a4bc-989f46b3ae95" providerId="ADAL" clId="{43E31B3A-CBF4-44DF-9466-17E4E4339A08}" dt="2023-08-23T01:19:09.675" v="1510" actId="478"/>
          <ac:spMkLst>
            <pc:docMk/>
            <pc:sldMk cId="3772507420" sldId="512"/>
            <ac:spMk id="12" creationId="{CD6ADF77-B001-90E8-B7FE-63FD73E637F0}"/>
          </ac:spMkLst>
        </pc:spChg>
        <pc:spChg chg="add mod topLvl">
          <ac:chgData name="Jeong, Jake (contracted)" userId="cb98d68d-c335-4ac8-a4bc-989f46b3ae95" providerId="ADAL" clId="{43E31B3A-CBF4-44DF-9466-17E4E4339A08}" dt="2023-08-23T01:59:41.346" v="2325" actId="113"/>
          <ac:spMkLst>
            <pc:docMk/>
            <pc:sldMk cId="3772507420" sldId="512"/>
            <ac:spMk id="14" creationId="{C8E96AE6-2367-7B49-008C-7737CA1EE747}"/>
          </ac:spMkLst>
        </pc:spChg>
        <pc:spChg chg="add mod topLvl">
          <ac:chgData name="Jeong, Jake (contracted)" userId="cb98d68d-c335-4ac8-a4bc-989f46b3ae95" providerId="ADAL" clId="{43E31B3A-CBF4-44DF-9466-17E4E4339A08}" dt="2023-08-23T01:56:17.505" v="2264" actId="1076"/>
          <ac:spMkLst>
            <pc:docMk/>
            <pc:sldMk cId="3772507420" sldId="512"/>
            <ac:spMk id="16" creationId="{EC00633D-11D1-31E2-20F2-A0F3F4B54523}"/>
          </ac:spMkLst>
        </pc:spChg>
        <pc:spChg chg="add mod topLvl">
          <ac:chgData name="Jeong, Jake (contracted)" userId="cb98d68d-c335-4ac8-a4bc-989f46b3ae95" providerId="ADAL" clId="{43E31B3A-CBF4-44DF-9466-17E4E4339A08}" dt="2023-08-23T01:56:17.505" v="2264" actId="1076"/>
          <ac:spMkLst>
            <pc:docMk/>
            <pc:sldMk cId="3772507420" sldId="512"/>
            <ac:spMk id="21" creationId="{9335FE65-67E2-7012-9CAF-F1086CD6B3DB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23" creationId="{F4FA386A-C244-8D19-7FF7-2E43B4D231AA}"/>
          </ac:spMkLst>
        </pc:spChg>
        <pc:spChg chg="mod topLvl">
          <ac:chgData name="Jeong, Jake (contracted)" userId="cb98d68d-c335-4ac8-a4bc-989f46b3ae95" providerId="ADAL" clId="{43E31B3A-CBF4-44DF-9466-17E4E4339A08}" dt="2023-08-23T01:59:41.346" v="2325" actId="113"/>
          <ac:spMkLst>
            <pc:docMk/>
            <pc:sldMk cId="3772507420" sldId="512"/>
            <ac:spMk id="27" creationId="{A40C9FDF-5E45-B555-B128-6BE24CA51FE5}"/>
          </ac:spMkLst>
        </pc:spChg>
        <pc:spChg chg="mod topLvl">
          <ac:chgData name="Jeong, Jake (contracted)" userId="cb98d68d-c335-4ac8-a4bc-989f46b3ae95" providerId="ADAL" clId="{43E31B3A-CBF4-44DF-9466-17E4E4339A08}" dt="2023-08-23T01:57:00.719" v="2276" actId="1076"/>
          <ac:spMkLst>
            <pc:docMk/>
            <pc:sldMk cId="3772507420" sldId="512"/>
            <ac:spMk id="30" creationId="{A2FE65FA-6638-9E89-E924-DFFCF4CDD04D}"/>
          </ac:spMkLst>
        </pc:spChg>
        <pc:spChg chg="mod topLvl">
          <ac:chgData name="Jeong, Jake (contracted)" userId="cb98d68d-c335-4ac8-a4bc-989f46b3ae95" providerId="ADAL" clId="{43E31B3A-CBF4-44DF-9466-17E4E4339A08}" dt="2023-08-23T01:57:00.719" v="2276" actId="1076"/>
          <ac:spMkLst>
            <pc:docMk/>
            <pc:sldMk cId="3772507420" sldId="512"/>
            <ac:spMk id="31" creationId="{BD04CA0F-D103-DC57-57EE-9DCDB7973AFF}"/>
          </ac:spMkLst>
        </pc:spChg>
        <pc:spChg chg="mod topLvl">
          <ac:chgData name="Jeong, Jake (contracted)" userId="cb98d68d-c335-4ac8-a4bc-989f46b3ae95" providerId="ADAL" clId="{43E31B3A-CBF4-44DF-9466-17E4E4339A08}" dt="2023-08-23T01:59:41.346" v="2325" actId="113"/>
          <ac:spMkLst>
            <pc:docMk/>
            <pc:sldMk cId="3772507420" sldId="512"/>
            <ac:spMk id="37" creationId="{B897899E-7662-E58A-BF5D-54428D642E06}"/>
          </ac:spMkLst>
        </pc:spChg>
        <pc:spChg chg="mod topLvl">
          <ac:chgData name="Jeong, Jake (contracted)" userId="cb98d68d-c335-4ac8-a4bc-989f46b3ae95" providerId="ADAL" clId="{43E31B3A-CBF4-44DF-9466-17E4E4339A08}" dt="2023-08-23T01:56:35.646" v="2270" actId="1076"/>
          <ac:spMkLst>
            <pc:docMk/>
            <pc:sldMk cId="3772507420" sldId="512"/>
            <ac:spMk id="40" creationId="{841EFC54-F319-73DF-1CCA-93EC33544942}"/>
          </ac:spMkLst>
        </pc:spChg>
        <pc:spChg chg="mod topLvl">
          <ac:chgData name="Jeong, Jake (contracted)" userId="cb98d68d-c335-4ac8-a4bc-989f46b3ae95" providerId="ADAL" clId="{43E31B3A-CBF4-44DF-9466-17E4E4339A08}" dt="2023-08-23T01:56:35.646" v="2270" actId="1076"/>
          <ac:spMkLst>
            <pc:docMk/>
            <pc:sldMk cId="3772507420" sldId="512"/>
            <ac:spMk id="41" creationId="{3F018286-20BE-C687-B9BD-6F76F64FA2FF}"/>
          </ac:spMkLst>
        </pc:spChg>
        <pc:spChg chg="mod topLvl">
          <ac:chgData name="Jeong, Jake (contracted)" userId="cb98d68d-c335-4ac8-a4bc-989f46b3ae95" providerId="ADAL" clId="{43E31B3A-CBF4-44DF-9466-17E4E4339A08}" dt="2023-08-23T01:59:41.346" v="2325" actId="113"/>
          <ac:spMkLst>
            <pc:docMk/>
            <pc:sldMk cId="3772507420" sldId="512"/>
            <ac:spMk id="43" creationId="{F125088A-BFA8-F16E-08F2-A553F55FF2C6}"/>
          </ac:spMkLst>
        </pc:spChg>
        <pc:spChg chg="mod topLvl">
          <ac:chgData name="Jeong, Jake (contracted)" userId="cb98d68d-c335-4ac8-a4bc-989f46b3ae95" providerId="ADAL" clId="{43E31B3A-CBF4-44DF-9466-17E4E4339A08}" dt="2023-08-23T01:56:22.971" v="2266" actId="1076"/>
          <ac:spMkLst>
            <pc:docMk/>
            <pc:sldMk cId="3772507420" sldId="512"/>
            <ac:spMk id="45" creationId="{434B3ED0-D4D0-0DA0-C72A-A0BF2D3EA972}"/>
          </ac:spMkLst>
        </pc:spChg>
        <pc:spChg chg="del mod">
          <ac:chgData name="Jeong, Jake (contracted)" userId="cb98d68d-c335-4ac8-a4bc-989f46b3ae95" providerId="ADAL" clId="{43E31B3A-CBF4-44DF-9466-17E4E4339A08}" dt="2023-08-23T01:23:27.461" v="1656" actId="478"/>
          <ac:spMkLst>
            <pc:docMk/>
            <pc:sldMk cId="3772507420" sldId="512"/>
            <ac:spMk id="46" creationId="{9514662E-A0A2-5E54-D009-B5C1AA285E9B}"/>
          </ac:spMkLst>
        </pc:spChg>
        <pc:spChg chg="add del mod ord">
          <ac:chgData name="Jeong, Jake (contracted)" userId="cb98d68d-c335-4ac8-a4bc-989f46b3ae95" providerId="ADAL" clId="{43E31B3A-CBF4-44DF-9466-17E4E4339A08}" dt="2023-08-23T01:31:29.374" v="1855" actId="478"/>
          <ac:spMkLst>
            <pc:docMk/>
            <pc:sldMk cId="3772507420" sldId="512"/>
            <ac:spMk id="48" creationId="{98E5B246-B933-9F49-0F19-6EC25BC94D82}"/>
          </ac:spMkLst>
        </pc:spChg>
        <pc:spChg chg="add del mod">
          <ac:chgData name="Jeong, Jake (contracted)" userId="cb98d68d-c335-4ac8-a4bc-989f46b3ae95" providerId="ADAL" clId="{43E31B3A-CBF4-44DF-9466-17E4E4339A08}" dt="2023-08-23T02:22:32.447" v="3019" actId="5736"/>
          <ac:spMkLst>
            <pc:docMk/>
            <pc:sldMk cId="3772507420" sldId="512"/>
            <ac:spMk id="53" creationId="{B1627C26-3030-5068-6B34-C80A0C1F919B}"/>
          </ac:spMkLst>
        </pc:spChg>
        <pc:spChg chg="mod ord">
          <ac:chgData name="Jeong, Jake (contracted)" userId="cb98d68d-c335-4ac8-a4bc-989f46b3ae95" providerId="ADAL" clId="{43E31B3A-CBF4-44DF-9466-17E4E4339A08}" dt="2023-08-23T01:30:41.679" v="1823"/>
          <ac:spMkLst>
            <pc:docMk/>
            <pc:sldMk cId="3772507420" sldId="512"/>
            <ac:spMk id="54" creationId="{0E945654-05DA-2C01-F158-C80DAAC9B70D}"/>
          </ac:spMkLst>
        </pc:spChg>
        <pc:spChg chg="mod">
          <ac:chgData name="Jeong, Jake (contracted)" userId="cb98d68d-c335-4ac8-a4bc-989f46b3ae95" providerId="ADAL" clId="{43E31B3A-CBF4-44DF-9466-17E4E4339A08}" dt="2023-08-23T01:31:12.820" v="1833"/>
          <ac:spMkLst>
            <pc:docMk/>
            <pc:sldMk cId="3772507420" sldId="512"/>
            <ac:spMk id="55" creationId="{48A688A1-08C6-62D9-DBEC-BF38E4DD9F1D}"/>
          </ac:spMkLst>
        </pc:spChg>
        <pc:spChg chg="add del mod ord">
          <ac:chgData name="Jeong, Jake (contracted)" userId="cb98d68d-c335-4ac8-a4bc-989f46b3ae95" providerId="ADAL" clId="{43E31B3A-CBF4-44DF-9466-17E4E4339A08}" dt="2023-08-23T02:02:40.580" v="2560" actId="478"/>
          <ac:spMkLst>
            <pc:docMk/>
            <pc:sldMk cId="3772507420" sldId="512"/>
            <ac:spMk id="59" creationId="{30CFD8A0-3CEC-BE2D-BBD5-3255CE138E78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24" creationId="{77937186-9F6E-0B6E-3055-B07ECBCB2C1A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25" creationId="{C4429FDA-73EE-6A65-2397-B654FE0E5803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27" creationId="{3CF13272-EA45-8F6C-FA3D-DB78D0BDD259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31" creationId="{3B20C3D2-F994-9D2F-ED4E-366A5555E7A4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32" creationId="{138D601B-305D-6D73-A41E-749F57F4628B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34" creationId="{DE8D8188-2AB4-C369-6CC0-22EB970B3D0B}"/>
          </ac:spMkLst>
        </pc:spChg>
        <pc:spChg chg="add mod">
          <ac:chgData name="Jeong, Jake (contracted)" userId="cb98d68d-c335-4ac8-a4bc-989f46b3ae95" providerId="ADAL" clId="{43E31B3A-CBF4-44DF-9466-17E4E4339A08}" dt="2023-08-23T01:45:25.296" v="2061" actId="207"/>
          <ac:spMkLst>
            <pc:docMk/>
            <pc:sldMk cId="3772507420" sldId="512"/>
            <ac:spMk id="1037" creationId="{4954EB4C-46DA-C038-BA3D-44A5EBB38954}"/>
          </ac:spMkLst>
        </pc:spChg>
        <pc:spChg chg="add mod">
          <ac:chgData name="Jeong, Jake (contracted)" userId="cb98d68d-c335-4ac8-a4bc-989f46b3ae95" providerId="ADAL" clId="{43E31B3A-CBF4-44DF-9466-17E4E4339A08}" dt="2023-08-23T01:45:25.296" v="2061" actId="207"/>
          <ac:spMkLst>
            <pc:docMk/>
            <pc:sldMk cId="3772507420" sldId="512"/>
            <ac:spMk id="1038" creationId="{1D6FAE47-F266-1CE6-DE70-C6158AA2E1FF}"/>
          </ac:spMkLst>
        </pc:spChg>
        <pc:spChg chg="add mod">
          <ac:chgData name="Jeong, Jake (contracted)" userId="cb98d68d-c335-4ac8-a4bc-989f46b3ae95" providerId="ADAL" clId="{43E31B3A-CBF4-44DF-9466-17E4E4339A08}" dt="2023-08-23T01:53:16.488" v="2231" actId="1076"/>
          <ac:spMkLst>
            <pc:docMk/>
            <pc:sldMk cId="3772507420" sldId="512"/>
            <ac:spMk id="1040" creationId="{7A2775EA-EE55-C136-817E-C27178DA3E73}"/>
          </ac:spMkLst>
        </pc:spChg>
        <pc:spChg chg="add mod">
          <ac:chgData name="Jeong, Jake (contracted)" userId="cb98d68d-c335-4ac8-a4bc-989f46b3ae95" providerId="ADAL" clId="{43E31B3A-CBF4-44DF-9466-17E4E4339A08}" dt="2023-08-23T01:53:18.165" v="2232" actId="1076"/>
          <ac:spMkLst>
            <pc:docMk/>
            <pc:sldMk cId="3772507420" sldId="512"/>
            <ac:spMk id="1041" creationId="{D50200F2-4AB0-D504-47F5-732293694E1E}"/>
          </ac:spMkLst>
        </pc:spChg>
        <pc:spChg chg="add del mod">
          <ac:chgData name="Jeong, Jake (contracted)" userId="cb98d68d-c335-4ac8-a4bc-989f46b3ae95" providerId="ADAL" clId="{43E31B3A-CBF4-44DF-9466-17E4E4339A08}" dt="2023-08-23T01:41:52.578" v="1995" actId="11529"/>
          <ac:spMkLst>
            <pc:docMk/>
            <pc:sldMk cId="3772507420" sldId="512"/>
            <ac:spMk id="1042" creationId="{70FC423E-C60E-61F6-ED31-511935202871}"/>
          </ac:spMkLst>
        </pc:spChg>
        <pc:spChg chg="add mod">
          <ac:chgData name="Jeong, Jake (contracted)" userId="cb98d68d-c335-4ac8-a4bc-989f46b3ae95" providerId="ADAL" clId="{43E31B3A-CBF4-44DF-9466-17E4E4339A08}" dt="2023-08-23T01:53:30.940" v="2237" actId="1037"/>
          <ac:spMkLst>
            <pc:docMk/>
            <pc:sldMk cId="3772507420" sldId="512"/>
            <ac:spMk id="1043" creationId="{7D99BB67-5AEB-8E2B-8D4E-B82B3BC32977}"/>
          </ac:spMkLst>
        </pc:spChg>
        <pc:spChg chg="add mod">
          <ac:chgData name="Jeong, Jake (contracted)" userId="cb98d68d-c335-4ac8-a4bc-989f46b3ae95" providerId="ADAL" clId="{43E31B3A-CBF4-44DF-9466-17E4E4339A08}" dt="2023-08-23T01:44:48.261" v="2058" actId="1076"/>
          <ac:spMkLst>
            <pc:docMk/>
            <pc:sldMk cId="3772507420" sldId="512"/>
            <ac:spMk id="1044" creationId="{61BBAD4F-B8DC-56F3-E654-A5C966BA7EAF}"/>
          </ac:spMkLst>
        </pc:spChg>
        <pc:spChg chg="add mod">
          <ac:chgData name="Jeong, Jake (contracted)" userId="cb98d68d-c335-4ac8-a4bc-989f46b3ae95" providerId="ADAL" clId="{43E31B3A-CBF4-44DF-9466-17E4E4339A08}" dt="2023-08-23T01:52:59.534" v="2227" actId="164"/>
          <ac:spMkLst>
            <pc:docMk/>
            <pc:sldMk cId="3772507420" sldId="512"/>
            <ac:spMk id="1047" creationId="{692F4C7D-60AE-CFA8-B0E5-910B56C81553}"/>
          </ac:spMkLst>
        </pc:spChg>
        <pc:spChg chg="add mod">
          <ac:chgData name="Jeong, Jake (contracted)" userId="cb98d68d-c335-4ac8-a4bc-989f46b3ae95" providerId="ADAL" clId="{43E31B3A-CBF4-44DF-9466-17E4E4339A08}" dt="2023-08-23T01:52:59.534" v="2227" actId="164"/>
          <ac:spMkLst>
            <pc:docMk/>
            <pc:sldMk cId="3772507420" sldId="512"/>
            <ac:spMk id="1048" creationId="{A183C7AE-9FF8-43F6-87FB-003EBEEAB414}"/>
          </ac:spMkLst>
        </pc:spChg>
        <pc:spChg chg="add del mod">
          <ac:chgData name="Jeong, Jake (contracted)" userId="cb98d68d-c335-4ac8-a4bc-989f46b3ae95" providerId="ADAL" clId="{43E31B3A-CBF4-44DF-9466-17E4E4339A08}" dt="2023-08-23T01:50:06.241" v="2138" actId="478"/>
          <ac:spMkLst>
            <pc:docMk/>
            <pc:sldMk cId="3772507420" sldId="512"/>
            <ac:spMk id="1049" creationId="{AA525F30-E36F-AB22-2F70-36D2BC2BE1C1}"/>
          </ac:spMkLst>
        </pc:spChg>
        <pc:spChg chg="add del mod">
          <ac:chgData name="Jeong, Jake (contracted)" userId="cb98d68d-c335-4ac8-a4bc-989f46b3ae95" providerId="ADAL" clId="{43E31B3A-CBF4-44DF-9466-17E4E4339A08}" dt="2023-08-23T01:59:01.816" v="2310" actId="478"/>
          <ac:spMkLst>
            <pc:docMk/>
            <pc:sldMk cId="3772507420" sldId="512"/>
            <ac:spMk id="1050" creationId="{9A8A2E6E-6DE0-58E6-C34F-4DAA83C8D6F3}"/>
          </ac:spMkLst>
        </pc:spChg>
        <pc:spChg chg="add del mod">
          <ac:chgData name="Jeong, Jake (contracted)" userId="cb98d68d-c335-4ac8-a4bc-989f46b3ae95" providerId="ADAL" clId="{43E31B3A-CBF4-44DF-9466-17E4E4339A08}" dt="2023-08-23T01:59:17.526" v="2317" actId="478"/>
          <ac:spMkLst>
            <pc:docMk/>
            <pc:sldMk cId="3772507420" sldId="512"/>
            <ac:spMk id="1052" creationId="{9F9BF53A-FEF4-77EC-DEF1-1E0B0571178B}"/>
          </ac:spMkLst>
        </pc:spChg>
        <pc:spChg chg="add mod">
          <ac:chgData name="Jeong, Jake (contracted)" userId="cb98d68d-c335-4ac8-a4bc-989f46b3ae95" providerId="ADAL" clId="{43E31B3A-CBF4-44DF-9466-17E4E4339A08}" dt="2023-08-23T02:16:30.785" v="2904" actId="164"/>
          <ac:spMkLst>
            <pc:docMk/>
            <pc:sldMk cId="3772507420" sldId="512"/>
            <ac:spMk id="1055" creationId="{FA55FC2E-6556-5BD6-3B75-CA6A58BD9D65}"/>
          </ac:spMkLst>
        </pc:spChg>
        <pc:spChg chg="add mod ord">
          <ac:chgData name="Jeong, Jake (contracted)" userId="cb98d68d-c335-4ac8-a4bc-989f46b3ae95" providerId="ADAL" clId="{43E31B3A-CBF4-44DF-9466-17E4E4339A08}" dt="2023-08-23T02:22:32.447" v="3019" actId="5736"/>
          <ac:spMkLst>
            <pc:docMk/>
            <pc:sldMk cId="3772507420" sldId="512"/>
            <ac:spMk id="1059" creationId="{5401D3A7-0169-DAD3-75F8-A082091083F1}"/>
          </ac:spMkLst>
        </pc:spChg>
        <pc:spChg chg="add del mod">
          <ac:chgData name="Jeong, Jake (contracted)" userId="cb98d68d-c335-4ac8-a4bc-989f46b3ae95" providerId="ADAL" clId="{43E31B3A-CBF4-44DF-9466-17E4E4339A08}" dt="2023-08-23T02:22:56.639" v="3024"/>
          <ac:spMkLst>
            <pc:docMk/>
            <pc:sldMk cId="3772507420" sldId="512"/>
            <ac:spMk id="1061" creationId="{706551BC-ED07-2285-8112-7BB239CD84E2}"/>
          </ac:spMkLst>
        </pc:spChg>
        <pc:grpChg chg="add del mod">
          <ac:chgData name="Jeong, Jake (contracted)" userId="cb98d68d-c335-4ac8-a4bc-989f46b3ae95" providerId="ADAL" clId="{43E31B3A-CBF4-44DF-9466-17E4E4339A08}" dt="2023-08-23T01:18:03.798" v="1483" actId="165"/>
          <ac:grpSpMkLst>
            <pc:docMk/>
            <pc:sldMk cId="3772507420" sldId="512"/>
            <ac:grpSpMk id="22" creationId="{B8F775FA-2695-2A1C-C8F3-89679F2AA875}"/>
          </ac:grpSpMkLst>
        </pc:grpChg>
        <pc:grpChg chg="add del mod topLvl">
          <ac:chgData name="Jeong, Jake (contracted)" userId="cb98d68d-c335-4ac8-a4bc-989f46b3ae95" providerId="ADAL" clId="{43E31B3A-CBF4-44DF-9466-17E4E4339A08}" dt="2023-08-23T01:25:24.048" v="1695" actId="165"/>
          <ac:grpSpMkLst>
            <pc:docMk/>
            <pc:sldMk cId="3772507420" sldId="512"/>
            <ac:grpSpMk id="24" creationId="{6BD0634A-168F-78D7-81B3-7662E33C191C}"/>
          </ac:grpSpMkLst>
        </pc:grpChg>
        <pc:grpChg chg="add del mod">
          <ac:chgData name="Jeong, Jake (contracted)" userId="cb98d68d-c335-4ac8-a4bc-989f46b3ae95" providerId="ADAL" clId="{43E31B3A-CBF4-44DF-9466-17E4E4339A08}" dt="2023-08-23T01:25:12.450" v="1692" actId="165"/>
          <ac:grpSpMkLst>
            <pc:docMk/>
            <pc:sldMk cId="3772507420" sldId="512"/>
            <ac:grpSpMk id="25" creationId="{93DD4637-3A60-2B7F-49C9-C4EF905F2F7F}"/>
          </ac:grpSpMkLst>
        </pc:grpChg>
        <pc:grpChg chg="add del mod">
          <ac:chgData name="Jeong, Jake (contracted)" userId="cb98d68d-c335-4ac8-a4bc-989f46b3ae95" providerId="ADAL" clId="{43E31B3A-CBF4-44DF-9466-17E4E4339A08}" dt="2023-08-23T01:25:12.450" v="1692" actId="165"/>
          <ac:grpSpMkLst>
            <pc:docMk/>
            <pc:sldMk cId="3772507420" sldId="512"/>
            <ac:grpSpMk id="26" creationId="{ED62CC0A-E5D0-5EED-0405-4ACCA4CCF6DE}"/>
          </ac:grpSpMkLst>
        </pc:grpChg>
        <pc:grpChg chg="del mod topLvl">
          <ac:chgData name="Jeong, Jake (contracted)" userId="cb98d68d-c335-4ac8-a4bc-989f46b3ae95" providerId="ADAL" clId="{43E31B3A-CBF4-44DF-9466-17E4E4339A08}" dt="2023-08-23T01:25:24.048" v="1695" actId="165"/>
          <ac:grpSpMkLst>
            <pc:docMk/>
            <pc:sldMk cId="3772507420" sldId="512"/>
            <ac:grpSpMk id="28" creationId="{A31B28DB-C16A-D19E-E01A-2ED1634A1020}"/>
          </ac:grpSpMkLst>
        </pc:grpChg>
        <pc:grpChg chg="add del mod">
          <ac:chgData name="Jeong, Jake (contracted)" userId="cb98d68d-c335-4ac8-a4bc-989f46b3ae95" providerId="ADAL" clId="{43E31B3A-CBF4-44DF-9466-17E4E4339A08}" dt="2023-08-23T01:25:12.450" v="1692" actId="165"/>
          <ac:grpSpMkLst>
            <pc:docMk/>
            <pc:sldMk cId="3772507420" sldId="512"/>
            <ac:grpSpMk id="34" creationId="{BFC287EB-60DA-0F71-D5E7-505F23BC42F0}"/>
          </ac:grpSpMkLst>
        </pc:grpChg>
        <pc:grpChg chg="del mod topLvl">
          <ac:chgData name="Jeong, Jake (contracted)" userId="cb98d68d-c335-4ac8-a4bc-989f46b3ae95" providerId="ADAL" clId="{43E31B3A-CBF4-44DF-9466-17E4E4339A08}" dt="2023-08-23T01:25:24.048" v="1695" actId="165"/>
          <ac:grpSpMkLst>
            <pc:docMk/>
            <pc:sldMk cId="3772507420" sldId="512"/>
            <ac:grpSpMk id="39" creationId="{603783C0-EB1B-5753-E56D-29D0E8012365}"/>
          </ac:grpSpMkLst>
        </pc:grpChg>
        <pc:grpChg chg="add del mod">
          <ac:chgData name="Jeong, Jake (contracted)" userId="cb98d68d-c335-4ac8-a4bc-989f46b3ae95" providerId="ADAL" clId="{43E31B3A-CBF4-44DF-9466-17E4E4339A08}" dt="2023-08-23T01:25:12.450" v="1692" actId="165"/>
          <ac:grpSpMkLst>
            <pc:docMk/>
            <pc:sldMk cId="3772507420" sldId="512"/>
            <ac:grpSpMk id="42" creationId="{466973AA-649C-E604-4CFF-F448413478DE}"/>
          </ac:grpSpMkLst>
        </pc:grpChg>
        <pc:grpChg chg="del mod">
          <ac:chgData name="Jeong, Jake (contracted)" userId="cb98d68d-c335-4ac8-a4bc-989f46b3ae95" providerId="ADAL" clId="{43E31B3A-CBF4-44DF-9466-17E4E4339A08}" dt="2023-08-23T01:23:27.461" v="1656" actId="478"/>
          <ac:grpSpMkLst>
            <pc:docMk/>
            <pc:sldMk cId="3772507420" sldId="512"/>
            <ac:grpSpMk id="44" creationId="{37DAB16F-E50A-B2FD-A21C-70D1481F9636}"/>
          </ac:grpSpMkLst>
        </pc:grpChg>
        <pc:grpChg chg="add mod">
          <ac:chgData name="Jeong, Jake (contracted)" userId="cb98d68d-c335-4ac8-a4bc-989f46b3ae95" providerId="ADAL" clId="{43E31B3A-CBF4-44DF-9466-17E4E4339A08}" dt="2023-08-23T02:22:32.447" v="3019" actId="5736"/>
          <ac:grpSpMkLst>
            <pc:docMk/>
            <pc:sldMk cId="3772507420" sldId="512"/>
            <ac:grpSpMk id="56" creationId="{880D3954-4593-25AB-BBB0-2C98A9DE5EB7}"/>
          </ac:grpSpMkLst>
        </pc:grpChg>
        <pc:grpChg chg="add del mod ord">
          <ac:chgData name="Jeong, Jake (contracted)" userId="cb98d68d-c335-4ac8-a4bc-989f46b3ae95" providerId="ADAL" clId="{43E31B3A-CBF4-44DF-9466-17E4E4339A08}" dt="2023-08-23T01:48:54.229" v="2115" actId="478"/>
          <ac:grpSpMkLst>
            <pc:docMk/>
            <pc:sldMk cId="3772507420" sldId="512"/>
            <ac:grpSpMk id="1033" creationId="{A0CA74D2-B4FB-9F56-E10A-8D67F8A692DA}"/>
          </ac:grpSpMkLst>
        </pc:grpChg>
        <pc:grpChg chg="del">
          <ac:chgData name="Jeong, Jake (contracted)" userId="cb98d68d-c335-4ac8-a4bc-989f46b3ae95" providerId="ADAL" clId="{43E31B3A-CBF4-44DF-9466-17E4E4339A08}" dt="2023-08-23T01:16:57.715" v="1454" actId="478"/>
          <ac:grpSpMkLst>
            <pc:docMk/>
            <pc:sldMk cId="3772507420" sldId="512"/>
            <ac:grpSpMk id="1039" creationId="{43EC435D-F54F-5D47-8B1E-3E36A2DAF4BC}"/>
          </ac:grpSpMkLst>
        </pc:grpChg>
        <pc:grpChg chg="add mod">
          <ac:chgData name="Jeong, Jake (contracted)" userId="cb98d68d-c335-4ac8-a4bc-989f46b3ae95" providerId="ADAL" clId="{43E31B3A-CBF4-44DF-9466-17E4E4339A08}" dt="2023-08-23T01:44:15.897" v="2030" actId="164"/>
          <ac:grpSpMkLst>
            <pc:docMk/>
            <pc:sldMk cId="3772507420" sldId="512"/>
            <ac:grpSpMk id="1045" creationId="{D51DCAD6-1168-E3D8-89EF-68E2618A7892}"/>
          </ac:grpSpMkLst>
        </pc:grpChg>
        <pc:grpChg chg="add del mod">
          <ac:chgData name="Jeong, Jake (contracted)" userId="cb98d68d-c335-4ac8-a4bc-989f46b3ae95" providerId="ADAL" clId="{43E31B3A-CBF4-44DF-9466-17E4E4339A08}" dt="2023-08-23T01:59:17.526" v="2317" actId="478"/>
          <ac:grpSpMkLst>
            <pc:docMk/>
            <pc:sldMk cId="3772507420" sldId="512"/>
            <ac:grpSpMk id="1046" creationId="{C12B6FD2-AEE5-365C-60AF-4C12B88B1A64}"/>
          </ac:grpSpMkLst>
        </pc:grpChg>
        <pc:grpChg chg="add del mod">
          <ac:chgData name="Jeong, Jake (contracted)" userId="cb98d68d-c335-4ac8-a4bc-989f46b3ae95" providerId="ADAL" clId="{43E31B3A-CBF4-44DF-9466-17E4E4339A08}" dt="2023-08-23T01:59:17.526" v="2317" actId="478"/>
          <ac:grpSpMkLst>
            <pc:docMk/>
            <pc:sldMk cId="3772507420" sldId="512"/>
            <ac:grpSpMk id="1051" creationId="{0129178F-51CA-261F-3670-D6986D082848}"/>
          </ac:grpSpMkLst>
        </pc:grpChg>
        <pc:grpChg chg="add del mod">
          <ac:chgData name="Jeong, Jake (contracted)" userId="cb98d68d-c335-4ac8-a4bc-989f46b3ae95" providerId="ADAL" clId="{43E31B3A-CBF4-44DF-9466-17E4E4339A08}" dt="2023-08-23T02:16:49.415" v="2911" actId="164"/>
          <ac:grpSpMkLst>
            <pc:docMk/>
            <pc:sldMk cId="3772507420" sldId="512"/>
            <ac:grpSpMk id="1057" creationId="{F4C918B5-2FEA-94BA-46E0-656BDC7E4D76}"/>
          </ac:grpSpMkLst>
        </pc:grpChg>
        <pc:grpChg chg="add mod ord">
          <ac:chgData name="Jeong, Jake (contracted)" userId="cb98d68d-c335-4ac8-a4bc-989f46b3ae95" providerId="ADAL" clId="{43E31B3A-CBF4-44DF-9466-17E4E4339A08}" dt="2023-08-23T02:22:32.447" v="3019" actId="5736"/>
          <ac:grpSpMkLst>
            <pc:docMk/>
            <pc:sldMk cId="3772507420" sldId="512"/>
            <ac:grpSpMk id="1058" creationId="{93116E02-CB8C-4958-1B79-6931E8EB39D4}"/>
          </ac:grpSpMkLst>
        </pc:grpChg>
        <pc:graphicFrameChg chg="add mod modGraphic">
          <ac:chgData name="Jeong, Jake (contracted)" userId="cb98d68d-c335-4ac8-a4bc-989f46b3ae95" providerId="ADAL" clId="{43E31B3A-CBF4-44DF-9466-17E4E4339A08}" dt="2023-08-23T02:22:32.447" v="3019" actId="5736"/>
          <ac:graphicFrameMkLst>
            <pc:docMk/>
            <pc:sldMk cId="3772507420" sldId="512"/>
            <ac:graphicFrameMk id="1053" creationId="{E0B1727C-DFB3-D44D-22AE-22187225DC20}"/>
          </ac:graphicFrameMkLst>
        </pc:graphicFrameChg>
        <pc:picChg chg="add mod">
          <ac:chgData name="Jeong, Jake (contracted)" userId="cb98d68d-c335-4ac8-a4bc-989f46b3ae95" providerId="ADAL" clId="{43E31B3A-CBF4-44DF-9466-17E4E4339A08}" dt="2023-08-23T02:16:49.415" v="2911" actId="164"/>
          <ac:picMkLst>
            <pc:docMk/>
            <pc:sldMk cId="3772507420" sldId="512"/>
            <ac:picMk id="7" creationId="{11E01C90-3D35-C6F8-40B3-FACAD12CF398}"/>
          </ac:picMkLst>
        </pc:picChg>
        <pc:picChg chg="del">
          <ac:chgData name="Jeong, Jake (contracted)" userId="cb98d68d-c335-4ac8-a4bc-989f46b3ae95" providerId="ADAL" clId="{43E31B3A-CBF4-44DF-9466-17E4E4339A08}" dt="2023-08-23T01:16:59.510" v="1455" actId="478"/>
          <ac:picMkLst>
            <pc:docMk/>
            <pc:sldMk cId="3772507420" sldId="512"/>
            <ac:picMk id="13" creationId="{BD5292ED-AE76-8DF9-BD94-180FF349B2A8}"/>
          </ac:picMkLst>
        </pc:picChg>
        <pc:picChg chg="add del mod ord">
          <ac:chgData name="Jeong, Jake (contracted)" userId="cb98d68d-c335-4ac8-a4bc-989f46b3ae95" providerId="ADAL" clId="{43E31B3A-CBF4-44DF-9466-17E4E4339A08}" dt="2023-08-23T02:11:11.032" v="2778" actId="478"/>
          <ac:picMkLst>
            <pc:docMk/>
            <pc:sldMk cId="3772507420" sldId="512"/>
            <ac:picMk id="32" creationId="{63562E78-D00B-67CD-C4A7-2E0A9B05FFCB}"/>
          </ac:picMkLst>
        </pc:picChg>
        <pc:picChg chg="del">
          <ac:chgData name="Jeong, Jake (contracted)" userId="cb98d68d-c335-4ac8-a4bc-989f46b3ae95" providerId="ADAL" clId="{43E31B3A-CBF4-44DF-9466-17E4E4339A08}" dt="2023-08-23T01:16:54.316" v="1453" actId="478"/>
          <ac:picMkLst>
            <pc:docMk/>
            <pc:sldMk cId="3772507420" sldId="512"/>
            <ac:picMk id="47" creationId="{9E3E2520-E293-C2FB-F973-8D7BDB6942D8}"/>
          </ac:picMkLst>
        </pc:picChg>
        <pc:picChg chg="add del mod">
          <ac:chgData name="Jeong, Jake (contracted)" userId="cb98d68d-c335-4ac8-a4bc-989f46b3ae95" providerId="ADAL" clId="{43E31B3A-CBF4-44DF-9466-17E4E4339A08}" dt="2023-08-23T02:13:07.805" v="2876" actId="478"/>
          <ac:picMkLst>
            <pc:docMk/>
            <pc:sldMk cId="3772507420" sldId="512"/>
            <ac:picMk id="1054" creationId="{2F303CD6-BAB7-35E6-AED2-50677D46DBAF}"/>
          </ac:picMkLst>
        </pc:picChg>
        <pc:picChg chg="add mod">
          <ac:chgData name="Jeong, Jake (contracted)" userId="cb98d68d-c335-4ac8-a4bc-989f46b3ae95" providerId="ADAL" clId="{43E31B3A-CBF4-44DF-9466-17E4E4339A08}" dt="2023-08-23T02:16:30.785" v="2904" actId="164"/>
          <ac:picMkLst>
            <pc:docMk/>
            <pc:sldMk cId="3772507420" sldId="512"/>
            <ac:picMk id="1056" creationId="{1E12A988-ACD0-FD10-0C3F-DE8F7B36EDEC}"/>
          </ac:picMkLst>
        </pc:picChg>
        <pc:picChg chg="add del mod">
          <ac:chgData name="Jeong, Jake (contracted)" userId="cb98d68d-c335-4ac8-a4bc-989f46b3ae95" providerId="ADAL" clId="{43E31B3A-CBF4-44DF-9466-17E4E4339A08}" dt="2023-08-23T02:20:25.822" v="2993" actId="478"/>
          <ac:picMkLst>
            <pc:docMk/>
            <pc:sldMk cId="3772507420" sldId="512"/>
            <ac:picMk id="1060" creationId="{D80B68DD-9955-751B-3C3E-1B11747AE615}"/>
          </ac:picMkLst>
        </pc:picChg>
        <pc:cxnChg chg="add del mod topLvl">
          <ac:chgData name="Jeong, Jake (contracted)" userId="cb98d68d-c335-4ac8-a4bc-989f46b3ae95" providerId="ADAL" clId="{43E31B3A-CBF4-44DF-9466-17E4E4339A08}" dt="2023-08-23T01:48:54.229" v="2115" actId="478"/>
          <ac:cxnSpMkLst>
            <pc:docMk/>
            <pc:sldMk cId="3772507420" sldId="512"/>
            <ac:cxnSpMk id="10" creationId="{5FF7F9A8-16C6-6F83-A58B-A6BF88F994B4}"/>
          </ac:cxnSpMkLst>
        </pc:cxnChg>
        <pc:cxnChg chg="add del mod topLvl">
          <ac:chgData name="Jeong, Jake (contracted)" userId="cb98d68d-c335-4ac8-a4bc-989f46b3ae95" providerId="ADAL" clId="{43E31B3A-CBF4-44DF-9466-17E4E4339A08}" dt="2023-08-23T02:04:54.826" v="2586" actId="478"/>
          <ac:cxnSpMkLst>
            <pc:docMk/>
            <pc:sldMk cId="3772507420" sldId="512"/>
            <ac:cxnSpMk id="11" creationId="{A6DA22DB-7EBF-7C7F-E8F2-275B99979DF8}"/>
          </ac:cxnSpMkLst>
        </pc:cxnChg>
        <pc:cxnChg chg="add del mod">
          <ac:chgData name="Jeong, Jake (contracted)" userId="cb98d68d-c335-4ac8-a4bc-989f46b3ae95" providerId="ADAL" clId="{43E31B3A-CBF4-44DF-9466-17E4E4339A08}" dt="2023-08-23T01:27:55.980" v="1729" actId="11529"/>
          <ac:cxnSpMkLst>
            <pc:docMk/>
            <pc:sldMk cId="3772507420" sldId="512"/>
            <ac:cxnSpMk id="51" creationId="{82D6741D-10E0-190F-CAD6-1211E6CB186C}"/>
          </ac:cxnSpMkLst>
        </pc:cxnChg>
        <pc:cxnChg chg="del">
          <ac:chgData name="Jeong, Jake (contracted)" userId="cb98d68d-c335-4ac8-a4bc-989f46b3ae95" providerId="ADAL" clId="{43E31B3A-CBF4-44DF-9466-17E4E4339A08}" dt="2023-08-23T01:16:57.715" v="1454" actId="478"/>
          <ac:cxnSpMkLst>
            <pc:docMk/>
            <pc:sldMk cId="3772507420" sldId="512"/>
            <ac:cxnSpMk id="58" creationId="{357C212D-76C3-C56D-29FA-FBE97F2F9098}"/>
          </ac:cxnSpMkLst>
        </pc:cxnChg>
        <pc:cxnChg chg="add del mod">
          <ac:chgData name="Jeong, Jake (contracted)" userId="cb98d68d-c335-4ac8-a4bc-989f46b3ae95" providerId="ADAL" clId="{43E31B3A-CBF4-44DF-9466-17E4E4339A08}" dt="2023-08-23T01:49:06.746" v="2125" actId="478"/>
          <ac:cxnSpMkLst>
            <pc:docMk/>
            <pc:sldMk cId="3772507420" sldId="512"/>
            <ac:cxnSpMk id="61" creationId="{CE21CE7C-1268-2267-4F41-0466754C9179}"/>
          </ac:cxnSpMkLst>
        </pc:cxnChg>
        <pc:cxnChg chg="del">
          <ac:chgData name="Jeong, Jake (contracted)" userId="cb98d68d-c335-4ac8-a4bc-989f46b3ae95" providerId="ADAL" clId="{43E31B3A-CBF4-44DF-9466-17E4E4339A08}" dt="2023-08-23T01:16:57.715" v="1454" actId="478"/>
          <ac:cxnSpMkLst>
            <pc:docMk/>
            <pc:sldMk cId="3772507420" sldId="512"/>
            <ac:cxnSpMk id="63" creationId="{E0A7ED11-49C2-BA2F-2A12-E0F6D04A214E}"/>
          </ac:cxnSpMkLst>
        </pc:cxnChg>
      </pc:sldChg>
      <pc:sldMasterChg chg="modSldLayout">
        <pc:chgData name="Jeong, Jake (contracted)" userId="cb98d68d-c335-4ac8-a4bc-989f46b3ae95" providerId="ADAL" clId="{43E31B3A-CBF4-44DF-9466-17E4E4339A08}" dt="2023-08-22T23:49:41.852" v="114" actId="1076"/>
        <pc:sldMasterMkLst>
          <pc:docMk/>
          <pc:sldMasterMk cId="3702307778" sldId="2147483696"/>
        </pc:sldMasterMkLst>
        <pc:sldLayoutChg chg="addSp delSp modSp mod">
          <pc:chgData name="Jeong, Jake (contracted)" userId="cb98d68d-c335-4ac8-a4bc-989f46b3ae95" providerId="ADAL" clId="{43E31B3A-CBF4-44DF-9466-17E4E4339A08}" dt="2023-08-22T23:49:41.852" v="114" actId="1076"/>
          <pc:sldLayoutMkLst>
            <pc:docMk/>
            <pc:sldMasterMk cId="3702307778" sldId="2147483696"/>
            <pc:sldLayoutMk cId="3185410799" sldId="2147483697"/>
          </pc:sldLayoutMkLst>
          <pc:spChg chg="mod">
            <ac:chgData name="Jeong, Jake (contracted)" userId="cb98d68d-c335-4ac8-a4bc-989f46b3ae95" providerId="ADAL" clId="{43E31B3A-CBF4-44DF-9466-17E4E4339A08}" dt="2023-08-22T23:44:27.489" v="8"/>
            <ac:spMkLst>
              <pc:docMk/>
              <pc:sldMasterMk cId="3702307778" sldId="2147483696"/>
              <pc:sldLayoutMk cId="3185410799" sldId="2147483697"/>
              <ac:spMk id="3" creationId="{551EA99E-66B8-D03D-37DE-E35DB78E7735}"/>
            </ac:spMkLst>
          </pc:spChg>
          <pc:spChg chg="add mod ord">
            <ac:chgData name="Jeong, Jake (contracted)" userId="cb98d68d-c335-4ac8-a4bc-989f46b3ae95" providerId="ADAL" clId="{43E31B3A-CBF4-44DF-9466-17E4E4339A08}" dt="2023-08-22T23:45:06.607" v="22" actId="164"/>
            <ac:spMkLst>
              <pc:docMk/>
              <pc:sldMasterMk cId="3702307778" sldId="2147483696"/>
              <pc:sldLayoutMk cId="3185410799" sldId="2147483697"/>
              <ac:spMk id="6" creationId="{7740AB1B-75D6-198B-83DA-CC1286AAE9CD}"/>
            </ac:spMkLst>
          </pc:spChg>
          <pc:spChg chg="add mod ord">
            <ac:chgData name="Jeong, Jake (contracted)" userId="cb98d68d-c335-4ac8-a4bc-989f46b3ae95" providerId="ADAL" clId="{43E31B3A-CBF4-44DF-9466-17E4E4339A08}" dt="2023-08-22T23:45:06.607" v="22" actId="164"/>
            <ac:spMkLst>
              <pc:docMk/>
              <pc:sldMasterMk cId="3702307778" sldId="2147483696"/>
              <pc:sldLayoutMk cId="3185410799" sldId="2147483697"/>
              <ac:spMk id="7" creationId="{97862CC3-73A0-4F8E-2D1B-B0E4082136B2}"/>
            </ac:spMkLst>
          </pc:spChg>
          <pc:spChg chg="add mod ord">
            <ac:chgData name="Jeong, Jake (contracted)" userId="cb98d68d-c335-4ac8-a4bc-989f46b3ae95" providerId="ADAL" clId="{43E31B3A-CBF4-44DF-9466-17E4E4339A08}" dt="2023-08-22T23:45:46.393" v="28" actId="14100"/>
            <ac:spMkLst>
              <pc:docMk/>
              <pc:sldMasterMk cId="3702307778" sldId="2147483696"/>
              <pc:sldLayoutMk cId="3185410799" sldId="2147483697"/>
              <ac:spMk id="8" creationId="{A5891C5D-287E-0F24-5391-BE5E6543C6A7}"/>
            </ac:spMkLst>
          </pc:spChg>
          <pc:spChg chg="add mod ord">
            <ac:chgData name="Jeong, Jake (contracted)" userId="cb98d68d-c335-4ac8-a4bc-989f46b3ae95" providerId="ADAL" clId="{43E31B3A-CBF4-44DF-9466-17E4E4339A08}" dt="2023-08-22T23:45:46.393" v="28" actId="14100"/>
            <ac:spMkLst>
              <pc:docMk/>
              <pc:sldMasterMk cId="3702307778" sldId="2147483696"/>
              <pc:sldLayoutMk cId="3185410799" sldId="2147483697"/>
              <ac:spMk id="9" creationId="{0630A3AF-EBC2-47DD-6A4F-C46A0707FA7A}"/>
            </ac:spMkLst>
          </pc:spChg>
          <pc:spChg chg="del">
            <ac:chgData name="Jeong, Jake (contracted)" userId="cb98d68d-c335-4ac8-a4bc-989f46b3ae95" providerId="ADAL" clId="{43E31B3A-CBF4-44DF-9466-17E4E4339A08}" dt="2023-08-22T23:44:26.985" v="7" actId="478"/>
            <ac:spMkLst>
              <pc:docMk/>
              <pc:sldMasterMk cId="3702307778" sldId="2147483696"/>
              <pc:sldLayoutMk cId="3185410799" sldId="2147483697"/>
              <ac:spMk id="13" creationId="{0982E2DE-EA74-226C-35E7-8D616CB95655}"/>
            </ac:spMkLst>
          </pc:spChg>
          <pc:spChg chg="mod">
            <ac:chgData name="Jeong, Jake (contracted)" userId="cb98d68d-c335-4ac8-a4bc-989f46b3ae95" providerId="ADAL" clId="{43E31B3A-CBF4-44DF-9466-17E4E4339A08}" dt="2023-08-22T23:49:41.852" v="114" actId="1076"/>
            <ac:spMkLst>
              <pc:docMk/>
              <pc:sldMasterMk cId="3702307778" sldId="2147483696"/>
              <pc:sldLayoutMk cId="3185410799" sldId="2147483697"/>
              <ac:spMk id="16" creationId="{46A74D78-BFF6-3244-3424-A5C846309E50}"/>
            </ac:spMkLst>
          </pc:spChg>
          <pc:spChg chg="del">
            <ac:chgData name="Jeong, Jake (contracted)" userId="cb98d68d-c335-4ac8-a4bc-989f46b3ae95" providerId="ADAL" clId="{43E31B3A-CBF4-44DF-9466-17E4E4339A08}" dt="2023-08-22T23:44:26.985" v="7" actId="478"/>
            <ac:spMkLst>
              <pc:docMk/>
              <pc:sldMasterMk cId="3702307778" sldId="2147483696"/>
              <pc:sldLayoutMk cId="3185410799" sldId="2147483697"/>
              <ac:spMk id="20" creationId="{130B9E9F-44CB-8945-2573-6D279FB7B3F7}"/>
            </ac:spMkLst>
          </pc:spChg>
          <pc:grpChg chg="add mod ord">
            <ac:chgData name="Jeong, Jake (contracted)" userId="cb98d68d-c335-4ac8-a4bc-989f46b3ae95" providerId="ADAL" clId="{43E31B3A-CBF4-44DF-9466-17E4E4339A08}" dt="2023-08-22T23:45:06.607" v="22" actId="164"/>
            <ac:grpSpMkLst>
              <pc:docMk/>
              <pc:sldMasterMk cId="3702307778" sldId="2147483696"/>
              <pc:sldLayoutMk cId="3185410799" sldId="2147483697"/>
              <ac:grpSpMk id="2" creationId="{171319E1-4293-15AE-BDA6-C49A63CFDE69}"/>
            </ac:grpSpMkLst>
          </pc:grpChg>
          <pc:grpChg chg="del">
            <ac:chgData name="Jeong, Jake (contracted)" userId="cb98d68d-c335-4ac8-a4bc-989f46b3ae95" providerId="ADAL" clId="{43E31B3A-CBF4-44DF-9466-17E4E4339A08}" dt="2023-08-22T23:44:26.985" v="7" actId="478"/>
            <ac:grpSpMkLst>
              <pc:docMk/>
              <pc:sldMasterMk cId="3702307778" sldId="2147483696"/>
              <pc:sldLayoutMk cId="3185410799" sldId="2147483697"/>
              <ac:grpSpMk id="10" creationId="{8C6DF038-6D18-BBFF-5B5E-FF0FF1F6593D}"/>
            </ac:grpSpMkLst>
          </pc:grpChg>
          <pc:grpChg chg="add mod">
            <ac:chgData name="Jeong, Jake (contracted)" userId="cb98d68d-c335-4ac8-a4bc-989f46b3ae95" providerId="ADAL" clId="{43E31B3A-CBF4-44DF-9466-17E4E4339A08}" dt="2023-08-22T23:49:26.841" v="111" actId="1076"/>
            <ac:grpSpMkLst>
              <pc:docMk/>
              <pc:sldMasterMk cId="3702307778" sldId="2147483696"/>
              <pc:sldLayoutMk cId="3185410799" sldId="2147483697"/>
              <ac:grpSpMk id="14" creationId="{8FC713D1-2E34-AB30-D3A0-BBADE6FAB4D2}"/>
            </ac:grpSpMkLst>
          </pc:grpChg>
          <pc:grpChg chg="mod">
            <ac:chgData name="Jeong, Jake (contracted)" userId="cb98d68d-c335-4ac8-a4bc-989f46b3ae95" providerId="ADAL" clId="{43E31B3A-CBF4-44DF-9466-17E4E4339A08}" dt="2023-08-22T23:49:41.852" v="114" actId="1076"/>
            <ac:grpSpMkLst>
              <pc:docMk/>
              <pc:sldMasterMk cId="3702307778" sldId="2147483696"/>
              <pc:sldLayoutMk cId="3185410799" sldId="2147483697"/>
              <ac:grpSpMk id="17" creationId="{8AEBE5A2-AA06-4087-15D2-7135533D4569}"/>
            </ac:grpSpMkLst>
          </pc:grpChg>
          <pc:picChg chg="mod">
            <ac:chgData name="Jeong, Jake (contracted)" userId="cb98d68d-c335-4ac8-a4bc-989f46b3ae95" providerId="ADAL" clId="{43E31B3A-CBF4-44DF-9466-17E4E4339A08}" dt="2023-08-22T23:44:27.489" v="8"/>
            <ac:picMkLst>
              <pc:docMk/>
              <pc:sldMasterMk cId="3702307778" sldId="2147483696"/>
              <pc:sldLayoutMk cId="3185410799" sldId="2147483697"/>
              <ac:picMk id="4" creationId="{13CEE9CC-655C-DE02-BC55-852E37B34B27}"/>
            </ac:picMkLst>
          </pc:picChg>
          <pc:picChg chg="add mod ord">
            <ac:chgData name="Jeong, Jake (contracted)" userId="cb98d68d-c335-4ac8-a4bc-989f46b3ae95" providerId="ADAL" clId="{43E31B3A-CBF4-44DF-9466-17E4E4339A08}" dt="2023-08-22T23:45:20.285" v="27" actId="1076"/>
            <ac:picMkLst>
              <pc:docMk/>
              <pc:sldMasterMk cId="3702307778" sldId="2147483696"/>
              <pc:sldLayoutMk cId="3185410799" sldId="2147483697"/>
              <ac:picMk id="5" creationId="{5F93B348-0F2B-31DE-E77A-B5420E843DF2}"/>
            </ac:picMkLst>
          </pc:picChg>
          <pc:picChg chg="mod">
            <ac:chgData name="Jeong, Jake (contracted)" userId="cb98d68d-c335-4ac8-a4bc-989f46b3ae95" providerId="ADAL" clId="{43E31B3A-CBF4-44DF-9466-17E4E4339A08}" dt="2023-08-22T23:49:41.852" v="114" actId="1076"/>
            <ac:picMkLst>
              <pc:docMk/>
              <pc:sldMasterMk cId="3702307778" sldId="2147483696"/>
              <pc:sldLayoutMk cId="3185410799" sldId="2147483697"/>
              <ac:picMk id="15" creationId="{AEF4F2E4-BDE3-73EF-46BB-E346CAD3752D}"/>
            </ac:picMkLst>
          </pc:picChg>
          <pc:picChg chg="del">
            <ac:chgData name="Jeong, Jake (contracted)" userId="cb98d68d-c335-4ac8-a4bc-989f46b3ae95" providerId="ADAL" clId="{43E31B3A-CBF4-44DF-9466-17E4E4339A08}" dt="2023-08-22T23:44:26.985" v="7" actId="478"/>
            <ac:picMkLst>
              <pc:docMk/>
              <pc:sldMasterMk cId="3702307778" sldId="2147483696"/>
              <pc:sldLayoutMk cId="3185410799" sldId="2147483697"/>
              <ac:picMk id="18" creationId="{CEE6F623-352B-E886-C074-4BF4AF2A0B58}"/>
            </ac:picMkLst>
          </pc:picChg>
          <pc:picChg chg="add del mod">
            <ac:chgData name="Jeong, Jake (contracted)" userId="cb98d68d-c335-4ac8-a4bc-989f46b3ae95" providerId="ADAL" clId="{43E31B3A-CBF4-44DF-9466-17E4E4339A08}" dt="2023-08-22T23:48:42.027" v="101" actId="478"/>
            <ac:picMkLst>
              <pc:docMk/>
              <pc:sldMasterMk cId="3702307778" sldId="2147483696"/>
              <pc:sldLayoutMk cId="3185410799" sldId="2147483697"/>
              <ac:picMk id="19" creationId="{9AABCF4E-3AA7-FBC7-DFAD-D8A3B9B4E0CD}"/>
            </ac:picMkLst>
          </pc:picChg>
        </pc:sldLayoutChg>
        <pc:sldLayoutChg chg="addSp delSp modSp mod">
          <pc:chgData name="Jeong, Jake (contracted)" userId="cb98d68d-c335-4ac8-a4bc-989f46b3ae95" providerId="ADAL" clId="{43E31B3A-CBF4-44DF-9466-17E4E4339A08}" dt="2023-08-22T23:47:50.053" v="92" actId="1076"/>
          <pc:sldLayoutMkLst>
            <pc:docMk/>
            <pc:sldMasterMk cId="3702307778" sldId="2147483696"/>
            <pc:sldLayoutMk cId="4262538925" sldId="2147483703"/>
          </pc:sldLayoutMkLst>
          <pc:spChg chg="mod">
            <ac:chgData name="Jeong, Jake (contracted)" userId="cb98d68d-c335-4ac8-a4bc-989f46b3ae95" providerId="ADAL" clId="{43E31B3A-CBF4-44DF-9466-17E4E4339A08}" dt="2023-08-22T23:46:17.667" v="30"/>
            <ac:spMkLst>
              <pc:docMk/>
              <pc:sldMasterMk cId="3702307778" sldId="2147483696"/>
              <pc:sldLayoutMk cId="4262538925" sldId="2147483703"/>
              <ac:spMk id="3" creationId="{520FCDA1-A78C-282C-06C2-D57379B41F8D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6" creationId="{CC56590F-692E-85D0-80D7-E9E0178B8566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7" creationId="{FC792AD0-1F5D-B80D-93B2-7F6AFDA7B157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8" creationId="{0CA5CCC0-04B4-5595-E7F8-CCCE3E898529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9" creationId="{323AE855-D9E0-C1D2-2AD4-0CFBBDE17864}"/>
            </ac:spMkLst>
          </pc:spChg>
          <pc:spChg chg="del">
            <ac:chgData name="Jeong, Jake (contracted)" userId="cb98d68d-c335-4ac8-a4bc-989f46b3ae95" providerId="ADAL" clId="{43E31B3A-CBF4-44DF-9466-17E4E4339A08}" dt="2023-08-22T23:46:17.234" v="29" actId="478"/>
            <ac:spMkLst>
              <pc:docMk/>
              <pc:sldMasterMk cId="3702307778" sldId="2147483696"/>
              <pc:sldLayoutMk cId="4262538925" sldId="2147483703"/>
              <ac:spMk id="13" creationId="{0982E2DE-EA74-226C-35E7-8D616CB95655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14" creationId="{879DC9B1-EEA1-B513-3FF8-6DE8AFD57C28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15" creationId="{338D4913-37C0-B8F8-5EDF-C34DEAD44971}"/>
            </ac:spMkLst>
          </pc:spChg>
          <pc:spChg chg="del mod">
            <ac:chgData name="Jeong, Jake (contracted)" userId="cb98d68d-c335-4ac8-a4bc-989f46b3ae95" providerId="ADAL" clId="{43E31B3A-CBF4-44DF-9466-17E4E4339A08}" dt="2023-08-22T23:46:54.082" v="41" actId="478"/>
            <ac:spMkLst>
              <pc:docMk/>
              <pc:sldMasterMk cId="3702307778" sldId="2147483696"/>
              <pc:sldLayoutMk cId="4262538925" sldId="2147483703"/>
              <ac:spMk id="16" creationId="{46A74D78-BFF6-3244-3424-A5C846309E50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17" creationId="{085EF75B-7C73-60BD-60E4-E0C4F3D6CBF9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19" creationId="{05BE83F8-4FCF-2E2E-9AE9-644C90DF32C3}"/>
            </ac:spMkLst>
          </pc:spChg>
          <pc:spChg chg="del">
            <ac:chgData name="Jeong, Jake (contracted)" userId="cb98d68d-c335-4ac8-a4bc-989f46b3ae95" providerId="ADAL" clId="{43E31B3A-CBF4-44DF-9466-17E4E4339A08}" dt="2023-08-22T23:46:17.234" v="29" actId="478"/>
            <ac:spMkLst>
              <pc:docMk/>
              <pc:sldMasterMk cId="3702307778" sldId="2147483696"/>
              <pc:sldLayoutMk cId="4262538925" sldId="2147483703"/>
              <ac:spMk id="20" creationId="{130B9E9F-44CB-8945-2573-6D279FB7B3F7}"/>
            </ac:spMkLst>
          </pc:spChg>
          <pc:spChg chg="mod">
            <ac:chgData name="Jeong, Jake (contracted)" userId="cb98d68d-c335-4ac8-a4bc-989f46b3ae95" providerId="ADAL" clId="{43E31B3A-CBF4-44DF-9466-17E4E4339A08}" dt="2023-08-22T23:46:41.364" v="38"/>
            <ac:spMkLst>
              <pc:docMk/>
              <pc:sldMasterMk cId="3702307778" sldId="2147483696"/>
              <pc:sldLayoutMk cId="4262538925" sldId="2147483703"/>
              <ac:spMk id="25" creationId="{65744BEA-8EC8-2A43-5623-63DE540D06C0}"/>
            </ac:spMkLst>
          </pc:spChg>
          <pc:spChg chg="mod">
            <ac:chgData name="Jeong, Jake (contracted)" userId="cb98d68d-c335-4ac8-a4bc-989f46b3ae95" providerId="ADAL" clId="{43E31B3A-CBF4-44DF-9466-17E4E4339A08}" dt="2023-08-22T23:46:41.364" v="38"/>
            <ac:spMkLst>
              <pc:docMk/>
              <pc:sldMasterMk cId="3702307778" sldId="2147483696"/>
              <pc:sldLayoutMk cId="4262538925" sldId="2147483703"/>
              <ac:spMk id="26" creationId="{936DE44D-3714-E368-63FA-932779B4EB30}"/>
            </ac:spMkLst>
          </pc:spChg>
          <pc:spChg chg="mod">
            <ac:chgData name="Jeong, Jake (contracted)" userId="cb98d68d-c335-4ac8-a4bc-989f46b3ae95" providerId="ADAL" clId="{43E31B3A-CBF4-44DF-9466-17E4E4339A08}" dt="2023-08-22T23:46:41.364" v="38"/>
            <ac:spMkLst>
              <pc:docMk/>
              <pc:sldMasterMk cId="3702307778" sldId="2147483696"/>
              <pc:sldLayoutMk cId="4262538925" sldId="2147483703"/>
              <ac:spMk id="27" creationId="{15EEE28E-1A33-A268-6106-4E0D22018A6E}"/>
            </ac:spMkLst>
          </pc:spChg>
          <pc:spChg chg="mod">
            <ac:chgData name="Jeong, Jake (contracted)" userId="cb98d68d-c335-4ac8-a4bc-989f46b3ae95" providerId="ADAL" clId="{43E31B3A-CBF4-44DF-9466-17E4E4339A08}" dt="2023-08-22T23:46:41.364" v="38"/>
            <ac:spMkLst>
              <pc:docMk/>
              <pc:sldMasterMk cId="3702307778" sldId="2147483696"/>
              <pc:sldLayoutMk cId="4262538925" sldId="2147483703"/>
              <ac:spMk id="28" creationId="{65066960-3472-1E27-EDFA-7200C25D1A1F}"/>
            </ac:spMkLst>
          </pc:spChg>
          <pc:spChg chg="mod">
            <ac:chgData name="Jeong, Jake (contracted)" userId="cb98d68d-c335-4ac8-a4bc-989f46b3ae95" providerId="ADAL" clId="{43E31B3A-CBF4-44DF-9466-17E4E4339A08}" dt="2023-08-22T23:46:41.364" v="38"/>
            <ac:spMkLst>
              <pc:docMk/>
              <pc:sldMasterMk cId="3702307778" sldId="2147483696"/>
              <pc:sldLayoutMk cId="4262538925" sldId="2147483703"/>
              <ac:spMk id="29" creationId="{3311B786-C541-AF87-BEB4-F325FE302756}"/>
            </ac:spMkLst>
          </pc:spChg>
          <pc:spChg chg="add mod">
            <ac:chgData name="Jeong, Jake (contracted)" userId="cb98d68d-c335-4ac8-a4bc-989f46b3ae95" providerId="ADAL" clId="{43E31B3A-CBF4-44DF-9466-17E4E4339A08}" dt="2023-08-22T23:47:50.053" v="92" actId="1076"/>
            <ac:spMkLst>
              <pc:docMk/>
              <pc:sldMasterMk cId="3702307778" sldId="2147483696"/>
              <pc:sldLayoutMk cId="4262538925" sldId="2147483703"/>
              <ac:spMk id="31" creationId="{B1747C70-393C-E63D-9961-0E27CC092739}"/>
            </ac:spMkLst>
          </pc:spChg>
          <pc:spChg chg="add mod">
            <ac:chgData name="Jeong, Jake (contracted)" userId="cb98d68d-c335-4ac8-a4bc-989f46b3ae95" providerId="ADAL" clId="{43E31B3A-CBF4-44DF-9466-17E4E4339A08}" dt="2023-08-22T23:46:57.376" v="43" actId="164"/>
            <ac:spMkLst>
              <pc:docMk/>
              <pc:sldMasterMk cId="3702307778" sldId="2147483696"/>
              <pc:sldLayoutMk cId="4262538925" sldId="2147483703"/>
              <ac:spMk id="32" creationId="{B35DCE43-50BE-8F12-F35D-E5ADD054C64D}"/>
            </ac:spMkLst>
          </pc:spChg>
          <pc:spChg chg="add mod">
            <ac:chgData name="Jeong, Jake (contracted)" userId="cb98d68d-c335-4ac8-a4bc-989f46b3ae95" providerId="ADAL" clId="{43E31B3A-CBF4-44DF-9466-17E4E4339A08}" dt="2023-08-22T23:46:57.376" v="43" actId="164"/>
            <ac:spMkLst>
              <pc:docMk/>
              <pc:sldMasterMk cId="3702307778" sldId="2147483696"/>
              <pc:sldLayoutMk cId="4262538925" sldId="2147483703"/>
              <ac:spMk id="33" creationId="{1C2541B1-AE79-D5F6-49F1-75C0A5F8FD7B}"/>
            </ac:spMkLst>
          </pc:spChg>
          <pc:spChg chg="add mod">
            <ac:chgData name="Jeong, Jake (contracted)" userId="cb98d68d-c335-4ac8-a4bc-989f46b3ae95" providerId="ADAL" clId="{43E31B3A-CBF4-44DF-9466-17E4E4339A08}" dt="2023-08-22T23:46:57.376" v="43" actId="164"/>
            <ac:spMkLst>
              <pc:docMk/>
              <pc:sldMasterMk cId="3702307778" sldId="2147483696"/>
              <pc:sldLayoutMk cId="4262538925" sldId="2147483703"/>
              <ac:spMk id="34" creationId="{444FB961-6BF8-4AB7-5DF6-5F8D5A4906AE}"/>
            </ac:spMkLst>
          </pc:spChg>
          <pc:grpChg chg="add del mod ord">
            <ac:chgData name="Jeong, Jake (contracted)" userId="cb98d68d-c335-4ac8-a4bc-989f46b3ae95" providerId="ADAL" clId="{43E31B3A-CBF4-44DF-9466-17E4E4339A08}" dt="2023-08-22T23:46:33.256" v="36" actId="478"/>
            <ac:grpSpMkLst>
              <pc:docMk/>
              <pc:sldMasterMk cId="3702307778" sldId="2147483696"/>
              <pc:sldLayoutMk cId="4262538925" sldId="2147483703"/>
              <ac:grpSpMk id="2" creationId="{F97D3FAE-5A19-1D83-E975-13D572C067AE}"/>
            </ac:grpSpMkLst>
          </pc:grpChg>
          <pc:grpChg chg="del">
            <ac:chgData name="Jeong, Jake (contracted)" userId="cb98d68d-c335-4ac8-a4bc-989f46b3ae95" providerId="ADAL" clId="{43E31B3A-CBF4-44DF-9466-17E4E4339A08}" dt="2023-08-22T23:46:17.234" v="29" actId="478"/>
            <ac:grpSpMkLst>
              <pc:docMk/>
              <pc:sldMasterMk cId="3702307778" sldId="2147483696"/>
              <pc:sldLayoutMk cId="4262538925" sldId="2147483703"/>
              <ac:grpSpMk id="10" creationId="{8C6DF038-6D18-BBFF-5B5E-FF0FF1F6593D}"/>
            </ac:grpSpMkLst>
          </pc:grpChg>
          <pc:grpChg chg="add del mod">
            <ac:chgData name="Jeong, Jake (contracted)" userId="cb98d68d-c335-4ac8-a4bc-989f46b3ae95" providerId="ADAL" clId="{43E31B3A-CBF4-44DF-9466-17E4E4339A08}" dt="2023-08-22T23:46:36.653" v="37" actId="478"/>
            <ac:grpSpMkLst>
              <pc:docMk/>
              <pc:sldMasterMk cId="3702307778" sldId="2147483696"/>
              <pc:sldLayoutMk cId="4262538925" sldId="2147483703"/>
              <ac:grpSpMk id="21" creationId="{7BA63757-6DA6-F7A8-F2CA-6FE16637F900}"/>
            </ac:grpSpMkLst>
          </pc:grpChg>
          <pc:grpChg chg="add mod ord">
            <ac:chgData name="Jeong, Jake (contracted)" userId="cb98d68d-c335-4ac8-a4bc-989f46b3ae95" providerId="ADAL" clId="{43E31B3A-CBF4-44DF-9466-17E4E4339A08}" dt="2023-08-22T23:46:43.864" v="39" actId="167"/>
            <ac:grpSpMkLst>
              <pc:docMk/>
              <pc:sldMasterMk cId="3702307778" sldId="2147483696"/>
              <pc:sldLayoutMk cId="4262538925" sldId="2147483703"/>
              <ac:grpSpMk id="22" creationId="{CF2EE591-99FB-FAC9-945E-DB8613870F8B}"/>
            </ac:grpSpMkLst>
          </pc:grpChg>
          <pc:grpChg chg="mod">
            <ac:chgData name="Jeong, Jake (contracted)" userId="cb98d68d-c335-4ac8-a4bc-989f46b3ae95" providerId="ADAL" clId="{43E31B3A-CBF4-44DF-9466-17E4E4339A08}" dt="2023-08-22T23:46:41.364" v="38"/>
            <ac:grpSpMkLst>
              <pc:docMk/>
              <pc:sldMasterMk cId="3702307778" sldId="2147483696"/>
              <pc:sldLayoutMk cId="4262538925" sldId="2147483703"/>
              <ac:grpSpMk id="23" creationId="{7E920CB3-9ED1-BA97-9A9B-2C8F77EAA469}"/>
            </ac:grpSpMkLst>
          </pc:grpChg>
          <pc:grpChg chg="add mod">
            <ac:chgData name="Jeong, Jake (contracted)" userId="cb98d68d-c335-4ac8-a4bc-989f46b3ae95" providerId="ADAL" clId="{43E31B3A-CBF4-44DF-9466-17E4E4339A08}" dt="2023-08-22T23:47:29.136" v="87" actId="14100"/>
            <ac:grpSpMkLst>
              <pc:docMk/>
              <pc:sldMasterMk cId="3702307778" sldId="2147483696"/>
              <pc:sldLayoutMk cId="4262538925" sldId="2147483703"/>
              <ac:grpSpMk id="35" creationId="{25463495-958A-F06E-5A26-B6EF967047D9}"/>
            </ac:grpSpMkLst>
          </pc:grpChg>
          <pc:picChg chg="add del mod">
            <ac:chgData name="Jeong, Jake (contracted)" userId="cb98d68d-c335-4ac8-a4bc-989f46b3ae95" providerId="ADAL" clId="{43E31B3A-CBF4-44DF-9466-17E4E4339A08}" dt="2023-08-22T23:46:33.256" v="36" actId="478"/>
            <ac:picMkLst>
              <pc:docMk/>
              <pc:sldMasterMk cId="3702307778" sldId="2147483696"/>
              <pc:sldLayoutMk cId="4262538925" sldId="2147483703"/>
              <ac:picMk id="4" creationId="{BC1DBD31-B31A-3BBB-B5E6-E5F0261025EF}"/>
            </ac:picMkLst>
          </pc:picChg>
          <pc:picChg chg="add mod ord">
            <ac:chgData name="Jeong, Jake (contracted)" userId="cb98d68d-c335-4ac8-a4bc-989f46b3ae95" providerId="ADAL" clId="{43E31B3A-CBF4-44DF-9466-17E4E4339A08}" dt="2023-08-22T23:46:24.425" v="32" actId="164"/>
            <ac:picMkLst>
              <pc:docMk/>
              <pc:sldMasterMk cId="3702307778" sldId="2147483696"/>
              <pc:sldLayoutMk cId="4262538925" sldId="2147483703"/>
              <ac:picMk id="5" creationId="{7E0B2584-A0A6-83C9-41E1-5FC7EA2C288F}"/>
            </ac:picMkLst>
          </pc:picChg>
          <pc:picChg chg="del">
            <ac:chgData name="Jeong, Jake (contracted)" userId="cb98d68d-c335-4ac8-a4bc-989f46b3ae95" providerId="ADAL" clId="{43E31B3A-CBF4-44DF-9466-17E4E4339A08}" dt="2023-08-22T23:46:17.234" v="29" actId="478"/>
            <ac:picMkLst>
              <pc:docMk/>
              <pc:sldMasterMk cId="3702307778" sldId="2147483696"/>
              <pc:sldLayoutMk cId="4262538925" sldId="2147483703"/>
              <ac:picMk id="18" creationId="{CEE6F623-352B-E886-C074-4BF4AF2A0B58}"/>
            </ac:picMkLst>
          </pc:picChg>
          <pc:picChg chg="mod">
            <ac:chgData name="Jeong, Jake (contracted)" userId="cb98d68d-c335-4ac8-a4bc-989f46b3ae95" providerId="ADAL" clId="{43E31B3A-CBF4-44DF-9466-17E4E4339A08}" dt="2023-08-22T23:46:41.364" v="38"/>
            <ac:picMkLst>
              <pc:docMk/>
              <pc:sldMasterMk cId="3702307778" sldId="2147483696"/>
              <pc:sldLayoutMk cId="4262538925" sldId="2147483703"/>
              <ac:picMk id="24" creationId="{63DD7F29-83BF-9A44-0855-C2BF1B29EE20}"/>
            </ac:picMkLst>
          </pc:picChg>
          <pc:picChg chg="mod">
            <ac:chgData name="Jeong, Jake (contracted)" userId="cb98d68d-c335-4ac8-a4bc-989f46b3ae95" providerId="ADAL" clId="{43E31B3A-CBF4-44DF-9466-17E4E4339A08}" dt="2023-08-22T23:46:41.364" v="38"/>
            <ac:picMkLst>
              <pc:docMk/>
              <pc:sldMasterMk cId="3702307778" sldId="2147483696"/>
              <pc:sldLayoutMk cId="4262538925" sldId="2147483703"/>
              <ac:picMk id="30" creationId="{7388CF93-1816-B29D-0E62-C43362802D30}"/>
            </ac:picMkLst>
          </pc:picChg>
        </pc:sldLayoutChg>
      </pc:sldMasterChg>
    </pc:docChg>
  </pc:docChgLst>
  <pc:docChgLst>
    <pc:chgData name="Lily So(소채린)" userId="e1efa895-c0e1-412f-84f1-f7c825b3b7b2" providerId="ADAL" clId="{1D93AA0F-F0DF-443B-988C-711CA7C22785}"/>
    <pc:docChg chg="undo custSel addSld delSld modSld sldOrd modSection">
      <pc:chgData name="Lily So(소채린)" userId="e1efa895-c0e1-412f-84f1-f7c825b3b7b2" providerId="ADAL" clId="{1D93AA0F-F0DF-443B-988C-711CA7C22785}" dt="2023-03-27T05:33:21.663" v="2957"/>
      <pc:docMkLst>
        <pc:docMk/>
      </pc:docMkLst>
      <pc:sldChg chg="addSp delSp modSp mod">
        <pc:chgData name="Lily So(소채린)" userId="e1efa895-c0e1-412f-84f1-f7c825b3b7b2" providerId="ADAL" clId="{1D93AA0F-F0DF-443B-988C-711CA7C22785}" dt="2023-03-27T02:33:25.080" v="441" actId="1035"/>
        <pc:sldMkLst>
          <pc:docMk/>
          <pc:sldMk cId="1188413882" sldId="283"/>
        </pc:sldMkLst>
        <pc:spChg chg="mod ord">
          <ac:chgData name="Lily So(소채린)" userId="e1efa895-c0e1-412f-84f1-f7c825b3b7b2" providerId="ADAL" clId="{1D93AA0F-F0DF-443B-988C-711CA7C22785}" dt="2023-03-27T02:33:25.080" v="441" actId="1035"/>
          <ac:spMkLst>
            <pc:docMk/>
            <pc:sldMk cId="1188413882" sldId="283"/>
            <ac:spMk id="3" creationId="{6DD68F38-DFD6-5B30-9827-B96B398EA92E}"/>
          </ac:spMkLst>
        </pc:spChg>
        <pc:picChg chg="del">
          <ac:chgData name="Lily So(소채린)" userId="e1efa895-c0e1-412f-84f1-f7c825b3b7b2" providerId="ADAL" clId="{1D93AA0F-F0DF-443B-988C-711CA7C22785}" dt="2023-03-27T02:32:44.628" v="416" actId="478"/>
          <ac:picMkLst>
            <pc:docMk/>
            <pc:sldMk cId="1188413882" sldId="283"/>
            <ac:picMk id="2" creationId="{1909901D-FB0D-0B7F-52F6-A85BB96076F1}"/>
          </ac:picMkLst>
        </pc:picChg>
        <pc:picChg chg="add mod">
          <ac:chgData name="Lily So(소채린)" userId="e1efa895-c0e1-412f-84f1-f7c825b3b7b2" providerId="ADAL" clId="{1D93AA0F-F0DF-443B-988C-711CA7C22785}" dt="2023-03-27T02:33:19.724" v="440" actId="14100"/>
          <ac:picMkLst>
            <pc:docMk/>
            <pc:sldMk cId="1188413882" sldId="283"/>
            <ac:picMk id="4" creationId="{ADE59DBC-B2B4-2B81-3C4F-9C3C094DF27D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00:43.386" v="503" actId="14100"/>
        <pc:sldMkLst>
          <pc:docMk/>
          <pc:sldMk cId="1162190619" sldId="284"/>
        </pc:sldMkLst>
        <pc:spChg chg="del">
          <ac:chgData name="Lily So(소채린)" userId="e1efa895-c0e1-412f-84f1-f7c825b3b7b2" providerId="ADAL" clId="{1D93AA0F-F0DF-443B-988C-711CA7C22785}" dt="2023-03-27T04:00:31.297" v="463" actId="478"/>
          <ac:spMkLst>
            <pc:docMk/>
            <pc:sldMk cId="1162190619" sldId="284"/>
            <ac:spMk id="4" creationId="{8FF906DE-0D97-91E0-C171-330890D13536}"/>
          </ac:spMkLst>
        </pc:spChg>
        <pc:spChg chg="add mod">
          <ac:chgData name="Lily So(소채린)" userId="e1efa895-c0e1-412f-84f1-f7c825b3b7b2" providerId="ADAL" clId="{1D93AA0F-F0DF-443B-988C-711CA7C22785}" dt="2023-03-27T04:00:43.386" v="503" actId="14100"/>
          <ac:spMkLst>
            <pc:docMk/>
            <pc:sldMk cId="1162190619" sldId="284"/>
            <ac:spMk id="5" creationId="{7BF960A5-C99F-2DC7-5B92-6600231F8123}"/>
          </ac:spMkLst>
        </pc:spChg>
        <pc:picChg chg="add mod">
          <ac:chgData name="Lily So(소채린)" userId="e1efa895-c0e1-412f-84f1-f7c825b3b7b2" providerId="ADAL" clId="{1D93AA0F-F0DF-443B-988C-711CA7C22785}" dt="2023-03-27T04:00:31.606" v="464"/>
          <ac:picMkLst>
            <pc:docMk/>
            <pc:sldMk cId="1162190619" sldId="284"/>
            <ac:picMk id="2" creationId="{8BC98E6F-0A4A-8498-9FC8-F2BDB53BF53D}"/>
          </ac:picMkLst>
        </pc:picChg>
        <pc:picChg chg="del">
          <ac:chgData name="Lily So(소채린)" userId="e1efa895-c0e1-412f-84f1-f7c825b3b7b2" providerId="ADAL" clId="{1D93AA0F-F0DF-443B-988C-711CA7C22785}" dt="2023-03-27T04:00:31.297" v="463" actId="478"/>
          <ac:picMkLst>
            <pc:docMk/>
            <pc:sldMk cId="1162190619" sldId="284"/>
            <ac:picMk id="3" creationId="{67A9A914-FA69-4B83-AAE2-4B146A5C9A41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01:26.921" v="624" actId="14100"/>
        <pc:sldMkLst>
          <pc:docMk/>
          <pc:sldMk cId="232262324" sldId="285"/>
        </pc:sldMkLst>
        <pc:spChg chg="add mod">
          <ac:chgData name="Lily So(소채린)" userId="e1efa895-c0e1-412f-84f1-f7c825b3b7b2" providerId="ADAL" clId="{1D93AA0F-F0DF-443B-988C-711CA7C22785}" dt="2023-03-27T04:01:26.921" v="624" actId="14100"/>
          <ac:spMkLst>
            <pc:docMk/>
            <pc:sldMk cId="232262324" sldId="285"/>
            <ac:spMk id="3" creationId="{866AD157-F4D1-DA07-DB54-C02773FCB1EB}"/>
          </ac:spMkLst>
        </pc:spChg>
        <pc:spChg chg="del">
          <ac:chgData name="Lily So(소채린)" userId="e1efa895-c0e1-412f-84f1-f7c825b3b7b2" providerId="ADAL" clId="{1D93AA0F-F0DF-443B-988C-711CA7C22785}" dt="2023-03-27T04:01:15.096" v="560" actId="478"/>
          <ac:spMkLst>
            <pc:docMk/>
            <pc:sldMk cId="232262324" sldId="285"/>
            <ac:spMk id="4" creationId="{C1C82B01-4BBF-3826-5E4E-E09BB12AC4A8}"/>
          </ac:spMkLst>
        </pc:spChg>
        <pc:picChg chg="add mod">
          <ac:chgData name="Lily So(소채린)" userId="e1efa895-c0e1-412f-84f1-f7c825b3b7b2" providerId="ADAL" clId="{1D93AA0F-F0DF-443B-988C-711CA7C22785}" dt="2023-03-27T04:01:15.379" v="561"/>
          <ac:picMkLst>
            <pc:docMk/>
            <pc:sldMk cId="232262324" sldId="285"/>
            <ac:picMk id="2" creationId="{327A3371-CD8D-BD83-973E-3D3407DE4E84}"/>
          </ac:picMkLst>
        </pc:picChg>
        <pc:picChg chg="del">
          <ac:chgData name="Lily So(소채린)" userId="e1efa895-c0e1-412f-84f1-f7c825b3b7b2" providerId="ADAL" clId="{1D93AA0F-F0DF-443B-988C-711CA7C22785}" dt="2023-03-27T04:01:13.698" v="559" actId="478"/>
          <ac:picMkLst>
            <pc:docMk/>
            <pc:sldMk cId="232262324" sldId="285"/>
            <ac:picMk id="9" creationId="{94369763-57D2-8F73-4A93-771A21228182}"/>
          </ac:picMkLst>
        </pc:picChg>
      </pc:sldChg>
      <pc:sldChg chg="addSp modSp mod">
        <pc:chgData name="Lily So(소채린)" userId="e1efa895-c0e1-412f-84f1-f7c825b3b7b2" providerId="ADAL" clId="{1D93AA0F-F0DF-443B-988C-711CA7C22785}" dt="2023-03-27T02:26:17.589" v="159" actId="20577"/>
        <pc:sldMkLst>
          <pc:docMk/>
          <pc:sldMk cId="225789482" sldId="292"/>
        </pc:sldMkLst>
        <pc:spChg chg="add mod">
          <ac:chgData name="Lily So(소채린)" userId="e1efa895-c0e1-412f-84f1-f7c825b3b7b2" providerId="ADAL" clId="{1D93AA0F-F0DF-443B-988C-711CA7C22785}" dt="2023-03-27T02:12:33.841" v="5" actId="14100"/>
          <ac:spMkLst>
            <pc:docMk/>
            <pc:sldMk cId="225789482" sldId="292"/>
            <ac:spMk id="2" creationId="{1E1879FD-ACEB-9261-C8C0-029872620AE6}"/>
          </ac:spMkLst>
        </pc:spChg>
        <pc:spChg chg="mod">
          <ac:chgData name="Lily So(소채린)" userId="e1efa895-c0e1-412f-84f1-f7c825b3b7b2" providerId="ADAL" clId="{1D93AA0F-F0DF-443B-988C-711CA7C22785}" dt="2023-03-27T02:19:16.215" v="20" actId="20577"/>
          <ac:spMkLst>
            <pc:docMk/>
            <pc:sldMk cId="225789482" sldId="292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2:26:17.589" v="159" actId="20577"/>
          <ac:spMkLst>
            <pc:docMk/>
            <pc:sldMk cId="225789482" sldId="292"/>
            <ac:spMk id="20" creationId="{2071CCC8-D515-0725-E2C5-7539C4B247FF}"/>
          </ac:spMkLst>
        </pc:spChg>
        <pc:spChg chg="mod">
          <ac:chgData name="Lily So(소채린)" userId="e1efa895-c0e1-412f-84f1-f7c825b3b7b2" providerId="ADAL" clId="{1D93AA0F-F0DF-443B-988C-711CA7C22785}" dt="2023-03-27T02:07:15.401" v="0" actId="2711"/>
          <ac:spMkLst>
            <pc:docMk/>
            <pc:sldMk cId="225789482" sldId="292"/>
            <ac:spMk id="23" creationId="{2A8BEF3D-0209-EEF4-1BA2-8CEAC448C4A3}"/>
          </ac:spMkLst>
        </pc:spChg>
        <pc:spChg chg="mod">
          <ac:chgData name="Lily So(소채린)" userId="e1efa895-c0e1-412f-84f1-f7c825b3b7b2" providerId="ADAL" clId="{1D93AA0F-F0DF-443B-988C-711CA7C22785}" dt="2023-03-27T02:07:30.780" v="1" actId="2711"/>
          <ac:spMkLst>
            <pc:docMk/>
            <pc:sldMk cId="225789482" sldId="292"/>
            <ac:spMk id="24" creationId="{5A17293B-E2AE-DBF7-B001-BD76E07A3EA7}"/>
          </ac:spMkLst>
        </pc:spChg>
        <pc:picChg chg="add mod">
          <ac:chgData name="Lily So(소채린)" userId="e1efa895-c0e1-412f-84f1-f7c825b3b7b2" providerId="ADAL" clId="{1D93AA0F-F0DF-443B-988C-711CA7C22785}" dt="2023-03-27T02:22:59.691" v="134" actId="1038"/>
          <ac:picMkLst>
            <pc:docMk/>
            <pc:sldMk cId="225789482" sldId="292"/>
            <ac:picMk id="5" creationId="{4F98C8AC-0D6A-5A4A-1FC2-077382D3126E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2:27:37.062" v="236" actId="20577"/>
        <pc:sldMkLst>
          <pc:docMk/>
          <pc:sldMk cId="2326156469" sldId="293"/>
        </pc:sldMkLst>
        <pc:spChg chg="del">
          <ac:chgData name="Lily So(소채린)" userId="e1efa895-c0e1-412f-84f1-f7c825b3b7b2" providerId="ADAL" clId="{1D93AA0F-F0DF-443B-988C-711CA7C22785}" dt="2023-03-27T02:19:45.696" v="31" actId="478"/>
          <ac:spMkLst>
            <pc:docMk/>
            <pc:sldMk cId="2326156469" sldId="293"/>
            <ac:spMk id="5" creationId="{81E13FC5-CFF1-BEB2-9E77-CA844A6CFD2C}"/>
          </ac:spMkLst>
        </pc:spChg>
        <pc:spChg chg="add mod">
          <ac:chgData name="Lily So(소채린)" userId="e1efa895-c0e1-412f-84f1-f7c825b3b7b2" providerId="ADAL" clId="{1D93AA0F-F0DF-443B-988C-711CA7C22785}" dt="2023-03-27T02:20:27.607" v="49" actId="1038"/>
          <ac:spMkLst>
            <pc:docMk/>
            <pc:sldMk cId="2326156469" sldId="293"/>
            <ac:spMk id="6" creationId="{41B63E10-BC96-2669-1F5C-1D3CB3EE0B65}"/>
          </ac:spMkLst>
        </pc:spChg>
        <pc:spChg chg="mod">
          <ac:chgData name="Lily So(소채린)" userId="e1efa895-c0e1-412f-84f1-f7c825b3b7b2" providerId="ADAL" clId="{1D93AA0F-F0DF-443B-988C-711CA7C22785}" dt="2023-03-27T02:27:37.062" v="236" actId="20577"/>
          <ac:spMkLst>
            <pc:docMk/>
            <pc:sldMk cId="2326156469" sldId="293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2:26:34.495" v="207"/>
          <ac:spMkLst>
            <pc:docMk/>
            <pc:sldMk cId="2326156469" sldId="293"/>
            <ac:spMk id="20" creationId="{2071CCC8-D515-0725-E2C5-7539C4B247FF}"/>
          </ac:spMkLst>
        </pc:spChg>
        <pc:spChg chg="mod">
          <ac:chgData name="Lily So(소채린)" userId="e1efa895-c0e1-412f-84f1-f7c825b3b7b2" providerId="ADAL" clId="{1D93AA0F-F0DF-443B-988C-711CA7C22785}" dt="2023-03-27T02:25:56.831" v="156" actId="2711"/>
          <ac:spMkLst>
            <pc:docMk/>
            <pc:sldMk cId="2326156469" sldId="293"/>
            <ac:spMk id="23" creationId="{2A8BEF3D-0209-EEF4-1BA2-8CEAC448C4A3}"/>
          </ac:spMkLst>
        </pc:spChg>
        <pc:spChg chg="mod">
          <ac:chgData name="Lily So(소채린)" userId="e1efa895-c0e1-412f-84f1-f7c825b3b7b2" providerId="ADAL" clId="{1D93AA0F-F0DF-443B-988C-711CA7C22785}" dt="2023-03-27T02:26:01.902" v="157" actId="2711"/>
          <ac:spMkLst>
            <pc:docMk/>
            <pc:sldMk cId="2326156469" sldId="293"/>
            <ac:spMk id="24" creationId="{5A17293B-E2AE-DBF7-B001-BD76E07A3EA7}"/>
          </ac:spMkLst>
        </pc:spChg>
        <pc:picChg chg="del">
          <ac:chgData name="Lily So(소채린)" userId="e1efa895-c0e1-412f-84f1-f7c825b3b7b2" providerId="ADAL" clId="{1D93AA0F-F0DF-443B-988C-711CA7C22785}" dt="2023-03-27T02:19:44.312" v="30" actId="478"/>
          <ac:picMkLst>
            <pc:docMk/>
            <pc:sldMk cId="2326156469" sldId="293"/>
            <ac:picMk id="2" creationId="{FA2CBC12-714B-EFE3-0728-BCA58C6D1B5B}"/>
          </ac:picMkLst>
        </pc:picChg>
        <pc:picChg chg="del">
          <ac:chgData name="Lily So(소채린)" userId="e1efa895-c0e1-412f-84f1-f7c825b3b7b2" providerId="ADAL" clId="{1D93AA0F-F0DF-443B-988C-711CA7C22785}" dt="2023-03-27T02:19:47.437" v="32" actId="478"/>
          <ac:picMkLst>
            <pc:docMk/>
            <pc:sldMk cId="2326156469" sldId="293"/>
            <ac:picMk id="3" creationId="{D70FA1AA-A1C2-3BF2-2379-D79A9D74783B}"/>
          </ac:picMkLst>
        </pc:picChg>
        <pc:picChg chg="add mod">
          <ac:chgData name="Lily So(소채린)" userId="e1efa895-c0e1-412f-84f1-f7c825b3b7b2" providerId="ADAL" clId="{1D93AA0F-F0DF-443B-988C-711CA7C22785}" dt="2023-03-27T02:19:47.788" v="33"/>
          <ac:picMkLst>
            <pc:docMk/>
            <pc:sldMk cId="2326156469" sldId="293"/>
            <ac:picMk id="4" creationId="{8FFA1338-254B-6048-4BFB-DE9D17412FD4}"/>
          </ac:picMkLst>
        </pc:picChg>
        <pc:picChg chg="add mod">
          <ac:chgData name="Lily So(소채린)" userId="e1efa895-c0e1-412f-84f1-f7c825b3b7b2" providerId="ADAL" clId="{1D93AA0F-F0DF-443B-988C-711CA7C22785}" dt="2023-03-27T02:23:19.081" v="154" actId="1036"/>
          <ac:picMkLst>
            <pc:docMk/>
            <pc:sldMk cId="2326156469" sldId="293"/>
            <ac:picMk id="8" creationId="{1B45AA4A-D433-24D6-DF70-198338E48353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2:30:37.455" v="381" actId="1036"/>
        <pc:sldMkLst>
          <pc:docMk/>
          <pc:sldMk cId="3453510523" sldId="295"/>
        </pc:sldMkLst>
        <pc:spChg chg="mod">
          <ac:chgData name="Lily So(소채린)" userId="e1efa895-c0e1-412f-84f1-f7c825b3b7b2" providerId="ADAL" clId="{1D93AA0F-F0DF-443B-988C-711CA7C22785}" dt="2023-03-27T02:30:03.259" v="334" actId="20577"/>
          <ac:spMkLst>
            <pc:docMk/>
            <pc:sldMk cId="3453510523" sldId="295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2:29:59.323" v="324"/>
          <ac:spMkLst>
            <pc:docMk/>
            <pc:sldMk cId="3453510523" sldId="295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2:30:17.901" v="370"/>
          <ac:spMkLst>
            <pc:docMk/>
            <pc:sldMk cId="3453510523" sldId="295"/>
            <ac:spMk id="22" creationId="{49D68903-F576-68A3-A354-A68C23F370DB}"/>
          </ac:spMkLst>
        </pc:spChg>
        <pc:picChg chg="add mod">
          <ac:chgData name="Lily So(소채린)" userId="e1efa895-c0e1-412f-84f1-f7c825b3b7b2" providerId="ADAL" clId="{1D93AA0F-F0DF-443B-988C-711CA7C22785}" dt="2023-03-27T02:30:37.455" v="381" actId="1036"/>
          <ac:picMkLst>
            <pc:docMk/>
            <pc:sldMk cId="3453510523" sldId="295"/>
            <ac:picMk id="3" creationId="{85380EF4-6BC1-AED3-BAF6-300230B31A97}"/>
          </ac:picMkLst>
        </pc:picChg>
        <pc:picChg chg="del">
          <ac:chgData name="Lily So(소채린)" userId="e1efa895-c0e1-412f-84f1-f7c825b3b7b2" providerId="ADAL" clId="{1D93AA0F-F0DF-443B-988C-711CA7C22785}" dt="2023-03-27T02:29:22.353" v="312" actId="478"/>
          <ac:picMkLst>
            <pc:docMk/>
            <pc:sldMk cId="3453510523" sldId="295"/>
            <ac:picMk id="10" creationId="{DE6FFEFE-1B82-26A0-3590-E2A8B10F81C2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07:47.165" v="748"/>
        <pc:sldMkLst>
          <pc:docMk/>
          <pc:sldMk cId="3069140938" sldId="296"/>
        </pc:sldMkLst>
        <pc:spChg chg="del">
          <ac:chgData name="Lily So(소채린)" userId="e1efa895-c0e1-412f-84f1-f7c825b3b7b2" providerId="ADAL" clId="{1D93AA0F-F0DF-443B-988C-711CA7C22785}" dt="2023-03-27T02:30:48.759" v="385" actId="478"/>
          <ac:spMkLst>
            <pc:docMk/>
            <pc:sldMk cId="3069140938" sldId="296"/>
            <ac:spMk id="2" creationId="{57D12708-6FED-CF4B-29A1-C8838B03ACB5}"/>
          </ac:spMkLst>
        </pc:spChg>
        <pc:spChg chg="del">
          <ac:chgData name="Lily So(소채린)" userId="e1efa895-c0e1-412f-84f1-f7c825b3b7b2" providerId="ADAL" clId="{1D93AA0F-F0DF-443B-988C-711CA7C22785}" dt="2023-03-27T02:30:46.380" v="382" actId="478"/>
          <ac:spMkLst>
            <pc:docMk/>
            <pc:sldMk cId="3069140938" sldId="296"/>
            <ac:spMk id="6" creationId="{8014B9E2-7D47-F2AD-CB13-78C8DC010209}"/>
          </ac:spMkLst>
        </pc:spChg>
        <pc:spChg chg="add mod">
          <ac:chgData name="Lily So(소채린)" userId="e1efa895-c0e1-412f-84f1-f7c825b3b7b2" providerId="ADAL" clId="{1D93AA0F-F0DF-443B-988C-711CA7C22785}" dt="2023-03-27T04:06:30.720" v="701" actId="14100"/>
          <ac:spMkLst>
            <pc:docMk/>
            <pc:sldMk cId="3069140938" sldId="296"/>
            <ac:spMk id="10" creationId="{7C843C88-1B69-7EE5-62E6-390CF2A676FF}"/>
          </ac:spMkLst>
        </pc:spChg>
        <pc:spChg chg="del">
          <ac:chgData name="Lily So(소채린)" userId="e1efa895-c0e1-412f-84f1-f7c825b3b7b2" providerId="ADAL" clId="{1D93AA0F-F0DF-443B-988C-711CA7C22785}" dt="2023-03-27T02:30:50.078" v="387" actId="478"/>
          <ac:spMkLst>
            <pc:docMk/>
            <pc:sldMk cId="3069140938" sldId="296"/>
            <ac:spMk id="11" creationId="{3D1DBCC9-6FF5-EC87-8CB2-854D5A44E58B}"/>
          </ac:spMkLst>
        </pc:spChg>
        <pc:spChg chg="del">
          <ac:chgData name="Lily So(소채린)" userId="e1efa895-c0e1-412f-84f1-f7c825b3b7b2" providerId="ADAL" clId="{1D93AA0F-F0DF-443B-988C-711CA7C22785}" dt="2023-03-27T02:30:49.394" v="386" actId="478"/>
          <ac:spMkLst>
            <pc:docMk/>
            <pc:sldMk cId="3069140938" sldId="296"/>
            <ac:spMk id="12" creationId="{2950BD2D-AE67-4CD6-2A11-AA21F9392E00}"/>
          </ac:spMkLst>
        </pc:spChg>
        <pc:spChg chg="mod">
          <ac:chgData name="Lily So(소채린)" userId="e1efa895-c0e1-412f-84f1-f7c825b3b7b2" providerId="ADAL" clId="{1D93AA0F-F0DF-443B-988C-711CA7C22785}" dt="2023-03-27T04:06:05.438" v="685" actId="20577"/>
          <ac:spMkLst>
            <pc:docMk/>
            <pc:sldMk cId="3069140938" sldId="296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06:09.977" v="697"/>
          <ac:spMkLst>
            <pc:docMk/>
            <pc:sldMk cId="3069140938" sldId="296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07:47.165" v="748"/>
          <ac:spMkLst>
            <pc:docMk/>
            <pc:sldMk cId="3069140938" sldId="296"/>
            <ac:spMk id="20" creationId="{2071CCC8-D515-0725-E2C5-7539C4B247FF}"/>
          </ac:spMkLst>
        </pc:spChg>
        <pc:picChg chg="add del">
          <ac:chgData name="Lily So(소채린)" userId="e1efa895-c0e1-412f-84f1-f7c825b3b7b2" providerId="ADAL" clId="{1D93AA0F-F0DF-443B-988C-711CA7C22785}" dt="2023-03-27T02:30:52.784" v="389" actId="478"/>
          <ac:picMkLst>
            <pc:docMk/>
            <pc:sldMk cId="3069140938" sldId="296"/>
            <ac:picMk id="4" creationId="{096541A5-90D5-1817-8FCC-485A1E7C45F5}"/>
          </ac:picMkLst>
        </pc:picChg>
        <pc:picChg chg="add del mod modCrop">
          <ac:chgData name="Lily So(소채린)" userId="e1efa895-c0e1-412f-84f1-f7c825b3b7b2" providerId="ADAL" clId="{1D93AA0F-F0DF-443B-988C-711CA7C22785}" dt="2023-03-27T04:01:54.854" v="625" actId="478"/>
          <ac:picMkLst>
            <pc:docMk/>
            <pc:sldMk cId="3069140938" sldId="296"/>
            <ac:picMk id="5" creationId="{A376EC3D-95E9-4A4F-2E80-2F32F9E6B89C}"/>
          </ac:picMkLst>
        </pc:picChg>
        <pc:picChg chg="add mod">
          <ac:chgData name="Lily So(소채린)" userId="e1efa895-c0e1-412f-84f1-f7c825b3b7b2" providerId="ADAL" clId="{1D93AA0F-F0DF-443B-988C-711CA7C22785}" dt="2023-03-27T04:02:20.236" v="652" actId="1035"/>
          <ac:picMkLst>
            <pc:docMk/>
            <pc:sldMk cId="3069140938" sldId="296"/>
            <ac:picMk id="7" creationId="{9E022FB6-4209-4485-BCC6-79EE9F75B555}"/>
          </ac:picMkLst>
        </pc:picChg>
        <pc:picChg chg="del">
          <ac:chgData name="Lily So(소채린)" userId="e1efa895-c0e1-412f-84f1-f7c825b3b7b2" providerId="ADAL" clId="{1D93AA0F-F0DF-443B-988C-711CA7C22785}" dt="2023-03-27T02:30:47.203" v="384" actId="478"/>
          <ac:picMkLst>
            <pc:docMk/>
            <pc:sldMk cId="3069140938" sldId="296"/>
            <ac:picMk id="8" creationId="{38FD8E63-22CC-4851-3C96-7087370A332D}"/>
          </ac:picMkLst>
        </pc:picChg>
        <pc:picChg chg="del">
          <ac:chgData name="Lily So(소채린)" userId="e1efa895-c0e1-412f-84f1-f7c825b3b7b2" providerId="ADAL" clId="{1D93AA0F-F0DF-443B-988C-711CA7C22785}" dt="2023-03-27T02:30:46.736" v="383" actId="478"/>
          <ac:picMkLst>
            <pc:docMk/>
            <pc:sldMk cId="3069140938" sldId="296"/>
            <ac:picMk id="9" creationId="{0FA2CCB9-7C5F-538B-E50F-01E12861D5E6}"/>
          </ac:picMkLst>
        </pc:picChg>
        <pc:picChg chg="add mod">
          <ac:chgData name="Lily So(소채린)" userId="e1efa895-c0e1-412f-84f1-f7c825b3b7b2" providerId="ADAL" clId="{1D93AA0F-F0DF-443B-988C-711CA7C22785}" dt="2023-03-27T04:07:19.840" v="716" actId="1035"/>
          <ac:picMkLst>
            <pc:docMk/>
            <pc:sldMk cId="3069140938" sldId="296"/>
            <ac:picMk id="21" creationId="{245CBEA5-5357-8F52-1951-8EE05381145F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10:26.925" v="1132" actId="1037"/>
        <pc:sldMkLst>
          <pc:docMk/>
          <pc:sldMk cId="17304496" sldId="297"/>
        </pc:sldMkLst>
        <pc:spChg chg="add mod">
          <ac:chgData name="Lily So(소채린)" userId="e1efa895-c0e1-412f-84f1-f7c825b3b7b2" providerId="ADAL" clId="{1D93AA0F-F0DF-443B-988C-711CA7C22785}" dt="2023-03-27T04:08:25.714" v="823" actId="1038"/>
          <ac:spMkLst>
            <pc:docMk/>
            <pc:sldMk cId="17304496" sldId="297"/>
            <ac:spMk id="3" creationId="{8CFAEE6F-1DDC-88C8-53F5-5DE964663252}"/>
          </ac:spMkLst>
        </pc:spChg>
        <pc:spChg chg="del">
          <ac:chgData name="Lily So(소채린)" userId="e1efa895-c0e1-412f-84f1-f7c825b3b7b2" providerId="ADAL" clId="{1D93AA0F-F0DF-443B-988C-711CA7C22785}" dt="2023-03-27T04:04:42.637" v="654" actId="478"/>
          <ac:spMkLst>
            <pc:docMk/>
            <pc:sldMk cId="17304496" sldId="297"/>
            <ac:spMk id="8" creationId="{7AAB0C33-0FB1-2D69-FCDC-FEA6352E4EA6}"/>
          </ac:spMkLst>
        </pc:spChg>
        <pc:spChg chg="mod">
          <ac:chgData name="Lily So(소채린)" userId="e1efa895-c0e1-412f-84f1-f7c825b3b7b2" providerId="ADAL" clId="{1D93AA0F-F0DF-443B-988C-711CA7C22785}" dt="2023-03-27T04:07:34.369" v="735" actId="20577"/>
          <ac:spMkLst>
            <pc:docMk/>
            <pc:sldMk cId="17304496" sldId="297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07:31.731" v="725"/>
          <ac:spMkLst>
            <pc:docMk/>
            <pc:sldMk cId="17304496" sldId="297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08:00.403" v="800"/>
          <ac:spMkLst>
            <pc:docMk/>
            <pc:sldMk cId="17304496" sldId="297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04:42.939" v="655"/>
          <ac:picMkLst>
            <pc:docMk/>
            <pc:sldMk cId="17304496" sldId="297"/>
            <ac:picMk id="2" creationId="{17BFFCB9-FDE6-CFAC-F854-DBD6B504C630}"/>
          </ac:picMkLst>
        </pc:picChg>
        <pc:picChg chg="add mod">
          <ac:chgData name="Lily So(소채린)" userId="e1efa895-c0e1-412f-84f1-f7c825b3b7b2" providerId="ADAL" clId="{1D93AA0F-F0DF-443B-988C-711CA7C22785}" dt="2023-03-27T04:10:26.925" v="1132" actId="1037"/>
          <ac:picMkLst>
            <pc:docMk/>
            <pc:sldMk cId="17304496" sldId="297"/>
            <ac:picMk id="5" creationId="{26E10E29-B634-757A-33E5-00D7AA4898CC}"/>
          </ac:picMkLst>
        </pc:picChg>
        <pc:picChg chg="del">
          <ac:chgData name="Lily So(소채린)" userId="e1efa895-c0e1-412f-84f1-f7c825b3b7b2" providerId="ADAL" clId="{1D93AA0F-F0DF-443B-988C-711CA7C22785}" dt="2023-03-27T04:04:40.711" v="653" actId="478"/>
          <ac:picMkLst>
            <pc:docMk/>
            <pc:sldMk cId="17304496" sldId="297"/>
            <ac:picMk id="7" creationId="{7DC8B202-B3E3-21A7-6886-04CE49CC249B}"/>
          </ac:picMkLst>
        </pc:picChg>
        <pc:picChg chg="del">
          <ac:chgData name="Lily So(소채린)" userId="e1efa895-c0e1-412f-84f1-f7c825b3b7b2" providerId="ADAL" clId="{1D93AA0F-F0DF-443B-988C-711CA7C22785}" dt="2023-03-27T04:04:44.139" v="656" actId="478"/>
          <ac:picMkLst>
            <pc:docMk/>
            <pc:sldMk cId="17304496" sldId="297"/>
            <ac:picMk id="9" creationId="{AB98ED99-7F81-4F04-79FC-5DEFD0F25B4D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26:39.180" v="1567" actId="1037"/>
        <pc:sldMkLst>
          <pc:docMk/>
          <pc:sldMk cId="3941052629" sldId="299"/>
        </pc:sldMkLst>
        <pc:spChg chg="mod">
          <ac:chgData name="Lily So(소채린)" userId="e1efa895-c0e1-412f-84f1-f7c825b3b7b2" providerId="ADAL" clId="{1D93AA0F-F0DF-443B-988C-711CA7C22785}" dt="2023-03-27T04:23:07.278" v="1400" actId="20577"/>
          <ac:spMkLst>
            <pc:docMk/>
            <pc:sldMk cId="3941052629" sldId="299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4:23:02.825" v="1390"/>
          <ac:spMkLst>
            <pc:docMk/>
            <pc:sldMk cId="3941052629" sldId="299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4:23:13.026" v="1403"/>
          <ac:spMkLst>
            <pc:docMk/>
            <pc:sldMk cId="3941052629" sldId="299"/>
            <ac:spMk id="22" creationId="{49D68903-F576-68A3-A354-A68C23F370DB}"/>
          </ac:spMkLst>
        </pc:spChg>
        <pc:picChg chg="add mod">
          <ac:chgData name="Lily So(소채린)" userId="e1efa895-c0e1-412f-84f1-f7c825b3b7b2" providerId="ADAL" clId="{1D93AA0F-F0DF-443B-988C-711CA7C22785}" dt="2023-03-27T04:26:39.180" v="1567" actId="1037"/>
          <ac:picMkLst>
            <pc:docMk/>
            <pc:sldMk cId="3941052629" sldId="299"/>
            <ac:picMk id="3" creationId="{90A79A6F-63D0-8DB1-A79F-B8CF45003626}"/>
          </ac:picMkLst>
        </pc:picChg>
        <pc:picChg chg="del">
          <ac:chgData name="Lily So(소채린)" userId="e1efa895-c0e1-412f-84f1-f7c825b3b7b2" providerId="ADAL" clId="{1D93AA0F-F0DF-443B-988C-711CA7C22785}" dt="2023-03-27T04:23:15.902" v="1404" actId="478"/>
          <ac:picMkLst>
            <pc:docMk/>
            <pc:sldMk cId="3941052629" sldId="299"/>
            <ac:picMk id="53" creationId="{E66B3DBA-FDF5-172D-5DF8-A8246DBFB4F8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28:43.681" v="1635" actId="1038"/>
        <pc:sldMkLst>
          <pc:docMk/>
          <pc:sldMk cId="2322566094" sldId="300"/>
        </pc:sldMkLst>
        <pc:spChg chg="mod ord">
          <ac:chgData name="Lily So(소채린)" userId="e1efa895-c0e1-412f-84f1-f7c825b3b7b2" providerId="ADAL" clId="{1D93AA0F-F0DF-443B-988C-711CA7C22785}" dt="2023-03-27T04:27:22.762" v="1580" actId="1035"/>
          <ac:spMkLst>
            <pc:docMk/>
            <pc:sldMk cId="2322566094" sldId="300"/>
            <ac:spMk id="8" creationId="{EF00833A-4420-9FBB-C100-767E048C10D0}"/>
          </ac:spMkLst>
        </pc:spChg>
        <pc:spChg chg="del">
          <ac:chgData name="Lily So(소채린)" userId="e1efa895-c0e1-412f-84f1-f7c825b3b7b2" providerId="ADAL" clId="{1D93AA0F-F0DF-443B-988C-711CA7C22785}" dt="2023-03-27T04:24:31.741" v="1475" actId="478"/>
          <ac:spMkLst>
            <pc:docMk/>
            <pc:sldMk cId="2322566094" sldId="300"/>
            <ac:spMk id="13" creationId="{851B7A50-78B5-B42B-3F6C-511F8B75A3E5}"/>
          </ac:spMkLst>
        </pc:spChg>
        <pc:spChg chg="mod">
          <ac:chgData name="Lily So(소채린)" userId="e1efa895-c0e1-412f-84f1-f7c825b3b7b2" providerId="ADAL" clId="{1D93AA0F-F0DF-443B-988C-711CA7C22785}" dt="2023-03-27T04:23:35.574" v="1418" actId="20577"/>
          <ac:spMkLst>
            <pc:docMk/>
            <pc:sldMk cId="2322566094" sldId="300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23:31.440" v="1408" actId="20577"/>
          <ac:spMkLst>
            <pc:docMk/>
            <pc:sldMk cId="2322566094" sldId="300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23:41.062" v="1421"/>
          <ac:spMkLst>
            <pc:docMk/>
            <pc:sldMk cId="2322566094" sldId="300"/>
            <ac:spMk id="20" creationId="{2071CCC8-D515-0725-E2C5-7539C4B247FF}"/>
          </ac:spMkLst>
        </pc:spChg>
        <pc:spChg chg="del">
          <ac:chgData name="Lily So(소채린)" userId="e1efa895-c0e1-412f-84f1-f7c825b3b7b2" providerId="ADAL" clId="{1D93AA0F-F0DF-443B-988C-711CA7C22785}" dt="2023-03-27T04:24:30.344" v="1474" actId="478"/>
          <ac:spMkLst>
            <pc:docMk/>
            <pc:sldMk cId="2322566094" sldId="300"/>
            <ac:spMk id="21" creationId="{7BCFAD38-F58D-0697-0BCC-3574DF190131}"/>
          </ac:spMkLst>
        </pc:spChg>
        <pc:picChg chg="add mod">
          <ac:chgData name="Lily So(소채린)" userId="e1efa895-c0e1-412f-84f1-f7c825b3b7b2" providerId="ADAL" clId="{1D93AA0F-F0DF-443B-988C-711CA7C22785}" dt="2023-03-27T04:26:52.258" v="1571" actId="14100"/>
          <ac:picMkLst>
            <pc:docMk/>
            <pc:sldMk cId="2322566094" sldId="300"/>
            <ac:picMk id="2" creationId="{8C229CB6-ADAD-9DA7-94B1-D259BABD207D}"/>
          </ac:picMkLst>
        </pc:picChg>
        <pc:picChg chg="add mod">
          <ac:chgData name="Lily So(소채린)" userId="e1efa895-c0e1-412f-84f1-f7c825b3b7b2" providerId="ADAL" clId="{1D93AA0F-F0DF-443B-988C-711CA7C22785}" dt="2023-03-27T04:28:43.681" v="1635" actId="1038"/>
          <ac:picMkLst>
            <pc:docMk/>
            <pc:sldMk cId="2322566094" sldId="300"/>
            <ac:picMk id="4" creationId="{133E6377-AAA3-35DE-9EC2-8CDB451B4C99}"/>
          </ac:picMkLst>
        </pc:picChg>
        <pc:picChg chg="del">
          <ac:chgData name="Lily So(소채린)" userId="e1efa895-c0e1-412f-84f1-f7c825b3b7b2" providerId="ADAL" clId="{1D93AA0F-F0DF-443B-988C-711CA7C22785}" dt="2023-03-27T04:24:28.412" v="1472" actId="478"/>
          <ac:picMkLst>
            <pc:docMk/>
            <pc:sldMk cId="2322566094" sldId="300"/>
            <ac:picMk id="7" creationId="{D9D27A74-E033-4B77-2B2C-3823FF34B916}"/>
          </ac:picMkLst>
        </pc:picChg>
        <pc:picChg chg="del">
          <ac:chgData name="Lily So(소채린)" userId="e1efa895-c0e1-412f-84f1-f7c825b3b7b2" providerId="ADAL" clId="{1D93AA0F-F0DF-443B-988C-711CA7C22785}" dt="2023-03-27T04:24:28.832" v="1473" actId="478"/>
          <ac:picMkLst>
            <pc:docMk/>
            <pc:sldMk cId="2322566094" sldId="300"/>
            <ac:picMk id="9" creationId="{1BF8A616-D808-EBE1-96FE-3FCB6D433AFE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29:12.181" v="1638" actId="1076"/>
        <pc:sldMkLst>
          <pc:docMk/>
          <pc:sldMk cId="3845287376" sldId="301"/>
        </pc:sldMkLst>
        <pc:spChg chg="add mod">
          <ac:chgData name="Lily So(소채린)" userId="e1efa895-c0e1-412f-84f1-f7c825b3b7b2" providerId="ADAL" clId="{1D93AA0F-F0DF-443B-988C-711CA7C22785}" dt="2023-03-27T04:27:50.707" v="1588" actId="14100"/>
          <ac:spMkLst>
            <pc:docMk/>
            <pc:sldMk cId="3845287376" sldId="301"/>
            <ac:spMk id="3" creationId="{B9487F12-2F47-7D8F-C46B-1606A3CB1596}"/>
          </ac:spMkLst>
        </pc:spChg>
        <pc:spChg chg="del">
          <ac:chgData name="Lily So(소채린)" userId="e1efa895-c0e1-412f-84f1-f7c825b3b7b2" providerId="ADAL" clId="{1D93AA0F-F0DF-443B-988C-711CA7C22785}" dt="2023-03-27T04:27:31.635" v="1581" actId="478"/>
          <ac:spMkLst>
            <pc:docMk/>
            <pc:sldMk cId="3845287376" sldId="301"/>
            <ac:spMk id="8" creationId="{7F8AEB33-C5AE-ABAB-9356-A56DA7FC4C7D}"/>
          </ac:spMkLst>
        </pc:spChg>
        <pc:spChg chg="mod">
          <ac:chgData name="Lily So(소채린)" userId="e1efa895-c0e1-412f-84f1-f7c825b3b7b2" providerId="ADAL" clId="{1D93AA0F-F0DF-443B-988C-711CA7C22785}" dt="2023-03-27T04:24:04.942" v="1431" actId="20577"/>
          <ac:spMkLst>
            <pc:docMk/>
            <pc:sldMk cId="3845287376" sldId="301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24:08.218" v="1440"/>
          <ac:spMkLst>
            <pc:docMk/>
            <pc:sldMk cId="3845287376" sldId="301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24:22.059" v="1469"/>
          <ac:spMkLst>
            <pc:docMk/>
            <pc:sldMk cId="3845287376" sldId="301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27:46.564" v="1587" actId="1076"/>
          <ac:picMkLst>
            <pc:docMk/>
            <pc:sldMk cId="3845287376" sldId="301"/>
            <ac:picMk id="2" creationId="{C098E620-4CEF-9493-980F-84023AB02D3A}"/>
          </ac:picMkLst>
        </pc:picChg>
        <pc:picChg chg="add mod">
          <ac:chgData name="Lily So(소채린)" userId="e1efa895-c0e1-412f-84f1-f7c825b3b7b2" providerId="ADAL" clId="{1D93AA0F-F0DF-443B-988C-711CA7C22785}" dt="2023-03-27T04:29:12.181" v="1638" actId="1076"/>
          <ac:picMkLst>
            <pc:docMk/>
            <pc:sldMk cId="3845287376" sldId="301"/>
            <ac:picMk id="5" creationId="{CCDFD81E-20EA-CCE8-E662-E946ADC45793}"/>
          </ac:picMkLst>
        </pc:picChg>
        <pc:picChg chg="del">
          <ac:chgData name="Lily So(소채린)" userId="e1efa895-c0e1-412f-84f1-f7c825b3b7b2" providerId="ADAL" clId="{1D93AA0F-F0DF-443B-988C-711CA7C22785}" dt="2023-03-27T04:24:25.474" v="1471" actId="478"/>
          <ac:picMkLst>
            <pc:docMk/>
            <pc:sldMk cId="3845287376" sldId="301"/>
            <ac:picMk id="6" creationId="{496584B7-7C2B-17C5-ADA7-55666FF0E567}"/>
          </ac:picMkLst>
        </pc:picChg>
        <pc:picChg chg="del">
          <ac:chgData name="Lily So(소채린)" userId="e1efa895-c0e1-412f-84f1-f7c825b3b7b2" providerId="ADAL" clId="{1D93AA0F-F0DF-443B-988C-711CA7C22785}" dt="2023-03-27T04:24:23.686" v="1470" actId="478"/>
          <ac:picMkLst>
            <pc:docMk/>
            <pc:sldMk cId="3845287376" sldId="301"/>
            <ac:picMk id="7" creationId="{B1AC8604-3192-ADA8-6BC8-C67E80512061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00:27.799" v="462" actId="14100"/>
        <pc:sldMkLst>
          <pc:docMk/>
          <pc:sldMk cId="2218664542" sldId="341"/>
        </pc:sldMkLst>
        <pc:spChg chg="del">
          <ac:chgData name="Lily So(소채린)" userId="e1efa895-c0e1-412f-84f1-f7c825b3b7b2" providerId="ADAL" clId="{1D93AA0F-F0DF-443B-988C-711CA7C22785}" dt="2023-03-27T04:00:11.984" v="442" actId="478"/>
          <ac:spMkLst>
            <pc:docMk/>
            <pc:sldMk cId="2218664542" sldId="341"/>
            <ac:spMk id="4" creationId="{035FA5A4-9AAE-EB82-2ED5-3A7F47155D42}"/>
          </ac:spMkLst>
        </pc:spChg>
        <pc:spChg chg="add mod">
          <ac:chgData name="Lily So(소채린)" userId="e1efa895-c0e1-412f-84f1-f7c825b3b7b2" providerId="ADAL" clId="{1D93AA0F-F0DF-443B-988C-711CA7C22785}" dt="2023-03-27T04:00:27.799" v="462" actId="14100"/>
          <ac:spMkLst>
            <pc:docMk/>
            <pc:sldMk cId="2218664542" sldId="341"/>
            <ac:spMk id="5" creationId="{D3A75F6E-A461-DC34-6DB3-B58B24D82397}"/>
          </ac:spMkLst>
        </pc:spChg>
        <pc:picChg chg="del">
          <ac:chgData name="Lily So(소채린)" userId="e1efa895-c0e1-412f-84f1-f7c825b3b7b2" providerId="ADAL" clId="{1D93AA0F-F0DF-443B-988C-711CA7C22785}" dt="2023-03-27T04:00:11.984" v="442" actId="478"/>
          <ac:picMkLst>
            <pc:docMk/>
            <pc:sldMk cId="2218664542" sldId="341"/>
            <ac:picMk id="2" creationId="{49905DB2-7AED-8AEC-6D3F-D1822B9BFA62}"/>
          </ac:picMkLst>
        </pc:picChg>
        <pc:picChg chg="add mod">
          <ac:chgData name="Lily So(소채린)" userId="e1efa895-c0e1-412f-84f1-f7c825b3b7b2" providerId="ADAL" clId="{1D93AA0F-F0DF-443B-988C-711CA7C22785}" dt="2023-03-27T04:00:18.541" v="445" actId="1076"/>
          <ac:picMkLst>
            <pc:docMk/>
            <pc:sldMk cId="2218664542" sldId="341"/>
            <ac:picMk id="3" creationId="{0BCF47B3-C36E-865F-AC78-3AA581D3A65E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01:04.863" v="558" actId="14100"/>
        <pc:sldMkLst>
          <pc:docMk/>
          <pc:sldMk cId="2050553783" sldId="342"/>
        </pc:sldMkLst>
        <pc:spChg chg="del">
          <ac:chgData name="Lily So(소채린)" userId="e1efa895-c0e1-412f-84f1-f7c825b3b7b2" providerId="ADAL" clId="{1D93AA0F-F0DF-443B-988C-711CA7C22785}" dt="2023-03-27T04:00:49.226" v="504" actId="478"/>
          <ac:spMkLst>
            <pc:docMk/>
            <pc:sldMk cId="2050553783" sldId="342"/>
            <ac:spMk id="4" creationId="{1F43EA96-B4BE-BD3C-9358-37AD2C4C1D47}"/>
          </ac:spMkLst>
        </pc:spChg>
        <pc:spChg chg="add mod">
          <ac:chgData name="Lily So(소채린)" userId="e1efa895-c0e1-412f-84f1-f7c825b3b7b2" providerId="ADAL" clId="{1D93AA0F-F0DF-443B-988C-711CA7C22785}" dt="2023-03-27T04:01:04.863" v="558" actId="14100"/>
          <ac:spMkLst>
            <pc:docMk/>
            <pc:sldMk cId="2050553783" sldId="342"/>
            <ac:spMk id="5" creationId="{D2D734A7-FD09-97C7-1104-B993260465D1}"/>
          </ac:spMkLst>
        </pc:spChg>
        <pc:picChg chg="del">
          <ac:chgData name="Lily So(소채린)" userId="e1efa895-c0e1-412f-84f1-f7c825b3b7b2" providerId="ADAL" clId="{1D93AA0F-F0DF-443B-988C-711CA7C22785}" dt="2023-03-27T04:00:49.226" v="504" actId="478"/>
          <ac:picMkLst>
            <pc:docMk/>
            <pc:sldMk cId="2050553783" sldId="342"/>
            <ac:picMk id="2" creationId="{B82574F1-65B1-053A-0776-A5AE98F3C0B7}"/>
          </ac:picMkLst>
        </pc:picChg>
        <pc:picChg chg="add mod">
          <ac:chgData name="Lily So(소채린)" userId="e1efa895-c0e1-412f-84f1-f7c825b3b7b2" providerId="ADAL" clId="{1D93AA0F-F0DF-443B-988C-711CA7C22785}" dt="2023-03-27T04:00:49.524" v="505"/>
          <ac:picMkLst>
            <pc:docMk/>
            <pc:sldMk cId="2050553783" sldId="342"/>
            <ac:picMk id="3" creationId="{0BAC1A09-4781-2287-89AA-BFCECAB96986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5:03:08.355" v="2503" actId="1036"/>
        <pc:sldMkLst>
          <pc:docMk/>
          <pc:sldMk cId="1567890181" sldId="353"/>
        </pc:sldMkLst>
        <pc:spChg chg="mod">
          <ac:chgData name="Lily So(소채린)" userId="e1efa895-c0e1-412f-84f1-f7c825b3b7b2" providerId="ADAL" clId="{1D93AA0F-F0DF-443B-988C-711CA7C22785}" dt="2023-03-27T05:02:31.102" v="2457" actId="20577"/>
          <ac:spMkLst>
            <pc:docMk/>
            <pc:sldMk cId="1567890181" sldId="353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5:02:45.421" v="2484" actId="20577"/>
          <ac:spMkLst>
            <pc:docMk/>
            <pc:sldMk cId="1567890181" sldId="353"/>
            <ac:spMk id="18" creationId="{11AA357C-8C5F-0117-BC7E-B3797E8155E8}"/>
          </ac:spMkLst>
        </pc:spChg>
        <pc:spChg chg="mod">
          <ac:chgData name="Lily So(소채린)" userId="e1efa895-c0e1-412f-84f1-f7c825b3b7b2" providerId="ADAL" clId="{1D93AA0F-F0DF-443B-988C-711CA7C22785}" dt="2023-03-27T05:02:48.072" v="2491" actId="20577"/>
          <ac:spMkLst>
            <pc:docMk/>
            <pc:sldMk cId="1567890181" sldId="353"/>
            <ac:spMk id="19" creationId="{2A52EA57-EAD1-1EF8-1B42-00478CE0D8EC}"/>
          </ac:spMkLst>
        </pc:spChg>
        <pc:spChg chg="mod">
          <ac:chgData name="Lily So(소채린)" userId="e1efa895-c0e1-412f-84f1-f7c825b3b7b2" providerId="ADAL" clId="{1D93AA0F-F0DF-443B-988C-711CA7C22785}" dt="2023-03-27T05:02:49.922" v="2492" actId="20577"/>
          <ac:spMkLst>
            <pc:docMk/>
            <pc:sldMk cId="1567890181" sldId="353"/>
            <ac:spMk id="20" creationId="{3686D798-C747-782F-A8AE-7EC27C5B24F2}"/>
          </ac:spMkLst>
        </pc:spChg>
        <pc:spChg chg="mod">
          <ac:chgData name="Lily So(소채린)" userId="e1efa895-c0e1-412f-84f1-f7c825b3b7b2" providerId="ADAL" clId="{1D93AA0F-F0DF-443B-988C-711CA7C22785}" dt="2023-03-27T05:02:27.477" v="2449" actId="20577"/>
          <ac:spMkLst>
            <pc:docMk/>
            <pc:sldMk cId="1567890181" sldId="353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5:02:40.325" v="2483"/>
          <ac:spMkLst>
            <pc:docMk/>
            <pc:sldMk cId="1567890181" sldId="353"/>
            <ac:spMk id="22" creationId="{49D68903-F576-68A3-A354-A68C23F370DB}"/>
          </ac:spMkLst>
        </pc:spChg>
        <pc:picChg chg="del">
          <ac:chgData name="Lily So(소채린)" userId="e1efa895-c0e1-412f-84f1-f7c825b3b7b2" providerId="ADAL" clId="{1D93AA0F-F0DF-443B-988C-711CA7C22785}" dt="2023-03-27T05:02:12.919" v="2423" actId="478"/>
          <ac:picMkLst>
            <pc:docMk/>
            <pc:sldMk cId="1567890181" sldId="353"/>
            <ac:picMk id="3" creationId="{058FB633-A328-8DA8-DC9D-1FF29D5CF829}"/>
          </ac:picMkLst>
        </pc:picChg>
        <pc:picChg chg="add mod">
          <ac:chgData name="Lily So(소채린)" userId="e1efa895-c0e1-412f-84f1-f7c825b3b7b2" providerId="ADAL" clId="{1D93AA0F-F0DF-443B-988C-711CA7C22785}" dt="2023-03-27T05:03:08.355" v="2503" actId="1036"/>
          <ac:picMkLst>
            <pc:docMk/>
            <pc:sldMk cId="1567890181" sldId="353"/>
            <ac:picMk id="4" creationId="{53E4EDF1-DB0A-A20D-46B0-A8E39D853C8E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5:07:30.643" v="2827" actId="1076"/>
        <pc:sldMkLst>
          <pc:docMk/>
          <pc:sldMk cId="1516470087" sldId="354"/>
        </pc:sldMkLst>
        <pc:spChg chg="mod ord">
          <ac:chgData name="Lily So(소채린)" userId="e1efa895-c0e1-412f-84f1-f7c825b3b7b2" providerId="ADAL" clId="{1D93AA0F-F0DF-443B-988C-711CA7C22785}" dt="2023-03-27T05:04:45.523" v="2595" actId="14100"/>
          <ac:spMkLst>
            <pc:docMk/>
            <pc:sldMk cId="1516470087" sldId="354"/>
            <ac:spMk id="6" creationId="{6EB34811-7BE3-19CF-ED7B-997B272B3D52}"/>
          </ac:spMkLst>
        </pc:spChg>
        <pc:spChg chg="mod">
          <ac:chgData name="Lily So(소채린)" userId="e1efa895-c0e1-412f-84f1-f7c825b3b7b2" providerId="ADAL" clId="{1D93AA0F-F0DF-443B-988C-711CA7C22785}" dt="2023-03-27T05:03:28.213" v="2539" actId="20577"/>
          <ac:spMkLst>
            <pc:docMk/>
            <pc:sldMk cId="1516470087" sldId="354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5:03:25.190" v="2533"/>
          <ac:spMkLst>
            <pc:docMk/>
            <pc:sldMk cId="1516470087" sldId="354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5:03:35.617" v="2570" actId="20577"/>
          <ac:spMkLst>
            <pc:docMk/>
            <pc:sldMk cId="1516470087" sldId="354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5:03:16.248" v="2504" actId="478"/>
          <ac:picMkLst>
            <pc:docMk/>
            <pc:sldMk cId="1516470087" sldId="354"/>
            <ac:picMk id="2" creationId="{3C8CD4DD-6936-BA86-5CBF-01F250BBE89B}"/>
          </ac:picMkLst>
        </pc:picChg>
        <pc:picChg chg="del">
          <ac:chgData name="Lily So(소채린)" userId="e1efa895-c0e1-412f-84f1-f7c825b3b7b2" providerId="ADAL" clId="{1D93AA0F-F0DF-443B-988C-711CA7C22785}" dt="2023-03-27T05:03:16.860" v="2505" actId="478"/>
          <ac:picMkLst>
            <pc:docMk/>
            <pc:sldMk cId="1516470087" sldId="354"/>
            <ac:picMk id="3" creationId="{E86A228B-748E-9E84-4327-BCEB463E7910}"/>
          </ac:picMkLst>
        </pc:picChg>
        <pc:picChg chg="add mod">
          <ac:chgData name="Lily So(소채린)" userId="e1efa895-c0e1-412f-84f1-f7c825b3b7b2" providerId="ADAL" clId="{1D93AA0F-F0DF-443B-988C-711CA7C22785}" dt="2023-03-27T05:04:32.419" v="2593" actId="1076"/>
          <ac:picMkLst>
            <pc:docMk/>
            <pc:sldMk cId="1516470087" sldId="354"/>
            <ac:picMk id="4" creationId="{F8809188-FB02-36C4-D29A-85E8C69DFED7}"/>
          </ac:picMkLst>
        </pc:picChg>
        <pc:picChg chg="del">
          <ac:chgData name="Lily So(소채린)" userId="e1efa895-c0e1-412f-84f1-f7c825b3b7b2" providerId="ADAL" clId="{1D93AA0F-F0DF-443B-988C-711CA7C22785}" dt="2023-03-27T05:03:17.493" v="2506" actId="478"/>
          <ac:picMkLst>
            <pc:docMk/>
            <pc:sldMk cId="1516470087" sldId="354"/>
            <ac:picMk id="5" creationId="{40CE7B13-231F-7B98-AC32-C2975084A01F}"/>
          </ac:picMkLst>
        </pc:picChg>
        <pc:picChg chg="add mod">
          <ac:chgData name="Lily So(소채린)" userId="e1efa895-c0e1-412f-84f1-f7c825b3b7b2" providerId="ADAL" clId="{1D93AA0F-F0DF-443B-988C-711CA7C22785}" dt="2023-03-27T05:07:30.643" v="2827" actId="1076"/>
          <ac:picMkLst>
            <pc:docMk/>
            <pc:sldMk cId="1516470087" sldId="354"/>
            <ac:picMk id="8" creationId="{69170E2C-414C-B871-B515-76B24E58C6FF}"/>
          </ac:picMkLst>
        </pc:picChg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692844230" sldId="355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4294205468" sldId="356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789156545" sldId="357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722174807" sldId="358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964523610" sldId="359"/>
        </pc:sldMkLst>
      </pc:sldChg>
      <pc:sldChg chg="addSp delSp modSp mod">
        <pc:chgData name="Lily So(소채린)" userId="e1efa895-c0e1-412f-84f1-f7c825b3b7b2" providerId="ADAL" clId="{1D93AA0F-F0DF-443B-988C-711CA7C22785}" dt="2023-03-27T04:14:26.151" v="1237"/>
        <pc:sldMkLst>
          <pc:docMk/>
          <pc:sldMk cId="1260441347" sldId="364"/>
        </pc:sldMkLst>
        <pc:spChg chg="add mod">
          <ac:chgData name="Lily So(소채린)" userId="e1efa895-c0e1-412f-84f1-f7c825b3b7b2" providerId="ADAL" clId="{1D93AA0F-F0DF-443B-988C-711CA7C22785}" dt="2023-03-27T04:08:42.665" v="861" actId="1036"/>
          <ac:spMkLst>
            <pc:docMk/>
            <pc:sldMk cId="1260441347" sldId="364"/>
            <ac:spMk id="3" creationId="{DB128947-5E38-EB73-DFD6-A034DA346095}"/>
          </ac:spMkLst>
        </pc:spChg>
        <pc:spChg chg="del">
          <ac:chgData name="Lily So(소채린)" userId="e1efa895-c0e1-412f-84f1-f7c825b3b7b2" providerId="ADAL" clId="{1D93AA0F-F0DF-443B-988C-711CA7C22785}" dt="2023-03-27T04:04:51.108" v="657" actId="478"/>
          <ac:spMkLst>
            <pc:docMk/>
            <pc:sldMk cId="1260441347" sldId="364"/>
            <ac:spMk id="10" creationId="{771A3C13-1812-F759-AF0B-F56B518C8917}"/>
          </ac:spMkLst>
        </pc:spChg>
        <pc:spChg chg="mod">
          <ac:chgData name="Lily So(소채린)" userId="e1efa895-c0e1-412f-84f1-f7c825b3b7b2" providerId="ADAL" clId="{1D93AA0F-F0DF-443B-988C-711CA7C22785}" dt="2023-03-27T04:12:28.283" v="1186" actId="20577"/>
          <ac:spMkLst>
            <pc:docMk/>
            <pc:sldMk cId="1260441347" sldId="364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14:26.151" v="1237"/>
          <ac:spMkLst>
            <pc:docMk/>
            <pc:sldMk cId="1260441347" sldId="364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12:22.628" v="1180"/>
          <ac:spMkLst>
            <pc:docMk/>
            <pc:sldMk cId="1260441347" sldId="364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04:51.375" v="658"/>
          <ac:picMkLst>
            <pc:docMk/>
            <pc:sldMk cId="1260441347" sldId="364"/>
            <ac:picMk id="2" creationId="{B150478C-EF8D-9AD6-0732-81ECB7568C48}"/>
          </ac:picMkLst>
        </pc:picChg>
        <pc:picChg chg="add mod">
          <ac:chgData name="Lily So(소채린)" userId="e1efa895-c0e1-412f-84f1-f7c825b3b7b2" providerId="ADAL" clId="{1D93AA0F-F0DF-443B-988C-711CA7C22785}" dt="2023-03-27T04:11:00.556" v="1141" actId="1037"/>
          <ac:picMkLst>
            <pc:docMk/>
            <pc:sldMk cId="1260441347" sldId="364"/>
            <ac:picMk id="5" creationId="{6D0AC589-3D71-DC3B-81C4-8166A859CF80}"/>
          </ac:picMkLst>
        </pc:picChg>
        <pc:picChg chg="del">
          <ac:chgData name="Lily So(소채린)" userId="e1efa895-c0e1-412f-84f1-f7c825b3b7b2" providerId="ADAL" clId="{1D93AA0F-F0DF-443B-988C-711CA7C22785}" dt="2023-03-27T04:04:51.108" v="657" actId="478"/>
          <ac:picMkLst>
            <pc:docMk/>
            <pc:sldMk cId="1260441347" sldId="364"/>
            <ac:picMk id="9" creationId="{AAA3C5D1-C576-A919-B419-B1D7D98A3B62}"/>
          </ac:picMkLst>
        </pc:picChg>
        <pc:picChg chg="del">
          <ac:chgData name="Lily So(소채린)" userId="e1efa895-c0e1-412f-84f1-f7c825b3b7b2" providerId="ADAL" clId="{1D93AA0F-F0DF-443B-988C-711CA7C22785}" dt="2023-03-27T04:04:52.492" v="659" actId="478"/>
          <ac:picMkLst>
            <pc:docMk/>
            <pc:sldMk cId="1260441347" sldId="364"/>
            <ac:picMk id="12" creationId="{938FF3B3-6AC4-FC9D-47E4-FF0164BBF839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15:50.480" v="1389" actId="20577"/>
        <pc:sldMkLst>
          <pc:docMk/>
          <pc:sldMk cId="1617185310" sldId="365"/>
        </pc:sldMkLst>
        <pc:spChg chg="add mod">
          <ac:chgData name="Lily So(소채린)" userId="e1efa895-c0e1-412f-84f1-f7c825b3b7b2" providerId="ADAL" clId="{1D93AA0F-F0DF-443B-988C-711CA7C22785}" dt="2023-03-27T04:09:35.325" v="1119" actId="14100"/>
          <ac:spMkLst>
            <pc:docMk/>
            <pc:sldMk cId="1617185310" sldId="365"/>
            <ac:spMk id="3" creationId="{79EE5AE8-5DAB-76DC-5416-9BA78F20C8B4}"/>
          </ac:spMkLst>
        </pc:spChg>
        <pc:spChg chg="mod">
          <ac:chgData name="Lily So(소채린)" userId="e1efa895-c0e1-412f-84f1-f7c825b3b7b2" providerId="ADAL" clId="{1D93AA0F-F0DF-443B-988C-711CA7C22785}" dt="2023-03-27T04:15:50.480" v="1389" actId="20577"/>
          <ac:spMkLst>
            <pc:docMk/>
            <pc:sldMk cId="1617185310" sldId="365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15:47.354" v="1379"/>
          <ac:spMkLst>
            <pc:docMk/>
            <pc:sldMk cId="1617185310" sldId="365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15:43.437" v="1366"/>
          <ac:spMkLst>
            <pc:docMk/>
            <pc:sldMk cId="1617185310" sldId="365"/>
            <ac:spMk id="20" creationId="{2071CCC8-D515-0725-E2C5-7539C4B247FF}"/>
          </ac:spMkLst>
        </pc:spChg>
        <pc:spChg chg="del">
          <ac:chgData name="Lily So(소채린)" userId="e1efa895-c0e1-412f-84f1-f7c825b3b7b2" providerId="ADAL" clId="{1D93AA0F-F0DF-443B-988C-711CA7C22785}" dt="2023-03-27T04:05:09.715" v="664" actId="478"/>
          <ac:spMkLst>
            <pc:docMk/>
            <pc:sldMk cId="1617185310" sldId="365"/>
            <ac:spMk id="22" creationId="{04F6268D-C259-FDB4-C39A-90027136EE99}"/>
          </ac:spMkLst>
        </pc:spChg>
        <pc:picChg chg="add mod">
          <ac:chgData name="Lily So(소채린)" userId="e1efa895-c0e1-412f-84f1-f7c825b3b7b2" providerId="ADAL" clId="{1D93AA0F-F0DF-443B-988C-711CA7C22785}" dt="2023-03-27T04:05:09.963" v="665"/>
          <ac:picMkLst>
            <pc:docMk/>
            <pc:sldMk cId="1617185310" sldId="365"/>
            <ac:picMk id="2" creationId="{172FF12E-4A4C-A2E0-6E67-B6A0761FC4A5}"/>
          </ac:picMkLst>
        </pc:picChg>
        <pc:picChg chg="add mod">
          <ac:chgData name="Lily So(소채린)" userId="e1efa895-c0e1-412f-84f1-f7c825b3b7b2" providerId="ADAL" clId="{1D93AA0F-F0DF-443B-988C-711CA7C22785}" dt="2023-03-27T04:14:02.400" v="1214" actId="1037"/>
          <ac:picMkLst>
            <pc:docMk/>
            <pc:sldMk cId="1617185310" sldId="365"/>
            <ac:picMk id="5" creationId="{89D95EE6-AFB8-B8F3-E510-FDA6586A36A6}"/>
          </ac:picMkLst>
        </pc:picChg>
        <pc:picChg chg="del">
          <ac:chgData name="Lily So(소채린)" userId="e1efa895-c0e1-412f-84f1-f7c825b3b7b2" providerId="ADAL" clId="{1D93AA0F-F0DF-443B-988C-711CA7C22785}" dt="2023-03-27T04:05:09.715" v="664" actId="478"/>
          <ac:picMkLst>
            <pc:docMk/>
            <pc:sldMk cId="1617185310" sldId="365"/>
            <ac:picMk id="21" creationId="{DF679991-3570-FFEA-0927-FF9EE5F5D52B}"/>
          </ac:picMkLst>
        </pc:picChg>
        <pc:picChg chg="del">
          <ac:chgData name="Lily So(소채린)" userId="e1efa895-c0e1-412f-84f1-f7c825b3b7b2" providerId="ADAL" clId="{1D93AA0F-F0DF-443B-988C-711CA7C22785}" dt="2023-03-27T04:05:09.715" v="664" actId="478"/>
          <ac:picMkLst>
            <pc:docMk/>
            <pc:sldMk cId="1617185310" sldId="365"/>
            <ac:picMk id="25" creationId="{B5A259C9-FC4A-B95B-2033-3AF592B1B854}"/>
          </ac:picMkLst>
        </pc:picChg>
      </pc:sldChg>
      <pc:sldChg chg="addSp delSp modSp add del mod">
        <pc:chgData name="Lily So(소채린)" userId="e1efa895-c0e1-412f-84f1-f7c825b3b7b2" providerId="ADAL" clId="{1D93AA0F-F0DF-443B-988C-711CA7C22785}" dt="2023-03-27T05:13:47.969" v="2956"/>
        <pc:sldMkLst>
          <pc:docMk/>
          <pc:sldMk cId="1970785922" sldId="368"/>
        </pc:sldMkLst>
        <pc:spChg chg="del">
          <ac:chgData name="Lily So(소채린)" userId="e1efa895-c0e1-412f-84f1-f7c825b3b7b2" providerId="ADAL" clId="{1D93AA0F-F0DF-443B-988C-711CA7C22785}" dt="2023-03-27T04:05:17.038" v="666" actId="478"/>
          <ac:spMkLst>
            <pc:docMk/>
            <pc:sldMk cId="1970785922" sldId="368"/>
            <ac:spMk id="8" creationId="{1C44AAA3-86ED-D838-923E-9C8ABF550736}"/>
          </ac:spMkLst>
        </pc:spChg>
        <pc:picChg chg="add mod">
          <ac:chgData name="Lily So(소채린)" userId="e1efa895-c0e1-412f-84f1-f7c825b3b7b2" providerId="ADAL" clId="{1D93AA0F-F0DF-443B-988C-711CA7C22785}" dt="2023-03-27T04:05:17.274" v="667"/>
          <ac:picMkLst>
            <pc:docMk/>
            <pc:sldMk cId="1970785922" sldId="368"/>
            <ac:picMk id="2" creationId="{6F83471D-CE79-0B35-B4B5-293904E516BC}"/>
          </ac:picMkLst>
        </pc:picChg>
        <pc:picChg chg="del">
          <ac:chgData name="Lily So(소채린)" userId="e1efa895-c0e1-412f-84f1-f7c825b3b7b2" providerId="ADAL" clId="{1D93AA0F-F0DF-443B-988C-711CA7C22785}" dt="2023-03-27T04:05:17.038" v="666" actId="478"/>
          <ac:picMkLst>
            <pc:docMk/>
            <pc:sldMk cId="1970785922" sldId="368"/>
            <ac:picMk id="7" creationId="{A6959FED-F73B-7F84-6D23-E1524880FD25}"/>
          </ac:picMkLst>
        </pc:picChg>
        <pc:picChg chg="del">
          <ac:chgData name="Lily So(소채린)" userId="e1efa895-c0e1-412f-84f1-f7c825b3b7b2" providerId="ADAL" clId="{1D93AA0F-F0DF-443B-988C-711CA7C22785}" dt="2023-03-27T04:05:17.038" v="666" actId="478"/>
          <ac:picMkLst>
            <pc:docMk/>
            <pc:sldMk cId="1970785922" sldId="368"/>
            <ac:picMk id="9" creationId="{0715136A-0012-7A43-9900-42E956BF7899}"/>
          </ac:picMkLst>
        </pc:picChg>
      </pc:sldChg>
      <pc:sldChg chg="addSp delSp modSp add del mod">
        <pc:chgData name="Lily So(소채린)" userId="e1efa895-c0e1-412f-84f1-f7c825b3b7b2" providerId="ADAL" clId="{1D93AA0F-F0DF-443B-988C-711CA7C22785}" dt="2023-03-27T05:13:47.969" v="2956"/>
        <pc:sldMkLst>
          <pc:docMk/>
          <pc:sldMk cId="1410500166" sldId="369"/>
        </pc:sldMkLst>
        <pc:spChg chg="del">
          <ac:chgData name="Lily So(소채린)" userId="e1efa895-c0e1-412f-84f1-f7c825b3b7b2" providerId="ADAL" clId="{1D93AA0F-F0DF-443B-988C-711CA7C22785}" dt="2023-03-27T04:05:20.724" v="668" actId="478"/>
          <ac:spMkLst>
            <pc:docMk/>
            <pc:sldMk cId="1410500166" sldId="369"/>
            <ac:spMk id="8" creationId="{4907E823-82F4-B69A-A6AF-43A3BCF149CE}"/>
          </ac:spMkLst>
        </pc:spChg>
        <pc:picChg chg="add mod">
          <ac:chgData name="Lily So(소채린)" userId="e1efa895-c0e1-412f-84f1-f7c825b3b7b2" providerId="ADAL" clId="{1D93AA0F-F0DF-443B-988C-711CA7C22785}" dt="2023-03-27T04:05:20.946" v="669"/>
          <ac:picMkLst>
            <pc:docMk/>
            <pc:sldMk cId="1410500166" sldId="369"/>
            <ac:picMk id="2" creationId="{9752ADE4-4235-153E-4480-BE98B2123DD1}"/>
          </ac:picMkLst>
        </pc:picChg>
        <pc:picChg chg="del">
          <ac:chgData name="Lily So(소채린)" userId="e1efa895-c0e1-412f-84f1-f7c825b3b7b2" providerId="ADAL" clId="{1D93AA0F-F0DF-443B-988C-711CA7C22785}" dt="2023-03-27T04:05:20.724" v="668" actId="478"/>
          <ac:picMkLst>
            <pc:docMk/>
            <pc:sldMk cId="1410500166" sldId="369"/>
            <ac:picMk id="7" creationId="{99A817FB-8341-0A6C-D628-00A99CC39E12}"/>
          </ac:picMkLst>
        </pc:picChg>
        <pc:picChg chg="del">
          <ac:chgData name="Lily So(소채린)" userId="e1efa895-c0e1-412f-84f1-f7c825b3b7b2" providerId="ADAL" clId="{1D93AA0F-F0DF-443B-988C-711CA7C22785}" dt="2023-03-27T04:05:20.724" v="668" actId="478"/>
          <ac:picMkLst>
            <pc:docMk/>
            <pc:sldMk cId="1410500166" sldId="369"/>
            <ac:picMk id="9" creationId="{2F422F66-A3AA-C426-9E50-3942C90751B8}"/>
          </ac:picMkLst>
        </pc:picChg>
      </pc:sldChg>
      <pc:sldChg chg="addSp delSp modSp add del mod">
        <pc:chgData name="Lily So(소채린)" userId="e1efa895-c0e1-412f-84f1-f7c825b3b7b2" providerId="ADAL" clId="{1D93AA0F-F0DF-443B-988C-711CA7C22785}" dt="2023-03-27T05:13:47.969" v="2956"/>
        <pc:sldMkLst>
          <pc:docMk/>
          <pc:sldMk cId="16930953" sldId="370"/>
        </pc:sldMkLst>
        <pc:spChg chg="del">
          <ac:chgData name="Lily So(소채린)" userId="e1efa895-c0e1-412f-84f1-f7c825b3b7b2" providerId="ADAL" clId="{1D93AA0F-F0DF-443B-988C-711CA7C22785}" dt="2023-03-27T04:05:28.791" v="671" actId="478"/>
          <ac:spMkLst>
            <pc:docMk/>
            <pc:sldMk cId="16930953" sldId="370"/>
            <ac:spMk id="10" creationId="{D88BAEEE-0A64-9A08-4861-B8106D666326}"/>
          </ac:spMkLst>
        </pc:spChg>
        <pc:picChg chg="add mod">
          <ac:chgData name="Lily So(소채린)" userId="e1efa895-c0e1-412f-84f1-f7c825b3b7b2" providerId="ADAL" clId="{1D93AA0F-F0DF-443B-988C-711CA7C22785}" dt="2023-03-27T04:05:29.011" v="672"/>
          <ac:picMkLst>
            <pc:docMk/>
            <pc:sldMk cId="16930953" sldId="370"/>
            <ac:picMk id="2" creationId="{1BA044B2-C8FE-437A-CC50-0876CDBF5F1A}"/>
          </ac:picMkLst>
        </pc:picChg>
        <pc:picChg chg="del">
          <ac:chgData name="Lily So(소채린)" userId="e1efa895-c0e1-412f-84f1-f7c825b3b7b2" providerId="ADAL" clId="{1D93AA0F-F0DF-443B-988C-711CA7C22785}" dt="2023-03-27T04:05:27.634" v="670" actId="478"/>
          <ac:picMkLst>
            <pc:docMk/>
            <pc:sldMk cId="16930953" sldId="370"/>
            <ac:picMk id="3" creationId="{8E60BADD-5D81-3F3F-3463-02A9869757AB}"/>
          </ac:picMkLst>
        </pc:picChg>
        <pc:picChg chg="del">
          <ac:chgData name="Lily So(소채린)" userId="e1efa895-c0e1-412f-84f1-f7c825b3b7b2" providerId="ADAL" clId="{1D93AA0F-F0DF-443B-988C-711CA7C22785}" dt="2023-03-27T04:05:27.634" v="670" actId="478"/>
          <ac:picMkLst>
            <pc:docMk/>
            <pc:sldMk cId="16930953" sldId="370"/>
            <ac:picMk id="9" creationId="{9D70A8AC-06BE-5585-01DC-6EEEED67B16B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29:38.218" v="1649" actId="1038"/>
        <pc:sldMkLst>
          <pc:docMk/>
          <pc:sldMk cId="376610560" sldId="376"/>
        </pc:sldMkLst>
        <pc:spChg chg="add mod">
          <ac:chgData name="Lily So(소채린)" userId="e1efa895-c0e1-412f-84f1-f7c825b3b7b2" providerId="ADAL" clId="{1D93AA0F-F0DF-443B-988C-711CA7C22785}" dt="2023-03-27T04:28:07.679" v="1626" actId="14100"/>
          <ac:spMkLst>
            <pc:docMk/>
            <pc:sldMk cId="376610560" sldId="376"/>
            <ac:spMk id="3" creationId="{44879F13-A864-5CD2-BFD8-BBBECA5A68F7}"/>
          </ac:spMkLst>
        </pc:spChg>
        <pc:spChg chg="del">
          <ac:chgData name="Lily So(소채린)" userId="e1efa895-c0e1-412f-84f1-f7c825b3b7b2" providerId="ADAL" clId="{1D93AA0F-F0DF-443B-988C-711CA7C22785}" dt="2023-03-27T04:27:33.232" v="1582" actId="478"/>
          <ac:spMkLst>
            <pc:docMk/>
            <pc:sldMk cId="376610560" sldId="376"/>
            <ac:spMk id="7" creationId="{0CC1A6E7-3E22-67D7-0B26-A98213D64151}"/>
          </ac:spMkLst>
        </pc:spChg>
        <pc:spChg chg="mod">
          <ac:chgData name="Lily So(소채린)" userId="e1efa895-c0e1-412f-84f1-f7c825b3b7b2" providerId="ADAL" clId="{1D93AA0F-F0DF-443B-988C-711CA7C22785}" dt="2023-03-27T04:24:40.237" v="1494" actId="20577"/>
          <ac:spMkLst>
            <pc:docMk/>
            <pc:sldMk cId="376610560" sldId="376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24:36.400" v="1480"/>
          <ac:spMkLst>
            <pc:docMk/>
            <pc:sldMk cId="376610560" sldId="376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25:00.310" v="1543"/>
          <ac:spMkLst>
            <pc:docMk/>
            <pc:sldMk cId="376610560" sldId="376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27:38.432" v="1584"/>
          <ac:picMkLst>
            <pc:docMk/>
            <pc:sldMk cId="376610560" sldId="376"/>
            <ac:picMk id="2" creationId="{C7E4ADC6-7F6F-CCE4-ACAB-F40EB219109C}"/>
          </ac:picMkLst>
        </pc:picChg>
        <pc:picChg chg="add mod">
          <ac:chgData name="Lily So(소채린)" userId="e1efa895-c0e1-412f-84f1-f7c825b3b7b2" providerId="ADAL" clId="{1D93AA0F-F0DF-443B-988C-711CA7C22785}" dt="2023-03-27T04:29:38.218" v="1649" actId="1038"/>
          <ac:picMkLst>
            <pc:docMk/>
            <pc:sldMk cId="376610560" sldId="376"/>
            <ac:picMk id="5" creationId="{CC0AEF0F-4DCE-3693-5E3A-E52627059502}"/>
          </ac:picMkLst>
        </pc:picChg>
        <pc:picChg chg="del">
          <ac:chgData name="Lily So(소채린)" userId="e1efa895-c0e1-412f-84f1-f7c825b3b7b2" providerId="ADAL" clId="{1D93AA0F-F0DF-443B-988C-711CA7C22785}" dt="2023-03-27T04:25:02.909" v="1544" actId="478"/>
          <ac:picMkLst>
            <pc:docMk/>
            <pc:sldMk cId="376610560" sldId="376"/>
            <ac:picMk id="6" creationId="{9A344E4B-15F4-822D-12C1-17387199CD73}"/>
          </ac:picMkLst>
        </pc:picChg>
        <pc:picChg chg="del">
          <ac:chgData name="Lily So(소채린)" userId="e1efa895-c0e1-412f-84f1-f7c825b3b7b2" providerId="ADAL" clId="{1D93AA0F-F0DF-443B-988C-711CA7C22785}" dt="2023-03-27T04:25:04.289" v="1545" actId="478"/>
          <ac:picMkLst>
            <pc:docMk/>
            <pc:sldMk cId="376610560" sldId="376"/>
            <ac:picMk id="8" creationId="{E82EBF7C-08FD-B32D-452E-7F4624D6FDD6}"/>
          </ac:picMkLst>
        </pc:picChg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32516297" sldId="377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625217507" sldId="378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509153045" sldId="379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043296949" sldId="380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438383038" sldId="381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135878886" sldId="382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712726083" sldId="383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720233274" sldId="384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561564432" sldId="385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666832108" sldId="386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974293695" sldId="387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118158636" sldId="388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409659167" sldId="389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951581498" sldId="390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760724206" sldId="394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976257732" sldId="395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400801399" sldId="396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497538491" sldId="397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335948748" sldId="398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1545128" sldId="399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551518034" sldId="400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528369516" sldId="401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867055785" sldId="402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62198664" sldId="405"/>
        </pc:sldMkLst>
      </pc:sldChg>
      <pc:sldChg chg="addSp delSp modSp mod">
        <pc:chgData name="Lily So(소채린)" userId="e1efa895-c0e1-412f-84f1-f7c825b3b7b2" providerId="ADAL" clId="{1D93AA0F-F0DF-443B-988C-711CA7C22785}" dt="2023-03-27T04:14:54.640" v="1278"/>
        <pc:sldMkLst>
          <pc:docMk/>
          <pc:sldMk cId="520105079" sldId="411"/>
        </pc:sldMkLst>
        <pc:spChg chg="add mod">
          <ac:chgData name="Lily So(소채린)" userId="e1efa895-c0e1-412f-84f1-f7c825b3b7b2" providerId="ADAL" clId="{1D93AA0F-F0DF-443B-988C-711CA7C22785}" dt="2023-03-27T04:08:58.729" v="933" actId="1036"/>
          <ac:spMkLst>
            <pc:docMk/>
            <pc:sldMk cId="520105079" sldId="411"/>
            <ac:spMk id="4" creationId="{35DC54D4-0463-FFEB-3C24-5106040522F2}"/>
          </ac:spMkLst>
        </pc:spChg>
        <pc:spChg chg="del">
          <ac:chgData name="Lily So(소채린)" userId="e1efa895-c0e1-412f-84f1-f7c825b3b7b2" providerId="ADAL" clId="{1D93AA0F-F0DF-443B-988C-711CA7C22785}" dt="2023-03-27T04:04:56.653" v="660" actId="478"/>
          <ac:spMkLst>
            <pc:docMk/>
            <pc:sldMk cId="520105079" sldId="411"/>
            <ac:spMk id="10" creationId="{771A3C13-1812-F759-AF0B-F56B518C8917}"/>
          </ac:spMkLst>
        </pc:spChg>
        <pc:spChg chg="mod">
          <ac:chgData name="Lily So(소채린)" userId="e1efa895-c0e1-412f-84f1-f7c825b3b7b2" providerId="ADAL" clId="{1D93AA0F-F0DF-443B-988C-711CA7C22785}" dt="2023-03-27T04:14:16.516" v="1219" actId="20577"/>
          <ac:spMkLst>
            <pc:docMk/>
            <pc:sldMk cId="520105079" sldId="411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14:20.783" v="1228"/>
          <ac:spMkLst>
            <pc:docMk/>
            <pc:sldMk cId="520105079" sldId="411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14:54.640" v="1278"/>
          <ac:spMkLst>
            <pc:docMk/>
            <pc:sldMk cId="520105079" sldId="411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4:04:56.653" v="660" actId="478"/>
          <ac:picMkLst>
            <pc:docMk/>
            <pc:sldMk cId="520105079" sldId="411"/>
            <ac:picMk id="2" creationId="{619B58CE-C054-B91A-46CA-EA91010B568D}"/>
          </ac:picMkLst>
        </pc:picChg>
        <pc:picChg chg="add mod">
          <ac:chgData name="Lily So(소채린)" userId="e1efa895-c0e1-412f-84f1-f7c825b3b7b2" providerId="ADAL" clId="{1D93AA0F-F0DF-443B-988C-711CA7C22785}" dt="2023-03-27T04:04:56.873" v="661"/>
          <ac:picMkLst>
            <pc:docMk/>
            <pc:sldMk cId="520105079" sldId="411"/>
            <ac:picMk id="3" creationId="{6633F739-36C0-A273-3D30-510DA6BE43A7}"/>
          </ac:picMkLst>
        </pc:picChg>
        <pc:picChg chg="add mod">
          <ac:chgData name="Lily So(소채린)" userId="e1efa895-c0e1-412f-84f1-f7c825b3b7b2" providerId="ADAL" clId="{1D93AA0F-F0DF-443B-988C-711CA7C22785}" dt="2023-03-27T04:12:59.256" v="1192" actId="1037"/>
          <ac:picMkLst>
            <pc:docMk/>
            <pc:sldMk cId="520105079" sldId="411"/>
            <ac:picMk id="6" creationId="{121577A9-BEBD-3284-F261-20E935C98D79}"/>
          </ac:picMkLst>
        </pc:picChg>
        <pc:picChg chg="del">
          <ac:chgData name="Lily So(소채린)" userId="e1efa895-c0e1-412f-84f1-f7c825b3b7b2" providerId="ADAL" clId="{1D93AA0F-F0DF-443B-988C-711CA7C22785}" dt="2023-03-27T04:04:56.653" v="660" actId="478"/>
          <ac:picMkLst>
            <pc:docMk/>
            <pc:sldMk cId="520105079" sldId="411"/>
            <ac:picMk id="9" creationId="{AAA3C5D1-C576-A919-B419-B1D7D98A3B62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15:21.925" v="1345" actId="20577"/>
        <pc:sldMkLst>
          <pc:docMk/>
          <pc:sldMk cId="1895638775" sldId="412"/>
        </pc:sldMkLst>
        <pc:spChg chg="add mod">
          <ac:chgData name="Lily So(소채린)" userId="e1efa895-c0e1-412f-84f1-f7c825b3b7b2" providerId="ADAL" clId="{1D93AA0F-F0DF-443B-988C-711CA7C22785}" dt="2023-03-27T04:09:16.167" v="1013" actId="14100"/>
          <ac:spMkLst>
            <pc:docMk/>
            <pc:sldMk cId="1895638775" sldId="412"/>
            <ac:spMk id="4" creationId="{BC5F55BA-A5CC-59C0-FF11-96F908F7C5E7}"/>
          </ac:spMkLst>
        </pc:spChg>
        <pc:spChg chg="del">
          <ac:chgData name="Lily So(소채린)" userId="e1efa895-c0e1-412f-84f1-f7c825b3b7b2" providerId="ADAL" clId="{1D93AA0F-F0DF-443B-988C-711CA7C22785}" dt="2023-03-27T04:05:03.350" v="662" actId="478"/>
          <ac:spMkLst>
            <pc:docMk/>
            <pc:sldMk cId="1895638775" sldId="412"/>
            <ac:spMk id="10" creationId="{771A3C13-1812-F759-AF0B-F56B518C8917}"/>
          </ac:spMkLst>
        </pc:spChg>
        <pc:spChg chg="mod">
          <ac:chgData name="Lily So(소채린)" userId="e1efa895-c0e1-412f-84f1-f7c825b3b7b2" providerId="ADAL" clId="{1D93AA0F-F0DF-443B-988C-711CA7C22785}" dt="2023-03-27T04:15:21.925" v="1345" actId="20577"/>
          <ac:spMkLst>
            <pc:docMk/>
            <pc:sldMk cId="1895638775" sldId="412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15:17.370" v="1337"/>
          <ac:spMkLst>
            <pc:docMk/>
            <pc:sldMk cId="1895638775" sldId="412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4:05:03.350" v="662" actId="478"/>
          <ac:picMkLst>
            <pc:docMk/>
            <pc:sldMk cId="1895638775" sldId="412"/>
            <ac:picMk id="2" creationId="{717215B8-86BF-1015-32B7-B55907CBCD65}"/>
          </ac:picMkLst>
        </pc:picChg>
        <pc:picChg chg="add mod">
          <ac:chgData name="Lily So(소채린)" userId="e1efa895-c0e1-412f-84f1-f7c825b3b7b2" providerId="ADAL" clId="{1D93AA0F-F0DF-443B-988C-711CA7C22785}" dt="2023-03-27T04:05:03.601" v="663"/>
          <ac:picMkLst>
            <pc:docMk/>
            <pc:sldMk cId="1895638775" sldId="412"/>
            <ac:picMk id="3" creationId="{A4ED5F4F-48C3-CF96-3934-FD77D7E22D2F}"/>
          </ac:picMkLst>
        </pc:picChg>
        <pc:picChg chg="add mod">
          <ac:chgData name="Lily So(소채린)" userId="e1efa895-c0e1-412f-84f1-f7c825b3b7b2" providerId="ADAL" clId="{1D93AA0F-F0DF-443B-988C-711CA7C22785}" dt="2023-03-27T04:13:25.497" v="1197" actId="1037"/>
          <ac:picMkLst>
            <pc:docMk/>
            <pc:sldMk cId="1895638775" sldId="412"/>
            <ac:picMk id="6" creationId="{2466A4DB-CE2B-A0F1-BE8C-9766E4204C75}"/>
          </ac:picMkLst>
        </pc:picChg>
        <pc:picChg chg="del">
          <ac:chgData name="Lily So(소채린)" userId="e1efa895-c0e1-412f-84f1-f7c825b3b7b2" providerId="ADAL" clId="{1D93AA0F-F0DF-443B-988C-711CA7C22785}" dt="2023-03-27T04:05:03.350" v="662" actId="478"/>
          <ac:picMkLst>
            <pc:docMk/>
            <pc:sldMk cId="1895638775" sldId="412"/>
            <ac:picMk id="9" creationId="{AAA3C5D1-C576-A919-B419-B1D7D98A3B62}"/>
          </ac:picMkLst>
        </pc:picChg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816938320" sldId="423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479258961" sldId="424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222377277" sldId="425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146977782" sldId="426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204478165" sldId="427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638646825" sldId="428"/>
        </pc:sldMkLst>
      </pc:sldChg>
      <pc:sldChg chg="delSp modSp mod">
        <pc:chgData name="Lily So(소채린)" userId="e1efa895-c0e1-412f-84f1-f7c825b3b7b2" providerId="ADAL" clId="{1D93AA0F-F0DF-443B-988C-711CA7C22785}" dt="2023-03-27T05:10:17.995" v="2953" actId="478"/>
        <pc:sldMkLst>
          <pc:docMk/>
          <pc:sldMk cId="640092248" sldId="431"/>
        </pc:sldMkLst>
        <pc:spChg chg="del">
          <ac:chgData name="Lily So(소채린)" userId="e1efa895-c0e1-412f-84f1-f7c825b3b7b2" providerId="ADAL" clId="{1D93AA0F-F0DF-443B-988C-711CA7C22785}" dt="2023-03-27T05:10:17.995" v="2953" actId="478"/>
          <ac:spMkLst>
            <pc:docMk/>
            <pc:sldMk cId="640092248" sldId="431"/>
            <ac:spMk id="6" creationId="{C9531A3E-9C5C-2B7D-038F-0C3B8E5FD2B0}"/>
          </ac:spMkLst>
        </pc:spChg>
        <pc:spChg chg="mod">
          <ac:chgData name="Lily So(소채린)" userId="e1efa895-c0e1-412f-84f1-f7c825b3b7b2" providerId="ADAL" clId="{1D93AA0F-F0DF-443B-988C-711CA7C22785}" dt="2023-03-27T05:09:29.175" v="2882" actId="20577"/>
          <ac:spMkLst>
            <pc:docMk/>
            <pc:sldMk cId="640092248" sldId="431"/>
            <ac:spMk id="20" creationId="{2071CCC8-D515-0725-E2C5-7539C4B247FF}"/>
          </ac:spMkLst>
        </pc:spChg>
      </pc:sldChg>
      <pc:sldChg chg="modSp mod">
        <pc:chgData name="Lily So(소채린)" userId="e1efa895-c0e1-412f-84f1-f7c825b3b7b2" providerId="ADAL" clId="{1D93AA0F-F0DF-443B-988C-711CA7C22785}" dt="2023-03-27T05:09:24.154" v="2880" actId="20577"/>
        <pc:sldMkLst>
          <pc:docMk/>
          <pc:sldMk cId="4213695743" sldId="432"/>
        </pc:sldMkLst>
        <pc:spChg chg="mod">
          <ac:chgData name="Lily So(소채린)" userId="e1efa895-c0e1-412f-84f1-f7c825b3b7b2" providerId="ADAL" clId="{1D93AA0F-F0DF-443B-988C-711CA7C22785}" dt="2023-03-27T05:09:21.009" v="2878" actId="20577"/>
          <ac:spMkLst>
            <pc:docMk/>
            <pc:sldMk cId="4213695743" sldId="432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5:09:24.154" v="2880" actId="20577"/>
          <ac:spMkLst>
            <pc:docMk/>
            <pc:sldMk cId="4213695743" sldId="432"/>
            <ac:spMk id="22" creationId="{49D68903-F576-68A3-A354-A68C23F370DB}"/>
          </ac:spMkLst>
        </pc:spChg>
      </pc:sldChg>
      <pc:sldChg chg="delSp modSp mod">
        <pc:chgData name="Lily So(소채린)" userId="e1efa895-c0e1-412f-84f1-f7c825b3b7b2" providerId="ADAL" clId="{1D93AA0F-F0DF-443B-988C-711CA7C22785}" dt="2023-03-27T05:10:14.658" v="2952" actId="478"/>
        <pc:sldMkLst>
          <pc:docMk/>
          <pc:sldMk cId="1447439201" sldId="433"/>
        </pc:sldMkLst>
        <pc:spChg chg="del">
          <ac:chgData name="Lily So(소채린)" userId="e1efa895-c0e1-412f-84f1-f7c825b3b7b2" providerId="ADAL" clId="{1D93AA0F-F0DF-443B-988C-711CA7C22785}" dt="2023-03-27T05:10:14.658" v="2952" actId="478"/>
          <ac:spMkLst>
            <pc:docMk/>
            <pc:sldMk cId="1447439201" sldId="433"/>
            <ac:spMk id="6" creationId="{C9531A3E-9C5C-2B7D-038F-0C3B8E5FD2B0}"/>
          </ac:spMkLst>
        </pc:spChg>
        <pc:spChg chg="mod">
          <ac:chgData name="Lily So(소채린)" userId="e1efa895-c0e1-412f-84f1-f7c825b3b7b2" providerId="ADAL" clId="{1D93AA0F-F0DF-443B-988C-711CA7C22785}" dt="2023-03-27T05:09:49.880" v="2905"/>
          <ac:spMkLst>
            <pc:docMk/>
            <pc:sldMk cId="1447439201" sldId="433"/>
            <ac:spMk id="20" creationId="{2071CCC8-D515-0725-E2C5-7539C4B247FF}"/>
          </ac:spMkLst>
        </pc:spChg>
      </pc:sldChg>
      <pc:sldChg chg="delSp modSp mod ord">
        <pc:chgData name="Lily So(소채린)" userId="e1efa895-c0e1-412f-84f1-f7c825b3b7b2" providerId="ADAL" clId="{1D93AA0F-F0DF-443B-988C-711CA7C22785}" dt="2023-03-27T05:12:08.910" v="2955"/>
        <pc:sldMkLst>
          <pc:docMk/>
          <pc:sldMk cId="2854209893" sldId="434"/>
        </pc:sldMkLst>
        <pc:spChg chg="del">
          <ac:chgData name="Lily So(소채린)" userId="e1efa895-c0e1-412f-84f1-f7c825b3b7b2" providerId="ADAL" clId="{1D93AA0F-F0DF-443B-988C-711CA7C22785}" dt="2023-03-27T05:10:10.183" v="2951" actId="478"/>
          <ac:spMkLst>
            <pc:docMk/>
            <pc:sldMk cId="2854209893" sldId="434"/>
            <ac:spMk id="6" creationId="{C9531A3E-9C5C-2B7D-038F-0C3B8E5FD2B0}"/>
          </ac:spMkLst>
        </pc:spChg>
        <pc:spChg chg="mod">
          <ac:chgData name="Lily So(소채린)" userId="e1efa895-c0e1-412f-84f1-f7c825b3b7b2" providerId="ADAL" clId="{1D93AA0F-F0DF-443B-988C-711CA7C22785}" dt="2023-03-27T05:10:02.056" v="2950" actId="20577"/>
          <ac:spMkLst>
            <pc:docMk/>
            <pc:sldMk cId="2854209893" sldId="434"/>
            <ac:spMk id="20" creationId="{2071CCC8-D515-0725-E2C5-7539C4B247FF}"/>
          </ac:spMkLst>
        </pc:spChg>
      </pc:sldChg>
      <pc:sldChg chg="modSp add del mod">
        <pc:chgData name="Lily So(소채린)" userId="e1efa895-c0e1-412f-84f1-f7c825b3b7b2" providerId="ADAL" clId="{1D93AA0F-F0DF-443B-988C-711CA7C22785}" dt="2023-03-27T02:26:51.722" v="211" actId="47"/>
        <pc:sldMkLst>
          <pc:docMk/>
          <pc:sldMk cId="2343723717" sldId="456"/>
        </pc:sldMkLst>
        <pc:spChg chg="mod">
          <ac:chgData name="Lily So(소채린)" userId="e1efa895-c0e1-412f-84f1-f7c825b3b7b2" providerId="ADAL" clId="{1D93AA0F-F0DF-443B-988C-711CA7C22785}" dt="2023-03-27T02:20:39.241" v="80" actId="1036"/>
          <ac:spMkLst>
            <pc:docMk/>
            <pc:sldMk cId="2343723717" sldId="456"/>
            <ac:spMk id="6" creationId="{41B63E10-BC96-2669-1F5C-1D3CB3EE0B65}"/>
          </ac:spMkLst>
        </pc:spChg>
      </pc:sldChg>
      <pc:sldChg chg="modSp add del mod">
        <pc:chgData name="Lily So(소채린)" userId="e1efa895-c0e1-412f-84f1-f7c825b3b7b2" providerId="ADAL" clId="{1D93AA0F-F0DF-443B-988C-711CA7C22785}" dt="2023-03-27T02:27:09.123" v="215" actId="47"/>
        <pc:sldMkLst>
          <pc:docMk/>
          <pc:sldMk cId="1994471021" sldId="457"/>
        </pc:sldMkLst>
        <pc:spChg chg="mod">
          <ac:chgData name="Lily So(소채린)" userId="e1efa895-c0e1-412f-84f1-f7c825b3b7b2" providerId="ADAL" clId="{1D93AA0F-F0DF-443B-988C-711CA7C22785}" dt="2023-03-27T02:21:56.468" v="132" actId="14100"/>
          <ac:spMkLst>
            <pc:docMk/>
            <pc:sldMk cId="1994471021" sldId="457"/>
            <ac:spMk id="6" creationId="{41B63E10-BC96-2669-1F5C-1D3CB3EE0B65}"/>
          </ac:spMkLst>
        </pc:spChg>
      </pc:sldChg>
      <pc:sldChg chg="addSp delSp modSp add mod">
        <pc:chgData name="Lily So(소채린)" userId="e1efa895-c0e1-412f-84f1-f7c825b3b7b2" providerId="ADAL" clId="{1D93AA0F-F0DF-443B-988C-711CA7C22785}" dt="2023-03-27T02:29:13.788" v="280"/>
        <pc:sldMkLst>
          <pc:docMk/>
          <pc:sldMk cId="1871649807" sldId="458"/>
        </pc:sldMkLst>
        <pc:spChg chg="add mod">
          <ac:chgData name="Lily So(소채린)" userId="e1efa895-c0e1-412f-84f1-f7c825b3b7b2" providerId="ADAL" clId="{1D93AA0F-F0DF-443B-988C-711CA7C22785}" dt="2023-03-27T02:28:53.195" v="262" actId="1037"/>
          <ac:spMkLst>
            <pc:docMk/>
            <pc:sldMk cId="1871649807" sldId="458"/>
            <ac:spMk id="3" creationId="{910AFB30-5F56-6A33-3784-5F47C7BC644D}"/>
          </ac:spMkLst>
        </pc:spChg>
        <pc:spChg chg="del">
          <ac:chgData name="Lily So(소채린)" userId="e1efa895-c0e1-412f-84f1-f7c825b3b7b2" providerId="ADAL" clId="{1D93AA0F-F0DF-443B-988C-711CA7C22785}" dt="2023-03-27T02:26:48.344" v="209" actId="478"/>
          <ac:spMkLst>
            <pc:docMk/>
            <pc:sldMk cId="1871649807" sldId="458"/>
            <ac:spMk id="6" creationId="{41B63E10-BC96-2669-1F5C-1D3CB3EE0B65}"/>
          </ac:spMkLst>
        </pc:spChg>
        <pc:spChg chg="mod">
          <ac:chgData name="Lily So(소채린)" userId="e1efa895-c0e1-412f-84f1-f7c825b3b7b2" providerId="ADAL" clId="{1D93AA0F-F0DF-443B-988C-711CA7C22785}" dt="2023-03-27T02:27:26.063" v="224" actId="20577"/>
          <ac:spMkLst>
            <pc:docMk/>
            <pc:sldMk cId="1871649807" sldId="458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2:29:13.788" v="280"/>
          <ac:spMkLst>
            <pc:docMk/>
            <pc:sldMk cId="1871649807" sldId="458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2:26:48.595" v="210"/>
          <ac:picMkLst>
            <pc:docMk/>
            <pc:sldMk cId="1871649807" sldId="458"/>
            <ac:picMk id="2" creationId="{68D90AFB-041D-70DF-FF67-107618202EB9}"/>
          </ac:picMkLst>
        </pc:picChg>
        <pc:picChg chg="del">
          <ac:chgData name="Lily So(소채린)" userId="e1efa895-c0e1-412f-84f1-f7c825b3b7b2" providerId="ADAL" clId="{1D93AA0F-F0DF-443B-988C-711CA7C22785}" dt="2023-03-27T02:26:48.344" v="209" actId="478"/>
          <ac:picMkLst>
            <pc:docMk/>
            <pc:sldMk cId="1871649807" sldId="458"/>
            <ac:picMk id="4" creationId="{8FFA1338-254B-6048-4BFB-DE9D17412FD4}"/>
          </ac:picMkLst>
        </pc:picChg>
        <pc:picChg chg="add mod">
          <ac:chgData name="Lily So(소채린)" userId="e1efa895-c0e1-412f-84f1-f7c825b3b7b2" providerId="ADAL" clId="{1D93AA0F-F0DF-443B-988C-711CA7C22785}" dt="2023-03-27T02:28:16.753" v="244" actId="1038"/>
          <ac:picMkLst>
            <pc:docMk/>
            <pc:sldMk cId="1871649807" sldId="458"/>
            <ac:picMk id="7" creationId="{1B055FE2-08BB-4D6A-FFB2-C56F5F97E7D2}"/>
          </ac:picMkLst>
        </pc:picChg>
        <pc:picChg chg="del">
          <ac:chgData name="Lily So(소채린)" userId="e1efa895-c0e1-412f-84f1-f7c825b3b7b2" providerId="ADAL" clId="{1D93AA0F-F0DF-443B-988C-711CA7C22785}" dt="2023-03-27T02:26:48.344" v="209" actId="478"/>
          <ac:picMkLst>
            <pc:docMk/>
            <pc:sldMk cId="1871649807" sldId="458"/>
            <ac:picMk id="8" creationId="{1B45AA4A-D433-24D6-DF70-198338E48353}"/>
          </ac:picMkLst>
        </pc:picChg>
      </pc:sldChg>
      <pc:sldChg chg="addSp delSp modSp add mod">
        <pc:chgData name="Lily So(소채린)" userId="e1efa895-c0e1-412f-84f1-f7c825b3b7b2" providerId="ADAL" clId="{1D93AA0F-F0DF-443B-988C-711CA7C22785}" dt="2023-03-27T02:29:18.732" v="311" actId="20577"/>
        <pc:sldMkLst>
          <pc:docMk/>
          <pc:sldMk cId="3735229058" sldId="459"/>
        </pc:sldMkLst>
        <pc:spChg chg="del">
          <ac:chgData name="Lily So(소채린)" userId="e1efa895-c0e1-412f-84f1-f7c825b3b7b2" providerId="ADAL" clId="{1D93AA0F-F0DF-443B-988C-711CA7C22785}" dt="2023-03-27T02:27:06.740" v="213" actId="478"/>
          <ac:spMkLst>
            <pc:docMk/>
            <pc:sldMk cId="3735229058" sldId="459"/>
            <ac:spMk id="3" creationId="{910AFB30-5F56-6A33-3784-5F47C7BC644D}"/>
          </ac:spMkLst>
        </pc:spChg>
        <pc:spChg chg="add mod">
          <ac:chgData name="Lily So(소채린)" userId="e1efa895-c0e1-412f-84f1-f7c825b3b7b2" providerId="ADAL" clId="{1D93AA0F-F0DF-443B-988C-711CA7C22785}" dt="2023-03-27T02:28:49.526" v="261" actId="1037"/>
          <ac:spMkLst>
            <pc:docMk/>
            <pc:sldMk cId="3735229058" sldId="459"/>
            <ac:spMk id="5" creationId="{6456BAE5-1ECF-0B89-03E0-6F46B576A6F5}"/>
          </ac:spMkLst>
        </pc:spChg>
        <pc:spChg chg="mod">
          <ac:chgData name="Lily So(소채린)" userId="e1efa895-c0e1-412f-84f1-f7c825b3b7b2" providerId="ADAL" clId="{1D93AA0F-F0DF-443B-988C-711CA7C22785}" dt="2023-03-27T02:27:31.896" v="231" actId="20577"/>
          <ac:spMkLst>
            <pc:docMk/>
            <pc:sldMk cId="3735229058" sldId="459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2:29:18.732" v="311" actId="20577"/>
          <ac:spMkLst>
            <pc:docMk/>
            <pc:sldMk cId="3735229058" sldId="459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2:27:06.740" v="213" actId="478"/>
          <ac:picMkLst>
            <pc:docMk/>
            <pc:sldMk cId="3735229058" sldId="459"/>
            <ac:picMk id="2" creationId="{68D90AFB-041D-70DF-FF67-107618202EB9}"/>
          </ac:picMkLst>
        </pc:picChg>
        <pc:picChg chg="add mod">
          <ac:chgData name="Lily So(소채린)" userId="e1efa895-c0e1-412f-84f1-f7c825b3b7b2" providerId="ADAL" clId="{1D93AA0F-F0DF-443B-988C-711CA7C22785}" dt="2023-03-27T02:27:06.952" v="214"/>
          <ac:picMkLst>
            <pc:docMk/>
            <pc:sldMk cId="3735229058" sldId="459"/>
            <ac:picMk id="4" creationId="{500FD2D1-F502-D450-24CE-FCCC515A3A39}"/>
          </ac:picMkLst>
        </pc:picChg>
        <pc:picChg chg="add mod">
          <ac:chgData name="Lily So(소채린)" userId="e1efa895-c0e1-412f-84f1-f7c825b3b7b2" providerId="ADAL" clId="{1D93AA0F-F0DF-443B-988C-711CA7C22785}" dt="2023-03-27T02:28:43.694" v="260" actId="1038"/>
          <ac:picMkLst>
            <pc:docMk/>
            <pc:sldMk cId="3735229058" sldId="459"/>
            <ac:picMk id="7" creationId="{F99F228D-1A18-0B2C-8458-B79127224FF7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4:30:52.957" v="1681" actId="1076"/>
        <pc:sldMkLst>
          <pc:docMk/>
          <pc:sldMk cId="3936775501" sldId="460"/>
        </pc:sldMkLst>
        <pc:spChg chg="mod">
          <ac:chgData name="Lily So(소채린)" userId="e1efa895-c0e1-412f-84f1-f7c825b3b7b2" providerId="ADAL" clId="{1D93AA0F-F0DF-443B-988C-711CA7C22785}" dt="2023-03-27T04:29:59.265" v="1660" actId="20577"/>
          <ac:spMkLst>
            <pc:docMk/>
            <pc:sldMk cId="3936775501" sldId="460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4:29:56.824" v="1658" actId="20577"/>
          <ac:spMkLst>
            <pc:docMk/>
            <pc:sldMk cId="3936775501" sldId="460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4:30:03.787" v="1663"/>
          <ac:spMkLst>
            <pc:docMk/>
            <pc:sldMk cId="3936775501" sldId="460"/>
            <ac:spMk id="22" creationId="{49D68903-F576-68A3-A354-A68C23F370DB}"/>
          </ac:spMkLst>
        </pc:spChg>
        <pc:picChg chg="add mod">
          <ac:chgData name="Lily So(소채린)" userId="e1efa895-c0e1-412f-84f1-f7c825b3b7b2" providerId="ADAL" clId="{1D93AA0F-F0DF-443B-988C-711CA7C22785}" dt="2023-03-27T04:30:52.957" v="1681" actId="1076"/>
          <ac:picMkLst>
            <pc:docMk/>
            <pc:sldMk cId="3936775501" sldId="460"/>
            <ac:picMk id="3" creationId="{A7ECE2C0-1B3F-5B7F-B7C6-C7A6900E8F43}"/>
          </ac:picMkLst>
        </pc:picChg>
      </pc:sldChg>
      <pc:sldChg chg="addSp delSp modSp add mod">
        <pc:chgData name="Lily So(소채린)" userId="e1efa895-c0e1-412f-84f1-f7c825b3b7b2" providerId="ADAL" clId="{1D93AA0F-F0DF-443B-988C-711CA7C22785}" dt="2023-03-27T04:37:24.916" v="1745" actId="1036"/>
        <pc:sldMkLst>
          <pc:docMk/>
          <pc:sldMk cId="3636463998" sldId="461"/>
        </pc:sldMkLst>
        <pc:spChg chg="add del">
          <ac:chgData name="Lily So(소채린)" userId="e1efa895-c0e1-412f-84f1-f7c825b3b7b2" providerId="ADAL" clId="{1D93AA0F-F0DF-443B-988C-711CA7C22785}" dt="2023-03-27T04:30:57.011" v="1683" actId="22"/>
          <ac:spMkLst>
            <pc:docMk/>
            <pc:sldMk cId="3636463998" sldId="461"/>
            <ac:spMk id="3" creationId="{E25B8AA8-7474-44CC-CAF0-1D8A858344A6}"/>
          </ac:spMkLst>
        </pc:spChg>
        <pc:spChg chg="mod ord">
          <ac:chgData name="Lily So(소채린)" userId="e1efa895-c0e1-412f-84f1-f7c825b3b7b2" providerId="ADAL" clId="{1D93AA0F-F0DF-443B-988C-711CA7C22785}" dt="2023-03-27T04:37:24.916" v="1745" actId="1036"/>
          <ac:spMkLst>
            <pc:docMk/>
            <pc:sldMk cId="3636463998" sldId="461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30:12.471" v="1668" actId="20577"/>
          <ac:spMkLst>
            <pc:docMk/>
            <pc:sldMk cId="3636463998" sldId="461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30:19.620" v="1673" actId="20577"/>
          <ac:spMkLst>
            <pc:docMk/>
            <pc:sldMk cId="3636463998" sldId="461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30:09.614" v="1666" actId="20577"/>
          <ac:spMkLst>
            <pc:docMk/>
            <pc:sldMk cId="3636463998" sldId="461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36:08.248" v="1710" actId="1037"/>
          <ac:picMkLst>
            <pc:docMk/>
            <pc:sldMk cId="3636463998" sldId="461"/>
            <ac:picMk id="4" creationId="{DAEF4991-27E2-F5A9-8581-9250B7C055F5}"/>
          </ac:picMkLst>
        </pc:picChg>
        <pc:picChg chg="add mod">
          <ac:chgData name="Lily So(소채린)" userId="e1efa895-c0e1-412f-84f1-f7c825b3b7b2" providerId="ADAL" clId="{1D93AA0F-F0DF-443B-988C-711CA7C22785}" dt="2023-03-27T04:37:10.609" v="1742" actId="1038"/>
          <ac:picMkLst>
            <pc:docMk/>
            <pc:sldMk cId="3636463998" sldId="461"/>
            <ac:picMk id="6" creationId="{F94E9E81-D310-2CF3-717B-ED78721C90F6}"/>
          </ac:picMkLst>
        </pc:picChg>
      </pc:sldChg>
      <pc:sldChg chg="add del">
        <pc:chgData name="Lily So(소채린)" userId="e1efa895-c0e1-412f-84f1-f7c825b3b7b2" providerId="ADAL" clId="{1D93AA0F-F0DF-443B-988C-711CA7C22785}" dt="2023-03-27T04:30:30.702" v="1674" actId="47"/>
        <pc:sldMkLst>
          <pc:docMk/>
          <pc:sldMk cId="3630247076" sldId="462"/>
        </pc:sldMkLst>
      </pc:sldChg>
      <pc:sldChg chg="add del">
        <pc:chgData name="Lily So(소채린)" userId="e1efa895-c0e1-412f-84f1-f7c825b3b7b2" providerId="ADAL" clId="{1D93AA0F-F0DF-443B-988C-711CA7C22785}" dt="2023-03-27T04:30:31.569" v="1675" actId="47"/>
        <pc:sldMkLst>
          <pc:docMk/>
          <pc:sldMk cId="809821925" sldId="463"/>
        </pc:sldMkLst>
      </pc:sldChg>
      <pc:sldChg chg="addSp modSp add mod">
        <pc:chgData name="Lily So(소채린)" userId="e1efa895-c0e1-412f-84f1-f7c825b3b7b2" providerId="ADAL" clId="{1D93AA0F-F0DF-443B-988C-711CA7C22785}" dt="2023-03-27T04:52:26.376" v="2000" actId="1038"/>
        <pc:sldMkLst>
          <pc:docMk/>
          <pc:sldMk cId="1861032973" sldId="464"/>
        </pc:sldMkLst>
        <pc:spChg chg="mod">
          <ac:chgData name="Lily So(소채린)" userId="e1efa895-c0e1-412f-84f1-f7c825b3b7b2" providerId="ADAL" clId="{1D93AA0F-F0DF-443B-988C-711CA7C22785}" dt="2023-03-27T04:51:12.586" v="1958" actId="20577"/>
          <ac:spMkLst>
            <pc:docMk/>
            <pc:sldMk cId="1861032973" sldId="464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4:51:05.870" v="1954" actId="20577"/>
          <ac:spMkLst>
            <pc:docMk/>
            <pc:sldMk cId="1861032973" sldId="464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4:51:20.329" v="1962"/>
          <ac:spMkLst>
            <pc:docMk/>
            <pc:sldMk cId="1861032973" sldId="464"/>
            <ac:spMk id="22" creationId="{49D68903-F576-68A3-A354-A68C23F370DB}"/>
          </ac:spMkLst>
        </pc:spChg>
        <pc:picChg chg="add mod">
          <ac:chgData name="Lily So(소채린)" userId="e1efa895-c0e1-412f-84f1-f7c825b3b7b2" providerId="ADAL" clId="{1D93AA0F-F0DF-443B-988C-711CA7C22785}" dt="2023-03-27T04:52:26.376" v="2000" actId="1038"/>
          <ac:picMkLst>
            <pc:docMk/>
            <pc:sldMk cId="1861032973" sldId="464"/>
            <ac:picMk id="3" creationId="{B568D5DD-5AD0-2D6A-90CF-A93C9A31558C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4:53:46.402" v="2031" actId="1037"/>
        <pc:sldMkLst>
          <pc:docMk/>
          <pc:sldMk cId="256414200" sldId="465"/>
        </pc:sldMkLst>
        <pc:spChg chg="mod ord">
          <ac:chgData name="Lily So(소채린)" userId="e1efa895-c0e1-412f-84f1-f7c825b3b7b2" providerId="ADAL" clId="{1D93AA0F-F0DF-443B-988C-711CA7C22785}" dt="2023-03-27T04:53:13.507" v="2021" actId="14100"/>
          <ac:spMkLst>
            <pc:docMk/>
            <pc:sldMk cId="256414200" sldId="465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1:51.356" v="1974" actId="20577"/>
          <ac:spMkLst>
            <pc:docMk/>
            <pc:sldMk cId="256414200" sldId="465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52:52.043" v="2016" actId="1076"/>
          <ac:spMkLst>
            <pc:docMk/>
            <pc:sldMk cId="256414200" sldId="465"/>
            <ac:spMk id="16" creationId="{2891E0C8-3F83-4BD2-2974-E00F14284392}"/>
          </ac:spMkLst>
        </pc:spChg>
        <pc:spChg chg="mod">
          <ac:chgData name="Lily So(소채린)" userId="e1efa895-c0e1-412f-84f1-f7c825b3b7b2" providerId="ADAL" clId="{1D93AA0F-F0DF-443B-988C-711CA7C22785}" dt="2023-03-27T04:51:48.408" v="1970"/>
          <ac:spMkLst>
            <pc:docMk/>
            <pc:sldMk cId="256414200" sldId="465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51:59.507" v="1979" actId="20577"/>
          <ac:spMkLst>
            <pc:docMk/>
            <pc:sldMk cId="256414200" sldId="465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52:56.901" v="2017" actId="14100"/>
          <ac:picMkLst>
            <pc:docMk/>
            <pc:sldMk cId="256414200" sldId="465"/>
            <ac:picMk id="2" creationId="{2E622E41-B04B-4788-D0CC-08D86178C56B}"/>
          </ac:picMkLst>
        </pc:picChg>
        <pc:picChg chg="add mod">
          <ac:chgData name="Lily So(소채린)" userId="e1efa895-c0e1-412f-84f1-f7c825b3b7b2" providerId="ADAL" clId="{1D93AA0F-F0DF-443B-988C-711CA7C22785}" dt="2023-03-27T04:53:46.402" v="2031" actId="1037"/>
          <ac:picMkLst>
            <pc:docMk/>
            <pc:sldMk cId="256414200" sldId="465"/>
            <ac:picMk id="4" creationId="{63E81A17-49F9-C749-6B2B-F58EB70DE9C8}"/>
          </ac:picMkLst>
        </pc:picChg>
      </pc:sldChg>
      <pc:sldChg chg="add del">
        <pc:chgData name="Lily So(소채린)" userId="e1efa895-c0e1-412f-84f1-f7c825b3b7b2" providerId="ADAL" clId="{1D93AA0F-F0DF-443B-988C-711CA7C22785}" dt="2023-03-27T04:51:30.731" v="1963" actId="47"/>
        <pc:sldMkLst>
          <pc:docMk/>
          <pc:sldMk cId="2550149764" sldId="466"/>
        </pc:sldMkLst>
      </pc:sldChg>
      <pc:sldChg chg="add del">
        <pc:chgData name="Lily So(소채린)" userId="e1efa895-c0e1-412f-84f1-f7c825b3b7b2" providerId="ADAL" clId="{1D93AA0F-F0DF-443B-988C-711CA7C22785}" dt="2023-03-27T04:51:31.726" v="1964" actId="47"/>
        <pc:sldMkLst>
          <pc:docMk/>
          <pc:sldMk cId="3136381778" sldId="467"/>
        </pc:sldMkLst>
      </pc:sldChg>
      <pc:sldChg chg="addSp modSp add mod">
        <pc:chgData name="Lily So(소채린)" userId="e1efa895-c0e1-412f-84f1-f7c825b3b7b2" providerId="ADAL" clId="{1D93AA0F-F0DF-443B-988C-711CA7C22785}" dt="2023-03-27T05:01:34.059" v="2422"/>
        <pc:sldMkLst>
          <pc:docMk/>
          <pc:sldMk cId="3192641586" sldId="468"/>
        </pc:sldMkLst>
        <pc:spChg chg="mod">
          <ac:chgData name="Lily So(소채린)" userId="e1efa895-c0e1-412f-84f1-f7c825b3b7b2" providerId="ADAL" clId="{1D93AA0F-F0DF-443B-988C-711CA7C22785}" dt="2023-03-27T04:57:10.318" v="2227" actId="20577"/>
          <ac:spMkLst>
            <pc:docMk/>
            <pc:sldMk cId="3192641586" sldId="468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4:57:06.358" v="2223"/>
          <ac:spMkLst>
            <pc:docMk/>
            <pc:sldMk cId="3192641586" sldId="468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5:01:34.059" v="2422"/>
          <ac:spMkLst>
            <pc:docMk/>
            <pc:sldMk cId="3192641586" sldId="468"/>
            <ac:spMk id="22" creationId="{49D68903-F576-68A3-A354-A68C23F370DB}"/>
          </ac:spMkLst>
        </pc:spChg>
        <pc:picChg chg="add mod">
          <ac:chgData name="Lily So(소채린)" userId="e1efa895-c0e1-412f-84f1-f7c825b3b7b2" providerId="ADAL" clId="{1D93AA0F-F0DF-443B-988C-711CA7C22785}" dt="2023-03-27T04:56:39.473" v="2214" actId="1038"/>
          <ac:picMkLst>
            <pc:docMk/>
            <pc:sldMk cId="3192641586" sldId="468"/>
            <ac:picMk id="3" creationId="{D26F53F3-9360-9B6D-C61C-F1529AC4B1F5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4:59:14.946" v="2265" actId="1037"/>
        <pc:sldMkLst>
          <pc:docMk/>
          <pc:sldMk cId="3663796094" sldId="469"/>
        </pc:sldMkLst>
        <pc:spChg chg="mod ord">
          <ac:chgData name="Lily So(소채린)" userId="e1efa895-c0e1-412f-84f1-f7c825b3b7b2" providerId="ADAL" clId="{1D93AA0F-F0DF-443B-988C-711CA7C22785}" dt="2023-03-27T04:58:38.168" v="2259" actId="14100"/>
          <ac:spMkLst>
            <pc:docMk/>
            <pc:sldMk cId="3663796094" sldId="469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7:42.398" v="2237" actId="20577"/>
          <ac:spMkLst>
            <pc:docMk/>
            <pc:sldMk cId="3663796094" sldId="469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57:39.457" v="2233"/>
          <ac:spMkLst>
            <pc:docMk/>
            <pc:sldMk cId="3663796094" sldId="469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57:49.918" v="2241"/>
          <ac:spMkLst>
            <pc:docMk/>
            <pc:sldMk cId="3663796094" sldId="469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58:16.251" v="2253" actId="1036"/>
          <ac:picMkLst>
            <pc:docMk/>
            <pc:sldMk cId="3663796094" sldId="469"/>
            <ac:picMk id="2" creationId="{D4929162-0198-8C53-0C6E-7FC10F0517D1}"/>
          </ac:picMkLst>
        </pc:picChg>
        <pc:picChg chg="add mod">
          <ac:chgData name="Lily So(소채린)" userId="e1efa895-c0e1-412f-84f1-f7c825b3b7b2" providerId="ADAL" clId="{1D93AA0F-F0DF-443B-988C-711CA7C22785}" dt="2023-03-27T04:59:14.946" v="2265" actId="1037"/>
          <ac:picMkLst>
            <pc:docMk/>
            <pc:sldMk cId="3663796094" sldId="469"/>
            <ac:picMk id="4" creationId="{4EEAA6F7-7A70-6555-F0F1-223F8BB3BC04}"/>
          </ac:picMkLst>
        </pc:picChg>
      </pc:sldChg>
      <pc:sldChg chg="add del">
        <pc:chgData name="Lily So(소채린)" userId="e1efa895-c0e1-412f-84f1-f7c825b3b7b2" providerId="ADAL" clId="{1D93AA0F-F0DF-443B-988C-711CA7C22785}" dt="2023-03-27T04:57:54.365" v="2242" actId="47"/>
        <pc:sldMkLst>
          <pc:docMk/>
          <pc:sldMk cId="1430604054" sldId="470"/>
        </pc:sldMkLst>
      </pc:sldChg>
      <pc:sldChg chg="add del">
        <pc:chgData name="Lily So(소채린)" userId="e1efa895-c0e1-412f-84f1-f7c825b3b7b2" providerId="ADAL" clId="{1D93AA0F-F0DF-443B-988C-711CA7C22785}" dt="2023-03-27T04:57:55.336" v="2243" actId="47"/>
        <pc:sldMkLst>
          <pc:docMk/>
          <pc:sldMk cId="1996349119" sldId="471"/>
        </pc:sldMkLst>
      </pc:sldChg>
      <pc:sldChg chg="addSp delSp modSp add mod">
        <pc:chgData name="Lily So(소채린)" userId="e1efa895-c0e1-412f-84f1-f7c825b3b7b2" providerId="ADAL" clId="{1D93AA0F-F0DF-443B-988C-711CA7C22785}" dt="2023-03-27T04:49:15.069" v="1894" actId="14100"/>
        <pc:sldMkLst>
          <pc:docMk/>
          <pc:sldMk cId="4015532530" sldId="472"/>
        </pc:sldMkLst>
        <pc:spChg chg="add mod">
          <ac:chgData name="Lily So(소채린)" userId="e1efa895-c0e1-412f-84f1-f7c825b3b7b2" providerId="ADAL" clId="{1D93AA0F-F0DF-443B-988C-711CA7C22785}" dt="2023-03-27T04:39:20.172" v="1832" actId="14100"/>
          <ac:spMkLst>
            <pc:docMk/>
            <pc:sldMk cId="4015532530" sldId="472"/>
            <ac:spMk id="3" creationId="{A356BEFB-7769-5B72-B58D-490D072E675A}"/>
          </ac:spMkLst>
        </pc:spChg>
        <pc:spChg chg="del">
          <ac:chgData name="Lily So(소채린)" userId="e1efa895-c0e1-412f-84f1-f7c825b3b7b2" providerId="ADAL" clId="{1D93AA0F-F0DF-443B-988C-711CA7C22785}" dt="2023-03-27T04:38:13.244" v="1801" actId="478"/>
          <ac:spMkLst>
            <pc:docMk/>
            <pc:sldMk cId="4015532530" sldId="472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37:50.845" v="1774"/>
          <ac:spMkLst>
            <pc:docMk/>
            <pc:sldMk cId="4015532530" sldId="472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38:13.474" v="1802"/>
          <ac:picMkLst>
            <pc:docMk/>
            <pc:sldMk cId="4015532530" sldId="472"/>
            <ac:picMk id="2" creationId="{036939DB-E893-B2F4-A909-367038E3C3D0}"/>
          </ac:picMkLst>
        </pc:picChg>
        <pc:picChg chg="del mod">
          <ac:chgData name="Lily So(소채린)" userId="e1efa895-c0e1-412f-84f1-f7c825b3b7b2" providerId="ADAL" clId="{1D93AA0F-F0DF-443B-988C-711CA7C22785}" dt="2023-03-27T04:38:11.405" v="1800" actId="478"/>
          <ac:picMkLst>
            <pc:docMk/>
            <pc:sldMk cId="4015532530" sldId="472"/>
            <ac:picMk id="4" creationId="{DAEF4991-27E2-F5A9-8581-9250B7C055F5}"/>
          </ac:picMkLst>
        </pc:picChg>
        <pc:picChg chg="del">
          <ac:chgData name="Lily So(소채린)" userId="e1efa895-c0e1-412f-84f1-f7c825b3b7b2" providerId="ADAL" clId="{1D93AA0F-F0DF-443B-988C-711CA7C22785}" dt="2023-03-27T04:37:37.373" v="1748" actId="478"/>
          <ac:picMkLst>
            <pc:docMk/>
            <pc:sldMk cId="4015532530" sldId="472"/>
            <ac:picMk id="6" creationId="{F94E9E81-D310-2CF3-717B-ED78721C90F6}"/>
          </ac:picMkLst>
        </pc:picChg>
        <pc:picChg chg="add mod">
          <ac:chgData name="Lily So(소채린)" userId="e1efa895-c0e1-412f-84f1-f7c825b3b7b2" providerId="ADAL" clId="{1D93AA0F-F0DF-443B-988C-711CA7C22785}" dt="2023-03-27T04:49:15.069" v="1894" actId="14100"/>
          <ac:picMkLst>
            <pc:docMk/>
            <pc:sldMk cId="4015532530" sldId="472"/>
            <ac:picMk id="7" creationId="{FBA78973-944A-214C-7737-F9C0B527467E}"/>
          </ac:picMkLst>
        </pc:picChg>
      </pc:sldChg>
      <pc:sldChg chg="addSp delSp modSp add mod">
        <pc:chgData name="Lily So(소채린)" userId="e1efa895-c0e1-412f-84f1-f7c825b3b7b2" providerId="ADAL" clId="{1D93AA0F-F0DF-443B-988C-711CA7C22785}" dt="2023-03-27T04:49:58.362" v="1936" actId="1035"/>
        <pc:sldMkLst>
          <pc:docMk/>
          <pc:sldMk cId="2481823183" sldId="473"/>
        </pc:sldMkLst>
        <pc:spChg chg="mod">
          <ac:chgData name="Lily So(소채린)" userId="e1efa895-c0e1-412f-84f1-f7c825b3b7b2" providerId="ADAL" clId="{1D93AA0F-F0DF-443B-988C-711CA7C22785}" dt="2023-03-27T04:39:36.272" v="1890" actId="1036"/>
          <ac:spMkLst>
            <pc:docMk/>
            <pc:sldMk cId="2481823183" sldId="473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38:01.783" v="1798"/>
          <ac:spMkLst>
            <pc:docMk/>
            <pc:sldMk cId="2481823183" sldId="473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49:58.362" v="1936" actId="1035"/>
          <ac:picMkLst>
            <pc:docMk/>
            <pc:sldMk cId="2481823183" sldId="473"/>
            <ac:picMk id="3" creationId="{68CF19DE-177D-47C3-9DF6-283B39A14DBB}"/>
          </ac:picMkLst>
        </pc:picChg>
        <pc:picChg chg="del">
          <ac:chgData name="Lily So(소채린)" userId="e1efa895-c0e1-412f-84f1-f7c825b3b7b2" providerId="ADAL" clId="{1D93AA0F-F0DF-443B-988C-711CA7C22785}" dt="2023-03-27T04:37:38.903" v="1749" actId="478"/>
          <ac:picMkLst>
            <pc:docMk/>
            <pc:sldMk cId="2481823183" sldId="473"/>
            <ac:picMk id="6" creationId="{F94E9E81-D310-2CF3-717B-ED78721C90F6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4:55:27.112" v="2153" actId="20577"/>
        <pc:sldMkLst>
          <pc:docMk/>
          <pc:sldMk cId="866715181" sldId="474"/>
        </pc:sldMkLst>
        <pc:spChg chg="mod">
          <ac:chgData name="Lily So(소채린)" userId="e1efa895-c0e1-412f-84f1-f7c825b3b7b2" providerId="ADAL" clId="{1D93AA0F-F0DF-443B-988C-711CA7C22785}" dt="2023-03-27T04:54:59.818" v="2072" actId="1036"/>
          <ac:spMkLst>
            <pc:docMk/>
            <pc:sldMk cId="866715181" sldId="474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5:27.112" v="2153" actId="20577"/>
          <ac:spMkLst>
            <pc:docMk/>
            <pc:sldMk cId="866715181" sldId="474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54:18.315" v="2035" actId="14100"/>
          <ac:picMkLst>
            <pc:docMk/>
            <pc:sldMk cId="866715181" sldId="474"/>
            <ac:picMk id="4" creationId="{B7E2A48D-44F4-5499-2A59-E5CE67927B5D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4:56:03.256" v="2183" actId="1037"/>
        <pc:sldMkLst>
          <pc:docMk/>
          <pc:sldMk cId="961120080" sldId="475"/>
        </pc:sldMkLst>
        <pc:spChg chg="mod">
          <ac:chgData name="Lily So(소채린)" userId="e1efa895-c0e1-412f-84f1-f7c825b3b7b2" providerId="ADAL" clId="{1D93AA0F-F0DF-443B-988C-711CA7C22785}" dt="2023-03-27T04:55:14.622" v="2128" actId="14100"/>
          <ac:spMkLst>
            <pc:docMk/>
            <pc:sldMk cId="961120080" sldId="475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5:36.650" v="2175"/>
          <ac:spMkLst>
            <pc:docMk/>
            <pc:sldMk cId="961120080" sldId="475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56:03.256" v="2183" actId="1037"/>
          <ac:picMkLst>
            <pc:docMk/>
            <pc:sldMk cId="961120080" sldId="475"/>
            <ac:picMk id="4" creationId="{C759E462-5D37-5F21-EDE1-8955849D83FA}"/>
          </ac:picMkLst>
        </pc:picChg>
      </pc:sldChg>
      <pc:sldChg chg="addSp delSp modSp add mod">
        <pc:chgData name="Lily So(소채린)" userId="e1efa895-c0e1-412f-84f1-f7c825b3b7b2" providerId="ADAL" clId="{1D93AA0F-F0DF-443B-988C-711CA7C22785}" dt="2023-03-27T05:00:31.781" v="2348" actId="14100"/>
        <pc:sldMkLst>
          <pc:docMk/>
          <pc:sldMk cId="2236491359" sldId="476"/>
        </pc:sldMkLst>
        <pc:spChg chg="mod">
          <ac:chgData name="Lily So(소채린)" userId="e1efa895-c0e1-412f-84f1-f7c825b3b7b2" providerId="ADAL" clId="{1D93AA0F-F0DF-443B-988C-711CA7C22785}" dt="2023-03-27T05:00:31.781" v="2348" actId="14100"/>
          <ac:spMkLst>
            <pc:docMk/>
            <pc:sldMk cId="2236491359" sldId="476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9:33.353" v="2294" actId="20577"/>
          <ac:spMkLst>
            <pc:docMk/>
            <pc:sldMk cId="2236491359" sldId="476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4:59:24.492" v="2268" actId="478"/>
          <ac:picMkLst>
            <pc:docMk/>
            <pc:sldMk cId="2236491359" sldId="476"/>
            <ac:picMk id="4" creationId="{4EEAA6F7-7A70-6555-F0F1-223F8BB3BC04}"/>
          </ac:picMkLst>
        </pc:picChg>
        <pc:picChg chg="add mod">
          <ac:chgData name="Lily So(소채린)" userId="e1efa895-c0e1-412f-84f1-f7c825b3b7b2" providerId="ADAL" clId="{1D93AA0F-F0DF-443B-988C-711CA7C22785}" dt="2023-03-27T05:00:11.751" v="2332" actId="1036"/>
          <ac:picMkLst>
            <pc:docMk/>
            <pc:sldMk cId="2236491359" sldId="476"/>
            <ac:picMk id="5" creationId="{48455B46-9C0E-E81D-567A-070506BF8EE9}"/>
          </ac:picMkLst>
        </pc:picChg>
      </pc:sldChg>
      <pc:sldChg chg="addSp delSp modSp add mod">
        <pc:chgData name="Lily So(소채린)" userId="e1efa895-c0e1-412f-84f1-f7c825b3b7b2" providerId="ADAL" clId="{1D93AA0F-F0DF-443B-988C-711CA7C22785}" dt="2023-03-27T05:01:18.707" v="2416" actId="1036"/>
        <pc:sldMkLst>
          <pc:docMk/>
          <pc:sldMk cId="928769754" sldId="477"/>
        </pc:sldMkLst>
        <pc:spChg chg="mod">
          <ac:chgData name="Lily So(소채린)" userId="e1efa895-c0e1-412f-84f1-f7c825b3b7b2" providerId="ADAL" clId="{1D93AA0F-F0DF-443B-988C-711CA7C22785}" dt="2023-03-27T05:00:46.121" v="2405" actId="14100"/>
          <ac:spMkLst>
            <pc:docMk/>
            <pc:sldMk cId="928769754" sldId="477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9:41.242" v="2316"/>
          <ac:spMkLst>
            <pc:docMk/>
            <pc:sldMk cId="928769754" sldId="477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4:59:25.954" v="2269" actId="478"/>
          <ac:picMkLst>
            <pc:docMk/>
            <pc:sldMk cId="928769754" sldId="477"/>
            <ac:picMk id="4" creationId="{4EEAA6F7-7A70-6555-F0F1-223F8BB3BC04}"/>
          </ac:picMkLst>
        </pc:picChg>
        <pc:picChg chg="add mod">
          <ac:chgData name="Lily So(소채린)" userId="e1efa895-c0e1-412f-84f1-f7c825b3b7b2" providerId="ADAL" clId="{1D93AA0F-F0DF-443B-988C-711CA7C22785}" dt="2023-03-27T05:01:18.707" v="2416" actId="1036"/>
          <ac:picMkLst>
            <pc:docMk/>
            <pc:sldMk cId="928769754" sldId="477"/>
            <ac:picMk id="5" creationId="{A469781E-AE61-A0F8-034B-6BBDADB8BE61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5:07:56.445" v="2839" actId="1035"/>
        <pc:sldMkLst>
          <pc:docMk/>
          <pc:sldMk cId="2896136077" sldId="478"/>
        </pc:sldMkLst>
        <pc:spChg chg="mod">
          <ac:chgData name="Lily So(소채린)" userId="e1efa895-c0e1-412f-84f1-f7c825b3b7b2" providerId="ADAL" clId="{1D93AA0F-F0DF-443B-988C-711CA7C22785}" dt="2023-03-27T05:05:57.827" v="2628" actId="14100"/>
          <ac:spMkLst>
            <pc:docMk/>
            <pc:sldMk cId="2896136077" sldId="478"/>
            <ac:spMk id="6" creationId="{6EB34811-7BE3-19CF-ED7B-997B272B3D52}"/>
          </ac:spMkLst>
        </pc:spChg>
        <pc:spChg chg="mod">
          <ac:chgData name="Lily So(소채린)" userId="e1efa895-c0e1-412f-84f1-f7c825b3b7b2" providerId="ADAL" clId="{1D93AA0F-F0DF-443B-988C-711CA7C22785}" dt="2023-03-27T05:06:07.217" v="2661"/>
          <ac:spMkLst>
            <pc:docMk/>
            <pc:sldMk cId="2896136077" sldId="478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5:07:56.445" v="2839" actId="1035"/>
          <ac:picMkLst>
            <pc:docMk/>
            <pc:sldMk cId="2896136077" sldId="478"/>
            <ac:picMk id="3" creationId="{BED461DE-2238-94E0-D241-2CB7E47CCE6D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5:08:38.819" v="2871" actId="1038"/>
        <pc:sldMkLst>
          <pc:docMk/>
          <pc:sldMk cId="1077050334" sldId="479"/>
        </pc:sldMkLst>
        <pc:spChg chg="mod">
          <ac:chgData name="Lily So(소채린)" userId="e1efa895-c0e1-412f-84f1-f7c825b3b7b2" providerId="ADAL" clId="{1D93AA0F-F0DF-443B-988C-711CA7C22785}" dt="2023-03-27T05:06:24.254" v="2685" actId="14100"/>
          <ac:spMkLst>
            <pc:docMk/>
            <pc:sldMk cId="1077050334" sldId="479"/>
            <ac:spMk id="6" creationId="{6EB34811-7BE3-19CF-ED7B-997B272B3D52}"/>
          </ac:spMkLst>
        </pc:spChg>
        <pc:spChg chg="mod">
          <ac:chgData name="Lily So(소채린)" userId="e1efa895-c0e1-412f-84f1-f7c825b3b7b2" providerId="ADAL" clId="{1D93AA0F-F0DF-443B-988C-711CA7C22785}" dt="2023-03-27T05:06:33.543" v="2721"/>
          <ac:spMkLst>
            <pc:docMk/>
            <pc:sldMk cId="1077050334" sldId="479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5:08:38.819" v="2871" actId="1038"/>
          <ac:picMkLst>
            <pc:docMk/>
            <pc:sldMk cId="1077050334" sldId="479"/>
            <ac:picMk id="3" creationId="{EDADE373-A1FB-AE2B-B550-67ADF8F0233D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5:09:00.717" v="2875" actId="14100"/>
        <pc:sldMkLst>
          <pc:docMk/>
          <pc:sldMk cId="3177993379" sldId="480"/>
        </pc:sldMkLst>
        <pc:spChg chg="mod">
          <ac:chgData name="Lily So(소채린)" userId="e1efa895-c0e1-412f-84f1-f7c825b3b7b2" providerId="ADAL" clId="{1D93AA0F-F0DF-443B-988C-711CA7C22785}" dt="2023-03-27T05:06:47.277" v="2778" actId="14100"/>
          <ac:spMkLst>
            <pc:docMk/>
            <pc:sldMk cId="3177993379" sldId="480"/>
            <ac:spMk id="6" creationId="{6EB34811-7BE3-19CF-ED7B-997B272B3D52}"/>
          </ac:spMkLst>
        </pc:spChg>
        <pc:spChg chg="mod">
          <ac:chgData name="Lily So(소채린)" userId="e1efa895-c0e1-412f-84f1-f7c825b3b7b2" providerId="ADAL" clId="{1D93AA0F-F0DF-443B-988C-711CA7C22785}" dt="2023-03-27T05:06:57.120" v="2821" actId="20577"/>
          <ac:spMkLst>
            <pc:docMk/>
            <pc:sldMk cId="3177993379" sldId="480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5:09:00.717" v="2875" actId="14100"/>
          <ac:picMkLst>
            <pc:docMk/>
            <pc:sldMk cId="3177993379" sldId="480"/>
            <ac:picMk id="3" creationId="{E55D628D-0CDD-507E-D2F3-6FC738ADFB40}"/>
          </ac:picMkLst>
        </pc:picChg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591793754" sldId="481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3328458097" sldId="482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69925682" sldId="483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280165423" sldId="484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065947107" sldId="485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650013439" sldId="486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4086878210" sldId="487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927816492" sldId="488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495686127" sldId="489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391171606" sldId="490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054273658" sldId="491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3493837383" sldId="492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707455131" sldId="493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73193555" sldId="494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3745701179" sldId="495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922656959" sldId="496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747242700" sldId="497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426127671" sldId="498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626275052" sldId="499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900118204" sldId="500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279815594" sldId="501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238291565" sldId="502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518027580" sldId="503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564268970" sldId="504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402546665" sldId="505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187428877" sldId="506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4252326708" sldId="507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788988244" sldId="508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467146790" sldId="509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3697320684" sldId="510"/>
        </pc:sldMkLst>
      </pc:sldChg>
      <pc:sldChg chg="add">
        <pc:chgData name="Lily So(소채린)" userId="e1efa895-c0e1-412f-84f1-f7c825b3b7b2" providerId="ADAL" clId="{1D93AA0F-F0DF-443B-988C-711CA7C22785}" dt="2023-03-27T05:33:21.663" v="2957"/>
        <pc:sldMkLst>
          <pc:docMk/>
          <pc:sldMk cId="3330261382" sldId="5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E2C5C-6E4B-47D8-878F-59D947C9B42E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EFB23-E294-4900-82B5-F3F5A423D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4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EFB23-E294-4900-82B5-F3F5A423DF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FC713D1-2E34-AB30-D3A0-BBADE6FAB4D2}"/>
              </a:ext>
            </a:extLst>
          </p:cNvPr>
          <p:cNvGrpSpPr/>
          <p:nvPr userDrawn="1"/>
        </p:nvGrpSpPr>
        <p:grpSpPr>
          <a:xfrm>
            <a:off x="-2979" y="-1"/>
            <a:ext cx="12194979" cy="6858001"/>
            <a:chOff x="-2979" y="-1"/>
            <a:chExt cx="10696379" cy="7561264"/>
          </a:xfrm>
        </p:grpSpPr>
        <p:grpSp>
          <p:nvGrpSpPr>
            <p:cNvPr id="2" name="그룹 27">
              <a:extLst>
                <a:ext uri="{FF2B5EF4-FFF2-40B4-BE49-F238E27FC236}">
                  <a16:creationId xmlns:a16="http://schemas.microsoft.com/office/drawing/2014/main" id="{171319E1-4293-15AE-BDA6-C49A63CFDE69}"/>
                </a:ext>
              </a:extLst>
            </p:cNvPr>
            <p:cNvGrpSpPr/>
            <p:nvPr userDrawn="1"/>
          </p:nvGrpSpPr>
          <p:grpSpPr>
            <a:xfrm>
              <a:off x="-2979" y="-1"/>
              <a:ext cx="10696379" cy="7561264"/>
              <a:chOff x="-2979" y="-1"/>
              <a:chExt cx="10696379" cy="7561264"/>
            </a:xfrm>
          </p:grpSpPr>
          <p:sp>
            <p:nvSpPr>
              <p:cNvPr id="3" name="직사각형 17">
                <a:extLst>
                  <a:ext uri="{FF2B5EF4-FFF2-40B4-BE49-F238E27FC236}">
                    <a16:creationId xmlns:a16="http://schemas.microsoft.com/office/drawing/2014/main" id="{551EA99E-66B8-D03D-37DE-E35DB78E7735}"/>
                  </a:ext>
                </a:extLst>
              </p:cNvPr>
              <p:cNvSpPr/>
              <p:nvPr userDrawn="1"/>
            </p:nvSpPr>
            <p:spPr>
              <a:xfrm>
                <a:off x="2476500" y="-1"/>
                <a:ext cx="8216900" cy="7561264"/>
              </a:xfrm>
              <a:prstGeom prst="rect">
                <a:avLst/>
              </a:prstGeom>
              <a:gradFill>
                <a:gsLst>
                  <a:gs pos="0">
                    <a:srgbClr val="625DCD"/>
                  </a:gs>
                  <a:gs pos="100000">
                    <a:srgbClr val="F18113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림 19">
                <a:extLst>
                  <a:ext uri="{FF2B5EF4-FFF2-40B4-BE49-F238E27FC236}">
                    <a16:creationId xmlns:a16="http://schemas.microsoft.com/office/drawing/2014/main" id="{13CEE9CC-655C-DE02-BC55-852E37B34B2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/>
              <a:srcRect l="30857" t="19945" b="23844"/>
              <a:stretch/>
            </p:blipFill>
            <p:spPr>
              <a:xfrm>
                <a:off x="-2979" y="0"/>
                <a:ext cx="9433563" cy="7561263"/>
              </a:xfrm>
              <a:prstGeom prst="rect">
                <a:avLst/>
              </a:prstGeom>
            </p:spPr>
          </p:pic>
        </p:grpSp>
        <p:pic>
          <p:nvPicPr>
            <p:cNvPr id="5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5F93B348-0F2B-31DE-E77A-B5420E843D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29" y="475074"/>
              <a:ext cx="2176666" cy="39609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0AB1B-75D6-198B-83DA-CC1286AAE9CD}"/>
                </a:ext>
              </a:extLst>
            </p:cNvPr>
            <p:cNvSpPr txBox="1"/>
            <p:nvPr userDrawn="1"/>
          </p:nvSpPr>
          <p:spPr>
            <a:xfrm>
              <a:off x="8216900" y="1196196"/>
              <a:ext cx="2075105" cy="10764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BI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Big Data &amp; AI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Flow &amp; Automation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Infra &amp; Security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862CC3-73A0-4F8E-2D1B-B0E4082136B2}"/>
                </a:ext>
              </a:extLst>
            </p:cNvPr>
            <p:cNvSpPr txBox="1"/>
            <p:nvPr userDrawn="1"/>
          </p:nvSpPr>
          <p:spPr>
            <a:xfrm>
              <a:off x="5551714" y="610097"/>
              <a:ext cx="4740291" cy="378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Specialized Consulting Firm in </a:t>
              </a:r>
              <a:r>
                <a:rPr lang="en-US" altLang="ko-KR" sz="1100" b="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AI </a:t>
              </a: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Cloud System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891C5D-287E-0F24-5391-BE5E6543C6A7}"/>
                </a:ext>
              </a:extLst>
            </p:cNvPr>
            <p:cNvSpPr txBox="1"/>
            <p:nvPr userDrawn="1"/>
          </p:nvSpPr>
          <p:spPr>
            <a:xfrm>
              <a:off x="558000" y="6159282"/>
              <a:ext cx="4476616" cy="64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sz="1800" spc="-150" dirty="0">
                  <a:solidFill>
                    <a:srgbClr val="625DCD"/>
                  </a:solidFill>
                  <a:latin typeface="+mn-ea"/>
                </a:rPr>
                <a:t>데이터에 가치를 더하여 고객의 성장에 공헌합니다</a:t>
              </a:r>
              <a:r>
                <a:rPr lang="en-US" altLang="ko-KR" sz="1800" spc="-150" dirty="0">
                  <a:solidFill>
                    <a:srgbClr val="625DCD"/>
                  </a:solidFill>
                  <a:latin typeface="+mn-ea"/>
                </a:rPr>
                <a:t>.</a:t>
              </a:r>
            </a:p>
            <a:p>
              <a:pPr algn="dist"/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Specialized Consulting Firm in 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Data &amp; AI 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Cloud System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30A3AF-EBC2-47DD-6A4F-C46A0707FA7A}"/>
                </a:ext>
              </a:extLst>
            </p:cNvPr>
            <p:cNvSpPr txBox="1"/>
            <p:nvPr userDrawn="1"/>
          </p:nvSpPr>
          <p:spPr>
            <a:xfrm>
              <a:off x="2663315" y="7053390"/>
              <a:ext cx="4509987" cy="279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 Copyrightⓒ 2022-2023 by M(Multi) Cloud Bridge Co., Ltd All rights reserved. </a:t>
              </a:r>
              <a:endParaRPr lang="ko-KR" altLang="en-US" sz="105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AEBE5A2-AA06-4087-15D2-7135533D4569}"/>
              </a:ext>
            </a:extLst>
          </p:cNvPr>
          <p:cNvGrpSpPr/>
          <p:nvPr userDrawn="1"/>
        </p:nvGrpSpPr>
        <p:grpSpPr>
          <a:xfrm>
            <a:off x="457632" y="3589305"/>
            <a:ext cx="7507960" cy="575748"/>
            <a:chOff x="504825" y="2726178"/>
            <a:chExt cx="6760967" cy="575748"/>
          </a:xfrm>
        </p:grpSpPr>
        <p:pic>
          <p:nvPicPr>
            <p:cNvPr id="15" name="Picture 4" descr="Microsoft's Power BI app updates on Windows 10, iOS, and Android with a  shiny new icon - OnMSFT.com">
              <a:extLst>
                <a:ext uri="{FF2B5EF4-FFF2-40B4-BE49-F238E27FC236}">
                  <a16:creationId xmlns:a16="http://schemas.microsoft.com/office/drawing/2014/main" id="{AEF4F2E4-BDE3-73EF-46BB-E346CAD3752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3" t="1977" r="25976" b="4939"/>
            <a:stretch/>
          </p:blipFill>
          <p:spPr bwMode="auto">
            <a:xfrm>
              <a:off x="504825" y="2726178"/>
              <a:ext cx="364704" cy="553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A74D78-BFF6-3244-3424-A5C846309E50}"/>
                </a:ext>
              </a:extLst>
            </p:cNvPr>
            <p:cNvSpPr txBox="1"/>
            <p:nvPr userDrawn="1"/>
          </p:nvSpPr>
          <p:spPr>
            <a:xfrm>
              <a:off x="964317" y="2747928"/>
              <a:ext cx="6301475" cy="553998"/>
            </a:xfrm>
            <a:prstGeom prst="rect">
              <a:avLst/>
            </a:prstGeom>
            <a:noFill/>
          </p:spPr>
          <p:txBody>
            <a:bodyPr wrap="none" rtlCol="0" anchor="b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en-US"/>
              </a:defPPr>
              <a:lvl1pPr>
                <a:lnSpc>
                  <a:spcPts val="1800"/>
                </a:lnSpc>
                <a:buClr>
                  <a:srgbClr val="2C99CE"/>
                </a:buClr>
                <a:defRPr sz="4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lvl="0"/>
              <a:r>
                <a:rPr lang="en-US" altLang="ko-KR" sz="3400" dirty="0"/>
                <a:t>Power BI Layout Design Storyboard </a:t>
              </a:r>
              <a:endParaRPr lang="ko-KR" altLang="en-US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41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6021825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Version Management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E1FBAC4-C9D4-43BC-521B-B17AD95A5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9F140B99-3386-3195-AA39-77CAB5F1B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D8F8B94D-2FDC-24C0-0B43-B7C9AC5345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7D389BCE-AC5C-A993-FBE5-84B6D8D61E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F5A7EDCC-00BA-8851-A0A0-C43CF4DD91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86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60556733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Data Flow Architecture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6" name="텍스트 개체 틀 11">
            <a:extLst>
              <a:ext uri="{FF2B5EF4-FFF2-40B4-BE49-F238E27FC236}">
                <a16:creationId xmlns:a16="http://schemas.microsoft.com/office/drawing/2014/main" id="{3CD11188-385D-A360-4994-A8799E9AE7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340F3D5A-6E05-D2BC-08CB-23A73B7F6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11">
            <a:extLst>
              <a:ext uri="{FF2B5EF4-FFF2-40B4-BE49-F238E27FC236}">
                <a16:creationId xmlns:a16="http://schemas.microsoft.com/office/drawing/2014/main" id="{D658E189-2FA3-8744-1DFE-EE32DD1D1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11">
            <a:extLst>
              <a:ext uri="{FF2B5EF4-FFF2-40B4-BE49-F238E27FC236}">
                <a16:creationId xmlns:a16="http://schemas.microsoft.com/office/drawing/2014/main" id="{835529C1-18C4-D4E9-AAC0-766A168F8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7B5CB13-0CF4-EE2B-28CB-35F61BF6AD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9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2283402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Data Source(DW) Table Relation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3F3B863C-2776-E93E-3791-E1157F89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11">
            <a:extLst>
              <a:ext uri="{FF2B5EF4-FFF2-40B4-BE49-F238E27FC236}">
                <a16:creationId xmlns:a16="http://schemas.microsoft.com/office/drawing/2014/main" id="{67523391-08C2-34C0-B4E3-6E93D42137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11">
            <a:extLst>
              <a:ext uri="{FF2B5EF4-FFF2-40B4-BE49-F238E27FC236}">
                <a16:creationId xmlns:a16="http://schemas.microsoft.com/office/drawing/2014/main" id="{2EE4C3EB-DD53-D914-7F98-EA47A81F69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147135A-426D-52D3-63D1-D5BF454C71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81E99310-A59E-71CF-73E9-33E7BE2A72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3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ADEE6D-BA1B-21E7-7BF5-0136A4CC20BF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B41F83C-464E-D4F4-0CDB-67972D169014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19">
            <a:extLst>
              <a:ext uri="{FF2B5EF4-FFF2-40B4-BE49-F238E27FC236}">
                <a16:creationId xmlns:a16="http://schemas.microsoft.com/office/drawing/2014/main" id="{358C9BE6-E257-6BB3-703B-6B560301B9A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6811887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</a:t>
                      </a:r>
                      <a:endParaRPr lang="en-US" altLang="ko-KR" sz="1400" b="1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3CF7751-EBD5-2D03-0606-997702203505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012F41A9-C9A4-CEEB-81AC-D090FC87FB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55" name="텍스트 개체 틀 11">
            <a:extLst>
              <a:ext uri="{FF2B5EF4-FFF2-40B4-BE49-F238E27FC236}">
                <a16:creationId xmlns:a16="http://schemas.microsoft.com/office/drawing/2014/main" id="{F1AB01DE-D8EA-E171-89C5-3708BE2B4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6" name="텍스트 개체 틀 11">
            <a:extLst>
              <a:ext uri="{FF2B5EF4-FFF2-40B4-BE49-F238E27FC236}">
                <a16:creationId xmlns:a16="http://schemas.microsoft.com/office/drawing/2014/main" id="{EC59AE64-7948-E31D-3AE8-61999138D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7" name="텍스트 개체 틀 11">
            <a:extLst>
              <a:ext uri="{FF2B5EF4-FFF2-40B4-BE49-F238E27FC236}">
                <a16:creationId xmlns:a16="http://schemas.microsoft.com/office/drawing/2014/main" id="{01372F95-E946-765D-90CF-10CAD054F6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8" name="텍스트 개체 틀 11">
            <a:extLst>
              <a:ext uri="{FF2B5EF4-FFF2-40B4-BE49-F238E27FC236}">
                <a16:creationId xmlns:a16="http://schemas.microsoft.com/office/drawing/2014/main" id="{A1B1FEC0-FF5A-1374-345C-3E3E3E65B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9" name="텍스트 개체 틀 11">
            <a:extLst>
              <a:ext uri="{FF2B5EF4-FFF2-40B4-BE49-F238E27FC236}">
                <a16:creationId xmlns:a16="http://schemas.microsoft.com/office/drawing/2014/main" id="{875E61C8-D748-959F-7BDF-56A1A69FED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1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0793260"/>
              </p:ext>
            </p:extLst>
          </p:nvPr>
        </p:nvGraphicFramePr>
        <p:xfrm>
          <a:off x="117900" y="149101"/>
          <a:ext cx="11952000" cy="634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 – </a:t>
                      </a:r>
                      <a:r>
                        <a:rPr lang="en-US" altLang="ko-KR" sz="1400" b="1">
                          <a:solidFill>
                            <a:srgbClr val="FF0000"/>
                          </a:solidFill>
                          <a:effectLst/>
                        </a:rPr>
                        <a:t>Specific Page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Page Basic 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1188000">
                <a:tc rowSpan="5" gridSpan="6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  <a:tr h="2268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Page Condition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93817"/>
                  </a:ext>
                </a:extLst>
              </a:tr>
              <a:tr h="275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79618"/>
                  </a:ext>
                </a:extLst>
              </a:tr>
              <a:tr h="2268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Note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435028"/>
                  </a:ext>
                </a:extLst>
              </a:tr>
              <a:tr h="1188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22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F0AA7-AEE4-8FF4-793F-E33796878A0C}"/>
              </a:ext>
            </a:extLst>
          </p:cNvPr>
          <p:cNvSpPr/>
          <p:nvPr userDrawn="1"/>
        </p:nvSpPr>
        <p:spPr>
          <a:xfrm>
            <a:off x="152400" y="952501"/>
            <a:ext cx="8896350" cy="5495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B0D315FC-B6E4-1856-3596-B4148E328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0187" y="952502"/>
            <a:ext cx="2919413" cy="1115996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DE1C39F8-DEFD-CBE3-1714-6303154DD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0187" y="2357745"/>
            <a:ext cx="2919413" cy="2684772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F74FF06C-A96E-5D36-EBB7-AFA431FAFC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20187" y="5347500"/>
            <a:ext cx="2919413" cy="1115996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B42ACF1F-76D9-7AB3-115B-05AB8D1F0E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542EC5C1-F2BC-8D41-B42A-F2B22BFEF6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0E6B5286-BE9E-A56D-9FB7-E9A3F8DDA7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E2BD1614-3997-AB6C-31E3-076304B950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2D1CBB4E-6131-64C2-D706-909F2673BC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6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graphicFrame>
        <p:nvGraphicFramePr>
          <p:cNvPr id="7" name="표 19">
            <a:extLst>
              <a:ext uri="{FF2B5EF4-FFF2-40B4-BE49-F238E27FC236}">
                <a16:creationId xmlns:a16="http://schemas.microsoft.com/office/drawing/2014/main" id="{D0AF1602-0216-CED8-12AE-9D0A9FDA288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67344948"/>
              </p:ext>
            </p:extLst>
          </p:nvPr>
        </p:nvGraphicFramePr>
        <p:xfrm>
          <a:off x="117900" y="149101"/>
          <a:ext cx="11952000" cy="633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 – </a:t>
                      </a:r>
                      <a:r>
                        <a:rPr lang="en-US" altLang="ko-KR" sz="1400" b="1">
                          <a:solidFill>
                            <a:srgbClr val="FF0000"/>
                          </a:solidFill>
                          <a:effectLst/>
                        </a:rPr>
                        <a:t>Specific Chart</a:t>
                      </a:r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 On Page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2790000"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Basic 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Condition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Data Source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Note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501373"/>
                  </a:ext>
                </a:extLst>
              </a:tr>
              <a:tr h="2556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28693"/>
                  </a:ext>
                </a:extLst>
              </a:tr>
            </a:tbl>
          </a:graphicData>
        </a:graphic>
      </p:graphicFrame>
      <p:sp>
        <p:nvSpPr>
          <p:cNvPr id="2" name="직사각형 1" descr="페이지 전체 화면">
            <a:extLst>
              <a:ext uri="{FF2B5EF4-FFF2-40B4-BE49-F238E27FC236}">
                <a16:creationId xmlns:a16="http://schemas.microsoft.com/office/drawing/2014/main" id="{1C11C148-9D44-A91D-EB4D-D341C0DB5E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152400" y="952501"/>
            <a:ext cx="5893293" cy="271934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4B067-3648-6ECC-A377-AA1AF14C4019}"/>
              </a:ext>
            </a:extLst>
          </p:cNvPr>
          <p:cNvSpPr/>
          <p:nvPr userDrawn="1"/>
        </p:nvSpPr>
        <p:spPr>
          <a:xfrm>
            <a:off x="6137429" y="952501"/>
            <a:ext cx="5893293" cy="271934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D7DFDC0-EFCD-F6E7-EDA3-07D5147EC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1925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D0B3509B-E732-5885-69B8-D8C66B3A1B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4036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2BBE405C-6125-7126-2F01-B4DB53D744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28551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DDEE6C61-7352-116C-A7CC-AB92C7264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066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0" name="텍스트 개체 틀 11">
            <a:extLst>
              <a:ext uri="{FF2B5EF4-FFF2-40B4-BE49-F238E27FC236}">
                <a16:creationId xmlns:a16="http://schemas.microsoft.com/office/drawing/2014/main" id="{9EC64BA6-25A8-D3CE-93A2-AE521771D4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47C80E9A-8995-8477-EB81-042AA36F27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2" name="텍스트 개체 틀 11">
            <a:extLst>
              <a:ext uri="{FF2B5EF4-FFF2-40B4-BE49-F238E27FC236}">
                <a16:creationId xmlns:a16="http://schemas.microsoft.com/office/drawing/2014/main" id="{5A74318A-8B6D-1691-C1D7-648C63F07C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3" name="텍스트 개체 틀 11">
            <a:extLst>
              <a:ext uri="{FF2B5EF4-FFF2-40B4-BE49-F238E27FC236}">
                <a16:creationId xmlns:a16="http://schemas.microsoft.com/office/drawing/2014/main" id="{BC9CC91C-C5CF-C1A9-1926-E1707DE40D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4" name="텍스트 개체 틀 11">
            <a:extLst>
              <a:ext uri="{FF2B5EF4-FFF2-40B4-BE49-F238E27FC236}">
                <a16:creationId xmlns:a16="http://schemas.microsoft.com/office/drawing/2014/main" id="{1124B054-D6B0-BF32-3C52-68E878F55A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19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F2EE591-99FB-FAC9-945E-DB8613870F8B}"/>
              </a:ext>
            </a:extLst>
          </p:cNvPr>
          <p:cNvGrpSpPr/>
          <p:nvPr userDrawn="1"/>
        </p:nvGrpSpPr>
        <p:grpSpPr>
          <a:xfrm>
            <a:off x="-2979" y="-1"/>
            <a:ext cx="12194979" cy="6858001"/>
            <a:chOff x="-2979" y="-1"/>
            <a:chExt cx="10696379" cy="7561264"/>
          </a:xfrm>
        </p:grpSpPr>
        <p:grpSp>
          <p:nvGrpSpPr>
            <p:cNvPr id="23" name="그룹 27">
              <a:extLst>
                <a:ext uri="{FF2B5EF4-FFF2-40B4-BE49-F238E27FC236}">
                  <a16:creationId xmlns:a16="http://schemas.microsoft.com/office/drawing/2014/main" id="{7E920CB3-9ED1-BA97-9A9B-2C8F77EAA469}"/>
                </a:ext>
              </a:extLst>
            </p:cNvPr>
            <p:cNvGrpSpPr/>
            <p:nvPr userDrawn="1"/>
          </p:nvGrpSpPr>
          <p:grpSpPr>
            <a:xfrm>
              <a:off x="-2979" y="-1"/>
              <a:ext cx="10696379" cy="7561264"/>
              <a:chOff x="-2979" y="-1"/>
              <a:chExt cx="10696379" cy="7561264"/>
            </a:xfrm>
          </p:grpSpPr>
          <p:sp>
            <p:nvSpPr>
              <p:cNvPr id="29" name="직사각형 17">
                <a:extLst>
                  <a:ext uri="{FF2B5EF4-FFF2-40B4-BE49-F238E27FC236}">
                    <a16:creationId xmlns:a16="http://schemas.microsoft.com/office/drawing/2014/main" id="{3311B786-C541-AF87-BEB4-F325FE302756}"/>
                  </a:ext>
                </a:extLst>
              </p:cNvPr>
              <p:cNvSpPr/>
              <p:nvPr userDrawn="1"/>
            </p:nvSpPr>
            <p:spPr>
              <a:xfrm>
                <a:off x="2476500" y="-1"/>
                <a:ext cx="8216900" cy="7561264"/>
              </a:xfrm>
              <a:prstGeom prst="rect">
                <a:avLst/>
              </a:prstGeom>
              <a:gradFill>
                <a:gsLst>
                  <a:gs pos="0">
                    <a:srgbClr val="625DCD"/>
                  </a:gs>
                  <a:gs pos="100000">
                    <a:srgbClr val="F18113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19">
                <a:extLst>
                  <a:ext uri="{FF2B5EF4-FFF2-40B4-BE49-F238E27FC236}">
                    <a16:creationId xmlns:a16="http://schemas.microsoft.com/office/drawing/2014/main" id="{7388CF93-1816-B29D-0E62-C43362802D3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/>
              <a:srcRect l="30857" t="19945" b="23844"/>
              <a:stretch/>
            </p:blipFill>
            <p:spPr>
              <a:xfrm>
                <a:off x="-2979" y="0"/>
                <a:ext cx="9433563" cy="7561263"/>
              </a:xfrm>
              <a:prstGeom prst="rect">
                <a:avLst/>
              </a:prstGeom>
            </p:spPr>
          </p:pic>
        </p:grpSp>
        <p:pic>
          <p:nvPicPr>
            <p:cNvPr id="24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D7F29-83BF-9A44-0855-C2BF1B29EE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29" y="475074"/>
              <a:ext cx="2176666" cy="39609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744BEA-8EC8-2A43-5623-63DE540D06C0}"/>
                </a:ext>
              </a:extLst>
            </p:cNvPr>
            <p:cNvSpPr txBox="1"/>
            <p:nvPr userDrawn="1"/>
          </p:nvSpPr>
          <p:spPr>
            <a:xfrm>
              <a:off x="8216900" y="1196196"/>
              <a:ext cx="2075105" cy="10764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BI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Big Data &amp; AI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Flow &amp; Automation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Infra &amp; Security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6DE44D-3714-E368-63FA-932779B4EB30}"/>
                </a:ext>
              </a:extLst>
            </p:cNvPr>
            <p:cNvSpPr txBox="1"/>
            <p:nvPr userDrawn="1"/>
          </p:nvSpPr>
          <p:spPr>
            <a:xfrm>
              <a:off x="5551714" y="610097"/>
              <a:ext cx="4740291" cy="378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Specialized Consulting Firm in </a:t>
              </a:r>
              <a:r>
                <a:rPr lang="en-US" altLang="ko-KR" sz="1100" b="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AI </a:t>
              </a: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Cloud System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EEE28E-1A33-A268-6106-4E0D22018A6E}"/>
                </a:ext>
              </a:extLst>
            </p:cNvPr>
            <p:cNvSpPr txBox="1"/>
            <p:nvPr userDrawn="1"/>
          </p:nvSpPr>
          <p:spPr>
            <a:xfrm>
              <a:off x="558000" y="6159282"/>
              <a:ext cx="4476616" cy="64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sz="1800" spc="-150" dirty="0">
                  <a:solidFill>
                    <a:srgbClr val="625DCD"/>
                  </a:solidFill>
                  <a:latin typeface="+mn-ea"/>
                </a:rPr>
                <a:t>데이터에 가치를 더하여 고객의 성장에 공헌합니다</a:t>
              </a:r>
              <a:r>
                <a:rPr lang="en-US" altLang="ko-KR" sz="1800" spc="-150" dirty="0">
                  <a:solidFill>
                    <a:srgbClr val="625DCD"/>
                  </a:solidFill>
                  <a:latin typeface="+mn-ea"/>
                </a:rPr>
                <a:t>.</a:t>
              </a:r>
            </a:p>
            <a:p>
              <a:pPr algn="dist"/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Specialized Consulting Firm in 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Data &amp; AI 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Cloud System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066960-3472-1E27-EDFA-7200C25D1A1F}"/>
                </a:ext>
              </a:extLst>
            </p:cNvPr>
            <p:cNvSpPr txBox="1"/>
            <p:nvPr userDrawn="1"/>
          </p:nvSpPr>
          <p:spPr>
            <a:xfrm>
              <a:off x="2663315" y="7053390"/>
              <a:ext cx="4509987" cy="279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 Copyrightⓒ 2022-2023 by M(Multi) Cloud Bridge Co., Ltd All rights reserved. </a:t>
              </a:r>
              <a:endParaRPr lang="ko-KR" altLang="en-US" sz="105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63495-958A-F06E-5A26-B6EF967047D9}"/>
              </a:ext>
            </a:extLst>
          </p:cNvPr>
          <p:cNvGrpSpPr/>
          <p:nvPr userDrawn="1"/>
        </p:nvGrpSpPr>
        <p:grpSpPr>
          <a:xfrm>
            <a:off x="636594" y="3181014"/>
            <a:ext cx="7224705" cy="2121627"/>
            <a:chOff x="558000" y="3457208"/>
            <a:chExt cx="477040" cy="23160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747C70-393C-E63D-9961-0E27CC092739}"/>
                </a:ext>
              </a:extLst>
            </p:cNvPr>
            <p:cNvSpPr txBox="1"/>
            <p:nvPr userDrawn="1"/>
          </p:nvSpPr>
          <p:spPr>
            <a:xfrm>
              <a:off x="558000" y="3457208"/>
              <a:ext cx="477040" cy="644019"/>
            </a:xfrm>
            <a:prstGeom prst="rect">
              <a:avLst/>
            </a:prstGeom>
            <a:noFill/>
          </p:spPr>
          <p:txBody>
            <a:bodyPr wrap="none" rtlCol="0" anchor="b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l"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Thank You for your attention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5DCE43-50BE-8F12-F35D-E5ADD054C64D}"/>
                </a:ext>
              </a:extLst>
            </p:cNvPr>
            <p:cNvSpPr txBox="1"/>
            <p:nvPr userDrawn="1"/>
          </p:nvSpPr>
          <p:spPr>
            <a:xfrm>
              <a:off x="558000" y="4477797"/>
              <a:ext cx="477040" cy="644019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T. 02.552.9700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2541B1-AE79-D5F6-49F1-75C0A5F8FD7B}"/>
                </a:ext>
              </a:extLst>
            </p:cNvPr>
            <p:cNvSpPr txBox="1"/>
            <p:nvPr userDrawn="1"/>
          </p:nvSpPr>
          <p:spPr>
            <a:xfrm>
              <a:off x="558000" y="4804699"/>
              <a:ext cx="477040" cy="644019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E. info@mcloudbridge.com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4FB961-6BF8-4AB7-5DF6-5F8D5A4906AE}"/>
                </a:ext>
              </a:extLst>
            </p:cNvPr>
            <p:cNvSpPr txBox="1"/>
            <p:nvPr userDrawn="1"/>
          </p:nvSpPr>
          <p:spPr>
            <a:xfrm>
              <a:off x="558000" y="5129256"/>
              <a:ext cx="477040" cy="644019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1600" b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H. www.mcloudbridge.com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538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3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701" r:id="rId3"/>
    <p:sldLayoutId id="2147483702" r:id="rId4"/>
    <p:sldLayoutId id="2147483698" r:id="rId5"/>
    <p:sldLayoutId id="2147483704" r:id="rId6"/>
    <p:sldLayoutId id="2147483700" r:id="rId7"/>
    <p:sldLayoutId id="2147483703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24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AB51D5-7DF6-4C34-59C4-96A3EA490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428" b="26282"/>
          <a:stretch/>
        </p:blipFill>
        <p:spPr>
          <a:xfrm>
            <a:off x="264637" y="1101726"/>
            <a:ext cx="240188" cy="168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B4468B-69EC-7322-A9F1-CCF79A0B19FC}"/>
              </a:ext>
            </a:extLst>
          </p:cNvPr>
          <p:cNvSpPr txBox="1"/>
          <p:nvPr/>
        </p:nvSpPr>
        <p:spPr>
          <a:xfrm>
            <a:off x="491162" y="1063625"/>
            <a:ext cx="1928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prstClr val="black">
                    <a:lumMod val="85000"/>
                    <a:lumOff val="15000"/>
                  </a:prstClr>
                </a:solidFill>
                <a:cs typeface="Arial" panose="020B0604020202020204" pitchFamily="34" charset="0"/>
              </a:rPr>
              <a:t>Project Development Info.</a:t>
            </a:r>
            <a:endParaRPr lang="ko-KR" altLang="en-US" sz="1100" b="1">
              <a:solidFill>
                <a:prstClr val="black">
                  <a:lumMod val="85000"/>
                  <a:lumOff val="15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D186A-F15A-CF97-7168-0EB9B6A61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428" b="26282"/>
          <a:stretch/>
        </p:blipFill>
        <p:spPr>
          <a:xfrm>
            <a:off x="264637" y="2768601"/>
            <a:ext cx="240188" cy="1683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20F2C6-BFDC-E5E9-E38C-F8D2D631893D}"/>
              </a:ext>
            </a:extLst>
          </p:cNvPr>
          <p:cNvSpPr txBox="1"/>
          <p:nvPr/>
        </p:nvSpPr>
        <p:spPr>
          <a:xfrm>
            <a:off x="491161" y="2730500"/>
            <a:ext cx="274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prstClr val="black">
                    <a:lumMod val="85000"/>
                    <a:lumOff val="15000"/>
                  </a:prstClr>
                </a:solidFill>
                <a:cs typeface="Arial" panose="020B0604020202020204" pitchFamily="34" charset="0"/>
              </a:rPr>
              <a:t>Document Version Management</a:t>
            </a:r>
          </a:p>
        </p:txBody>
      </p: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5E52A962-3142-A9E8-53A9-A3CB65656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52976"/>
              </p:ext>
            </p:extLst>
          </p:nvPr>
        </p:nvGraphicFramePr>
        <p:xfrm>
          <a:off x="350363" y="3014821"/>
          <a:ext cx="11270647" cy="2991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7402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1396363">
                  <a:extLst>
                    <a:ext uri="{9D8B030D-6E8A-4147-A177-3AD203B41FA5}">
                      <a16:colId xmlns:a16="http://schemas.microsoft.com/office/drawing/2014/main" val="3198496114"/>
                    </a:ext>
                  </a:extLst>
                </a:gridCol>
                <a:gridCol w="1396363">
                  <a:extLst>
                    <a:ext uri="{9D8B030D-6E8A-4147-A177-3AD203B41FA5}">
                      <a16:colId xmlns:a16="http://schemas.microsoft.com/office/drawing/2014/main" val="3012368059"/>
                    </a:ext>
                  </a:extLst>
                </a:gridCol>
                <a:gridCol w="3989610">
                  <a:extLst>
                    <a:ext uri="{9D8B030D-6E8A-4147-A177-3AD203B41FA5}">
                      <a16:colId xmlns:a16="http://schemas.microsoft.com/office/drawing/2014/main" val="578151305"/>
                    </a:ext>
                  </a:extLst>
                </a:gridCol>
                <a:gridCol w="3490909">
                  <a:extLst>
                    <a:ext uri="{9D8B030D-6E8A-4147-A177-3AD203B41FA5}">
                      <a16:colId xmlns:a16="http://schemas.microsoft.com/office/drawing/2014/main" val="732244595"/>
                    </a:ext>
                  </a:extLst>
                </a:gridCol>
              </a:tblGrid>
              <a:tr h="4311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Written Date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Writer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Contents &amp; Main Changes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Reason of Version Change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1.0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2023. 08. 23 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장민지 선임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최초 작성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화면 설계서 기준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Storyboard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재구성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1807423324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2.0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2023.08.25 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금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장민지 선임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피드백 및 수정사항 작성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1139706179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88257301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89529224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31737270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970803598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2472867181"/>
                  </a:ext>
                </a:extLst>
              </a:tr>
            </a:tbl>
          </a:graphicData>
        </a:graphic>
      </p:graphicFrame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24EED6-CF4C-18A4-8E1D-CCE1EA84B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00-01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6E932-9DB2-5252-31A0-162CDF5DAE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해당 화면 없음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6EC532-C754-CD3D-2B1B-716D159CD8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4B608032-42F1-5475-39C0-50FEA2DFD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01662"/>
              </p:ext>
            </p:extLst>
          </p:nvPr>
        </p:nvGraphicFramePr>
        <p:xfrm>
          <a:off x="350363" y="1327839"/>
          <a:ext cx="3613748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3748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PM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사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주관사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58AAC914-23C0-90F5-40EC-49AB85602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23144"/>
              </p:ext>
            </p:extLst>
          </p:nvPr>
        </p:nvGraphicFramePr>
        <p:xfrm>
          <a:off x="4178812" y="1327839"/>
          <a:ext cx="3613748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3748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고객사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err="1">
                          <a:solidFill>
                            <a:schemeClr val="bg1"/>
                          </a:solidFill>
                        </a:rPr>
                        <a:t>대상사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78088FCB-36EE-5576-AF69-2663C07E3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281538"/>
              </p:ext>
            </p:extLst>
          </p:nvPr>
        </p:nvGraphicFramePr>
        <p:xfrm>
          <a:off x="8007262" y="1327839"/>
          <a:ext cx="3613748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3748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>
                          <a:solidFill>
                            <a:schemeClr val="bg1"/>
                          </a:solidFill>
                        </a:rPr>
                        <a:t>수행사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엠클라우드브리지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Data&amp;AI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정진우 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63DCC898-FC3E-ADFD-621F-12D4D988CD41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</a:rPr>
              <a:t>Commercial Database Cloud Migration</a:t>
            </a:r>
            <a:endParaRPr lang="ko-KR" altLang="en-US" sz="800" dirty="0">
              <a:latin typeface="+mn-ea"/>
            </a:endParaRPr>
          </a:p>
        </p:txBody>
      </p:sp>
      <p:sp>
        <p:nvSpPr>
          <p:cNvPr id="22" name="텍스트 개체 틀 8">
            <a:extLst>
              <a:ext uri="{FF2B5EF4-FFF2-40B4-BE49-F238E27FC236}">
                <a16:creationId xmlns:a16="http://schemas.microsoft.com/office/drawing/2014/main" id="{C1061E83-8012-7878-98A3-DD4C0EAD5032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Philip Morris Korea ISMS Report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78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93116E02-CB8C-4958-1B79-6931E8EB39D4}"/>
              </a:ext>
            </a:extLst>
          </p:cNvPr>
          <p:cNvGrpSpPr/>
          <p:nvPr/>
        </p:nvGrpSpPr>
        <p:grpSpPr>
          <a:xfrm>
            <a:off x="745395" y="1408516"/>
            <a:ext cx="7398480" cy="4713147"/>
            <a:chOff x="745395" y="1408516"/>
            <a:chExt cx="7398480" cy="4713147"/>
          </a:xfrm>
        </p:grpSpPr>
        <p:pic>
          <p:nvPicPr>
            <p:cNvPr id="7" name="Picture 6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11E01C90-3D35-C6F8-40B3-FACAD12CF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395" y="1408516"/>
              <a:ext cx="7398480" cy="4713147"/>
            </a:xfrm>
            <a:prstGeom prst="rect">
              <a:avLst/>
            </a:prstGeom>
          </p:spPr>
        </p:pic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F4C918B5-2FEA-94BA-46E0-656BDC7E4D76}"/>
                </a:ext>
              </a:extLst>
            </p:cNvPr>
            <p:cNvGrpSpPr/>
            <p:nvPr/>
          </p:nvGrpSpPr>
          <p:grpSpPr>
            <a:xfrm>
              <a:off x="874857" y="1472017"/>
              <a:ext cx="1342692" cy="750968"/>
              <a:chOff x="883324" y="1455082"/>
              <a:chExt cx="1321897" cy="835995"/>
            </a:xfrm>
          </p:grpSpPr>
          <p:sp>
            <p:nvSpPr>
              <p:cNvPr id="1055" name="Rectangle 1054">
                <a:extLst>
                  <a:ext uri="{FF2B5EF4-FFF2-40B4-BE49-F238E27FC236}">
                    <a16:creationId xmlns:a16="http://schemas.microsoft.com/office/drawing/2014/main" id="{FA55FC2E-6556-5BD6-3B75-CA6A58BD9D65}"/>
                  </a:ext>
                </a:extLst>
              </p:cNvPr>
              <p:cNvSpPr/>
              <p:nvPr/>
            </p:nvSpPr>
            <p:spPr>
              <a:xfrm>
                <a:off x="883324" y="1455082"/>
                <a:ext cx="1321897" cy="835995"/>
              </a:xfrm>
              <a:prstGeom prst="rect">
                <a:avLst/>
              </a:prstGeom>
              <a:solidFill>
                <a:srgbClr val="0E46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56" name="Picture 1055" descr="A logo with horses and a crown&#10;&#10;Description automatically generated">
                <a:extLst>
                  <a:ext uri="{FF2B5EF4-FFF2-40B4-BE49-F238E27FC236}">
                    <a16:creationId xmlns:a16="http://schemas.microsoft.com/office/drawing/2014/main" id="{1E12A988-ACD0-FD10-0C3F-DE8F7B36E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797" y="1553033"/>
                <a:ext cx="1207032" cy="654850"/>
              </a:xfrm>
              <a:prstGeom prst="rect">
                <a:avLst/>
              </a:prstGeom>
            </p:spPr>
          </p:pic>
        </p:grp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5401D3A7-0169-DAD3-75F8-A082091083F1}"/>
              </a:ext>
            </a:extLst>
          </p:cNvPr>
          <p:cNvSpPr/>
          <p:nvPr/>
        </p:nvSpPr>
        <p:spPr>
          <a:xfrm>
            <a:off x="2504207" y="3198094"/>
            <a:ext cx="5528542" cy="27518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1AA357C-8C5F-0117-BC7E-B3797E815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2A52EA57-EAD1-1EF8-1B42-00478CE0D8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n-ea"/>
              </a:rPr>
              <a:t>00-001</a:t>
            </a:r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ISMS General 01.</a:t>
            </a:r>
            <a:r>
              <a:rPr lang="ko-KR" altLang="en-US" dirty="0"/>
              <a:t>소매점 조회</a:t>
            </a:r>
            <a:endParaRPr lang="en-US" altLang="ko-KR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</a:rPr>
              <a:t>Commercial Database Cloud Migration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Philip Morris Korea ISMS Report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6A90F-9B98-758E-540C-934119F64026}"/>
              </a:ext>
            </a:extLst>
          </p:cNvPr>
          <p:cNvSpPr txBox="1"/>
          <p:nvPr/>
        </p:nvSpPr>
        <p:spPr>
          <a:xfrm>
            <a:off x="2343150" y="1569967"/>
            <a:ext cx="580072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4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400" b="1" dirty="0">
                <a:latin typeface="Yu Gothic Medium" panose="020B0500000000000000" pitchFamily="34" charset="-128"/>
              </a:rPr>
              <a:t>소매점 조회</a:t>
            </a:r>
            <a:endParaRPr lang="en-US" sz="14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80D3954-4593-25AB-BBB0-2C98A9DE5EB7}"/>
              </a:ext>
            </a:extLst>
          </p:cNvPr>
          <p:cNvGrpSpPr/>
          <p:nvPr/>
        </p:nvGrpSpPr>
        <p:grpSpPr>
          <a:xfrm>
            <a:off x="2461929" y="1980539"/>
            <a:ext cx="5505258" cy="542517"/>
            <a:chOff x="2570754" y="1958526"/>
            <a:chExt cx="3936929" cy="5425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E96AE6-2367-7B49-008C-7737CA1EE747}"/>
                </a:ext>
              </a:extLst>
            </p:cNvPr>
            <p:cNvSpPr/>
            <p:nvPr/>
          </p:nvSpPr>
          <p:spPr>
            <a:xfrm>
              <a:off x="2570754" y="1966800"/>
              <a:ext cx="616269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Medium" panose="020B0500000000000000" pitchFamily="34" charset="-128"/>
                  <a:cs typeface="Angsana New" panose="020B0502040204020203" pitchFamily="18" charset="-34"/>
                </a:rPr>
                <a:t>지점</a:t>
              </a:r>
              <a:endPara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00633D-11D1-31E2-20F2-A0F3F4B54523}"/>
                </a:ext>
              </a:extLst>
            </p:cNvPr>
            <p:cNvSpPr/>
            <p:nvPr/>
          </p:nvSpPr>
          <p:spPr>
            <a:xfrm>
              <a:off x="2990087" y="1960850"/>
              <a:ext cx="672717" cy="214446"/>
            </a:xfrm>
            <a:prstGeom prst="rect">
              <a:avLst/>
            </a:prstGeom>
            <a:solidFill>
              <a:srgbClr val="CDCDC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335FE65-67E2-7012-9CAF-F1086CD6B3DB}"/>
                </a:ext>
              </a:extLst>
            </p:cNvPr>
            <p:cNvSpPr/>
            <p:nvPr/>
          </p:nvSpPr>
          <p:spPr>
            <a:xfrm rot="10800000">
              <a:off x="3510730" y="2030321"/>
              <a:ext cx="102595" cy="7927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0C9FDF-5E45-B555-B128-6BE24CA51FE5}"/>
                </a:ext>
              </a:extLst>
            </p:cNvPr>
            <p:cNvSpPr/>
            <p:nvPr/>
          </p:nvSpPr>
          <p:spPr>
            <a:xfrm>
              <a:off x="3753099" y="1960850"/>
              <a:ext cx="616269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Medium" panose="020B0500000000000000" pitchFamily="34" charset="-128"/>
                  <a:ea typeface="Yu Gothic Medium" panose="020B0500000000000000" pitchFamily="34" charset="-128"/>
                  <a:cs typeface="Angsana New" panose="020B0502040204020203" pitchFamily="18" charset="-34"/>
                </a:rPr>
                <a:t>존코드</a:t>
              </a:r>
              <a:endPara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FE65FA-6638-9E89-E924-DFFCF4CDD04D}"/>
                </a:ext>
              </a:extLst>
            </p:cNvPr>
            <p:cNvSpPr/>
            <p:nvPr/>
          </p:nvSpPr>
          <p:spPr>
            <a:xfrm>
              <a:off x="4208160" y="1969591"/>
              <a:ext cx="910842" cy="214446"/>
            </a:xfrm>
            <a:prstGeom prst="rect">
              <a:avLst/>
            </a:prstGeom>
            <a:solidFill>
              <a:srgbClr val="CDCDC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D04CA0F-D103-DC57-57EE-9DCDB7973AFF}"/>
                </a:ext>
              </a:extLst>
            </p:cNvPr>
            <p:cNvSpPr/>
            <p:nvPr/>
          </p:nvSpPr>
          <p:spPr>
            <a:xfrm rot="10800000">
              <a:off x="4974524" y="2039906"/>
              <a:ext cx="102595" cy="7927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897899E-7662-E58A-BF5D-54428D642E06}"/>
                </a:ext>
              </a:extLst>
            </p:cNvPr>
            <p:cNvSpPr/>
            <p:nvPr/>
          </p:nvSpPr>
          <p:spPr>
            <a:xfrm>
              <a:off x="5189313" y="1958526"/>
              <a:ext cx="856684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Medium" panose="020B0500000000000000" pitchFamily="34" charset="-128"/>
                  <a:cs typeface="Angsana New" panose="020B0502040204020203" pitchFamily="18" charset="-34"/>
                </a:rPr>
                <a:t>소매점 유형</a:t>
              </a:r>
              <a:endPara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41EFC54-F319-73DF-1CCA-93EC33544942}"/>
                </a:ext>
              </a:extLst>
            </p:cNvPr>
            <p:cNvSpPr/>
            <p:nvPr/>
          </p:nvSpPr>
          <p:spPr>
            <a:xfrm>
              <a:off x="5861852" y="1962174"/>
              <a:ext cx="645831" cy="214446"/>
            </a:xfrm>
            <a:prstGeom prst="rect">
              <a:avLst/>
            </a:prstGeom>
            <a:solidFill>
              <a:srgbClr val="CDCDC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3F018286-20BE-C687-B9BD-6F76F64FA2FF}"/>
                </a:ext>
              </a:extLst>
            </p:cNvPr>
            <p:cNvSpPr/>
            <p:nvPr/>
          </p:nvSpPr>
          <p:spPr>
            <a:xfrm rot="10800000">
              <a:off x="6349344" y="2031644"/>
              <a:ext cx="104869" cy="7927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25088A-BFA8-F16E-08F2-A553F55FF2C6}"/>
                </a:ext>
              </a:extLst>
            </p:cNvPr>
            <p:cNvSpPr/>
            <p:nvPr/>
          </p:nvSpPr>
          <p:spPr>
            <a:xfrm>
              <a:off x="2600988" y="2270211"/>
              <a:ext cx="812868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Medium" panose="020B0500000000000000" pitchFamily="34" charset="-128"/>
                  <a:ea typeface="Yu Gothic Medium" panose="020B0500000000000000" pitchFamily="34" charset="-128"/>
                  <a:cs typeface="Angsana New" panose="020B0502040204020203" pitchFamily="18" charset="-34"/>
                </a:rPr>
                <a:t>소매점 코드</a:t>
              </a:r>
              <a:endPara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34B3ED0-D4D0-0DA0-C72A-A0BF2D3EA972}"/>
                </a:ext>
              </a:extLst>
            </p:cNvPr>
            <p:cNvSpPr/>
            <p:nvPr/>
          </p:nvSpPr>
          <p:spPr>
            <a:xfrm>
              <a:off x="3273600" y="2271440"/>
              <a:ext cx="2402211" cy="214446"/>
            </a:xfrm>
            <a:prstGeom prst="rect">
              <a:avLst/>
            </a:prstGeom>
            <a:solidFill>
              <a:srgbClr val="CDCDC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1627C26-3030-5068-6B34-C80A0C1F919B}"/>
              </a:ext>
            </a:extLst>
          </p:cNvPr>
          <p:cNvSpPr/>
          <p:nvPr/>
        </p:nvSpPr>
        <p:spPr>
          <a:xfrm>
            <a:off x="6992185" y="2291077"/>
            <a:ext cx="997299" cy="230832"/>
          </a:xfrm>
          <a:prstGeom prst="roundRect">
            <a:avLst>
              <a:gd name="adj" fmla="val 12501"/>
            </a:avLst>
          </a:prstGeom>
          <a:solidFill>
            <a:srgbClr val="013C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보고서 조회</a:t>
            </a:r>
            <a:endParaRPr lang="en-US" sz="7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53" name="Table 1053">
            <a:extLst>
              <a:ext uri="{FF2B5EF4-FFF2-40B4-BE49-F238E27FC236}">
                <a16:creationId xmlns:a16="http://schemas.microsoft.com/office/drawing/2014/main" id="{E0B1727C-DFB3-D44D-22AE-22187225D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47006"/>
              </p:ext>
            </p:extLst>
          </p:nvPr>
        </p:nvGraphicFramePr>
        <p:xfrm>
          <a:off x="2504207" y="2616854"/>
          <a:ext cx="5528542" cy="2225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13643">
                  <a:extLst>
                    <a:ext uri="{9D8B030D-6E8A-4147-A177-3AD203B41FA5}">
                      <a16:colId xmlns:a16="http://schemas.microsoft.com/office/drawing/2014/main" val="3876769486"/>
                    </a:ext>
                  </a:extLst>
                </a:gridCol>
                <a:gridCol w="1342704">
                  <a:extLst>
                    <a:ext uri="{9D8B030D-6E8A-4147-A177-3AD203B41FA5}">
                      <a16:colId xmlns:a16="http://schemas.microsoft.com/office/drawing/2014/main" val="339077871"/>
                    </a:ext>
                  </a:extLst>
                </a:gridCol>
                <a:gridCol w="406342">
                  <a:extLst>
                    <a:ext uri="{9D8B030D-6E8A-4147-A177-3AD203B41FA5}">
                      <a16:colId xmlns:a16="http://schemas.microsoft.com/office/drawing/2014/main" val="1993707212"/>
                    </a:ext>
                  </a:extLst>
                </a:gridCol>
                <a:gridCol w="567292">
                  <a:extLst>
                    <a:ext uri="{9D8B030D-6E8A-4147-A177-3AD203B41FA5}">
                      <a16:colId xmlns:a16="http://schemas.microsoft.com/office/drawing/2014/main" val="997203867"/>
                    </a:ext>
                  </a:extLst>
                </a:gridCol>
                <a:gridCol w="523903">
                  <a:extLst>
                    <a:ext uri="{9D8B030D-6E8A-4147-A177-3AD203B41FA5}">
                      <a16:colId xmlns:a16="http://schemas.microsoft.com/office/drawing/2014/main" val="2075326839"/>
                    </a:ext>
                  </a:extLst>
                </a:gridCol>
                <a:gridCol w="500881">
                  <a:extLst>
                    <a:ext uri="{9D8B030D-6E8A-4147-A177-3AD203B41FA5}">
                      <a16:colId xmlns:a16="http://schemas.microsoft.com/office/drawing/2014/main" val="1712285141"/>
                    </a:ext>
                  </a:extLst>
                </a:gridCol>
                <a:gridCol w="521543">
                  <a:extLst>
                    <a:ext uri="{9D8B030D-6E8A-4147-A177-3AD203B41FA5}">
                      <a16:colId xmlns:a16="http://schemas.microsoft.com/office/drawing/2014/main" val="773094213"/>
                    </a:ext>
                  </a:extLst>
                </a:gridCol>
                <a:gridCol w="576041">
                  <a:extLst>
                    <a:ext uri="{9D8B030D-6E8A-4147-A177-3AD203B41FA5}">
                      <a16:colId xmlns:a16="http://schemas.microsoft.com/office/drawing/2014/main" val="3398505332"/>
                    </a:ext>
                  </a:extLst>
                </a:gridCol>
                <a:gridCol w="476193">
                  <a:extLst>
                    <a:ext uri="{9D8B030D-6E8A-4147-A177-3AD203B41FA5}">
                      <a16:colId xmlns:a16="http://schemas.microsoft.com/office/drawing/2014/main" val="2237581925"/>
                    </a:ext>
                  </a:extLst>
                </a:gridCol>
              </a:tblGrid>
              <a:tr h="3037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</a:t>
                      </a:r>
                      <a:endParaRPr lang="en-US" altLang="ko-KR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코드</a:t>
                      </a:r>
                      <a:endParaRPr lang="en-US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소매점명</a:t>
                      </a:r>
                      <a:endParaRPr lang="en-US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MD </a:t>
                      </a:r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MD </a:t>
                      </a:r>
                    </a:p>
                    <a:p>
                      <a:pPr algn="ctr"/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MD</a:t>
                      </a:r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ko-KR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사원명</a:t>
                      </a:r>
                      <a:endParaRPr lang="en-US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FS </a:t>
                      </a:r>
                    </a:p>
                    <a:p>
                      <a:pPr algn="ctr"/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FS </a:t>
                      </a:r>
                    </a:p>
                    <a:p>
                      <a:pPr algn="ctr"/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FS</a:t>
                      </a:r>
                    </a:p>
                    <a:p>
                      <a:pPr algn="ctr"/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사원명</a:t>
                      </a:r>
                      <a:endParaRPr lang="en-US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폐업</a:t>
                      </a:r>
                      <a:endParaRPr lang="en-US" altLang="ko-KR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여부</a:t>
                      </a:r>
                      <a:endParaRPr lang="en-US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6696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뜨레모아과자점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32229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뜨레모아과자점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85135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뜨레모아과자점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865391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뜨레모아과자점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985600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뜨레모아과자점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62534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구내매점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수원중부경찰서</a:t>
                      </a:r>
                      <a:r>
                        <a:rPr lang="en-US" altLang="ko-KR" sz="800" dirty="0"/>
                        <a:t>)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17226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구내매점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수원중부경찰서</a:t>
                      </a:r>
                      <a:r>
                        <a:rPr lang="en-US" altLang="ko-KR" sz="800" dirty="0"/>
                        <a:t>)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65962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구내매점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수원중부경찰서</a:t>
                      </a:r>
                      <a:r>
                        <a:rPr lang="en-US" altLang="ko-KR" sz="800" dirty="0"/>
                        <a:t>)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90051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구내매점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수원중부경찰서</a:t>
                      </a:r>
                      <a:r>
                        <a:rPr lang="en-US" altLang="ko-KR" sz="800" dirty="0"/>
                        <a:t>)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0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지점 필터</a:t>
            </a:r>
            <a:r>
              <a:rPr lang="en-US" altLang="ko-KR" dirty="0">
                <a:latin typeface="+mn-ea"/>
              </a:rPr>
              <a:t>: PMK, EZD </a:t>
            </a:r>
            <a:r>
              <a:rPr lang="ko-KR" altLang="en-US" dirty="0">
                <a:latin typeface="+mn-ea"/>
              </a:rPr>
              <a:t>지점들을 지정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존코드 필터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지점 필터 선택후 해당되는 존코드 지정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소매점 유형 필터</a:t>
            </a:r>
            <a:r>
              <a:rPr lang="en-US" altLang="ko-KR" dirty="0">
                <a:latin typeface="+mn-ea"/>
              </a:rPr>
              <a:t>: GT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KA </a:t>
            </a:r>
            <a:r>
              <a:rPr lang="ko-KR" altLang="en-US" dirty="0">
                <a:latin typeface="+mn-ea"/>
              </a:rPr>
              <a:t>중 선택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소매점 코드 필터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수동 검색 가능한 검색창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지점 필터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드롭다운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존코드 필터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드롭다운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소매점 유형 필터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드롭다운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소매점 코드 필터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검색창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지점 필터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Dim_Branch_CD_ISMS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존코드 필터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Dim_Zone_CD_ISMS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소매점 유형 필터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Dim_Retail_TY_ISMS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소매점 코드 필터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Dim_Retail_CD_ISMS</a:t>
            </a:r>
            <a:endParaRPr lang="ko-KR" altLang="en-US" dirty="0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기존에 밑에 있던 소매점 유형을 위로 올리고 소매점 코드를 수동 검색하기 쉽게 변경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00-001</a:t>
            </a:r>
            <a:endParaRPr lang="ko-KR" altLang="en-US" dirty="0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ISMS General 01.</a:t>
            </a:r>
            <a:r>
              <a:rPr lang="ko-KR" altLang="en-US" dirty="0"/>
              <a:t>소매점 조회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9BD34B-A061-03A7-6A39-EBEE6BE5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74" y="1050643"/>
            <a:ext cx="3979993" cy="25342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339B0E-2326-9575-473C-C3A614E76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31" t="9658" b="76247"/>
          <a:stretch/>
        </p:blipFill>
        <p:spPr>
          <a:xfrm>
            <a:off x="6330465" y="1608631"/>
            <a:ext cx="5565201" cy="651441"/>
          </a:xfrm>
          <a:prstGeom prst="rect">
            <a:avLst/>
          </a:prstGeom>
        </p:spPr>
      </p:pic>
      <p:sp>
        <p:nvSpPr>
          <p:cNvPr id="8" name="직사각형 2">
            <a:extLst>
              <a:ext uri="{FF2B5EF4-FFF2-40B4-BE49-F238E27FC236}">
                <a16:creationId xmlns:a16="http://schemas.microsoft.com/office/drawing/2014/main" id="{77889827-CFD2-9691-770F-2F37ACD321F3}"/>
              </a:ext>
            </a:extLst>
          </p:cNvPr>
          <p:cNvSpPr/>
          <p:nvPr/>
        </p:nvSpPr>
        <p:spPr>
          <a:xfrm>
            <a:off x="1943100" y="1279243"/>
            <a:ext cx="3051431" cy="3971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6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1AA357C-8C5F-0117-BC7E-B3797E815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2A52EA57-EAD1-1EF8-1B42-00478CE0D8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n-ea"/>
              </a:rPr>
              <a:t>00-002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ISMS POSM 01.</a:t>
            </a:r>
            <a:r>
              <a:rPr lang="en-US" altLang="ko-KR" sz="9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MR</a:t>
            </a:r>
            <a:r>
              <a:rPr lang="ko-KR" altLang="en-US" sz="9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소매점 유지 현황</a:t>
            </a:r>
            <a:r>
              <a:rPr lang="en-US" altLang="ko-KR" sz="9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Priority</a:t>
            </a:r>
            <a:endParaRPr lang="en-US" altLang="ko-KR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</a:rPr>
              <a:t>Commercial Database Cloud Migration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Philip Morris Korea ISMS Report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C4753A-0211-83F5-A488-53124198168D}"/>
              </a:ext>
            </a:extLst>
          </p:cNvPr>
          <p:cNvSpPr/>
          <p:nvPr/>
        </p:nvSpPr>
        <p:spPr>
          <a:xfrm>
            <a:off x="1996619" y="1352554"/>
            <a:ext cx="6828337" cy="4800596"/>
          </a:xfrm>
          <a:prstGeom prst="rect">
            <a:avLst/>
          </a:prstGeom>
          <a:solidFill>
            <a:srgbClr val="DD1823">
              <a:alpha val="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9FF9EF-688D-0DE9-A707-5B6ECF5A29EA}"/>
              </a:ext>
            </a:extLst>
          </p:cNvPr>
          <p:cNvSpPr/>
          <p:nvPr/>
        </p:nvSpPr>
        <p:spPr>
          <a:xfrm>
            <a:off x="351019" y="1352554"/>
            <a:ext cx="1645601" cy="4800596"/>
          </a:xfrm>
          <a:prstGeom prst="rect">
            <a:avLst/>
          </a:prstGeom>
          <a:solidFill>
            <a:srgbClr val="C8AB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E779D0-3B40-29B3-D3A4-FC83EF2DBE10}"/>
              </a:ext>
            </a:extLst>
          </p:cNvPr>
          <p:cNvSpPr txBox="1"/>
          <p:nvPr/>
        </p:nvSpPr>
        <p:spPr>
          <a:xfrm>
            <a:off x="435438" y="3428434"/>
            <a:ext cx="153426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marL="228600" indent="-228600">
              <a:buAutoNum type="arabicPeriod"/>
            </a:pPr>
            <a:r>
              <a:rPr lang="en-US" altLang="ko-KR" sz="1000" b="1" u="sng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MR</a:t>
            </a:r>
            <a:r>
              <a:rPr lang="ko-KR" altLang="en-US" sz="1000" b="1" u="sng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소매점 </a:t>
            </a:r>
            <a:br>
              <a:rPr lang="en-US" altLang="ko-KR" sz="1000" b="1" u="sng" dirty="0">
                <a:latin typeface="Yu Gothic Medium" panose="020B0500000000000000" pitchFamily="34" charset="-128"/>
                <a:ea typeface="Yu Gothic Medium" panose="020B0500000000000000" pitchFamily="34" charset="-128"/>
              </a:rPr>
            </a:br>
            <a:r>
              <a:rPr lang="ko-KR" altLang="en-US" sz="1000" b="1" u="sng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유지 현황</a:t>
            </a:r>
            <a:r>
              <a:rPr lang="en-US" altLang="ko-KR" sz="1000" b="1" u="sng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Priority</a:t>
            </a:r>
          </a:p>
          <a:p>
            <a:pPr marL="228600" indent="-228600">
              <a:buAutoNum type="arabicPeriod"/>
            </a:pPr>
            <a:endParaRPr lang="en-US" altLang="ko-KR" sz="1000" b="1" u="sng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228600" indent="-228600">
              <a:buAutoNum type="arabicPeriod"/>
            </a:pPr>
            <a:r>
              <a:rPr lang="en-US" altLang="ko-KR" sz="1000" b="1" u="sng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SR </a:t>
            </a:r>
            <a:r>
              <a:rPr lang="ko-KR" altLang="en-US" sz="1000" b="1" u="sng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</a:t>
            </a:r>
            <a:br>
              <a:rPr lang="en-US" altLang="ko-KR" sz="1000" b="1" u="sng" dirty="0">
                <a:latin typeface="Yu Gothic Medium" panose="020B0500000000000000" pitchFamily="34" charset="-128"/>
                <a:ea typeface="Yu Gothic Medium" panose="020B0500000000000000" pitchFamily="34" charset="-128"/>
              </a:rPr>
            </a:br>
            <a:r>
              <a:rPr lang="ko-KR" altLang="en-US" sz="1000" b="1" u="sng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유지 현황</a:t>
            </a:r>
            <a:r>
              <a:rPr lang="en-US" altLang="ko-KR" sz="1000" b="1" u="sng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Priority</a:t>
            </a:r>
          </a:p>
          <a:p>
            <a:pPr marL="228600" indent="-228600">
              <a:buAutoNum type="arabicPeriod"/>
            </a:pPr>
            <a:endParaRPr lang="en-US" altLang="ko-KR" sz="1000" b="1" u="sng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228600" indent="-228600">
              <a:buAutoNum type="arabicPeriod"/>
            </a:pPr>
            <a:r>
              <a:rPr lang="en-US" altLang="ko-KR" sz="1000" b="1" u="sng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MR </a:t>
            </a:r>
            <a:r>
              <a:rPr lang="ko-KR" altLang="en-US" sz="1000" b="1" u="sng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</a:t>
            </a:r>
            <a:br>
              <a:rPr lang="en-US" altLang="ko-KR" sz="1000" b="1" u="sng" dirty="0">
                <a:latin typeface="Yu Gothic Medium" panose="020B0500000000000000" pitchFamily="34" charset="-128"/>
                <a:ea typeface="Yu Gothic Medium" panose="020B0500000000000000" pitchFamily="34" charset="-128"/>
              </a:rPr>
            </a:br>
            <a:r>
              <a:rPr lang="ko-KR" altLang="en-US" sz="1000" b="1" u="sng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유지 현황</a:t>
            </a:r>
            <a:endParaRPr lang="en-US" altLang="ko-KR" sz="1000" b="1" u="sng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228600" indent="-228600">
              <a:buAutoNum type="arabicPeriod"/>
            </a:pPr>
            <a:endParaRPr lang="en-US" altLang="ko-KR" sz="1000" b="1" u="sng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228600" indent="-228600">
              <a:buAutoNum type="arabicPeriod"/>
            </a:pPr>
            <a:r>
              <a:rPr lang="en-US" altLang="ko-KR" sz="1000" b="1" u="sng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SR </a:t>
            </a:r>
            <a:r>
              <a:rPr lang="ko-KR" altLang="en-US" sz="1000" b="1" u="sng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</a:t>
            </a:r>
            <a:br>
              <a:rPr lang="en-US" altLang="ko-KR" sz="1000" b="1" u="sng" dirty="0">
                <a:latin typeface="Yu Gothic Medium" panose="020B0500000000000000" pitchFamily="34" charset="-128"/>
                <a:ea typeface="Yu Gothic Medium" panose="020B0500000000000000" pitchFamily="34" charset="-128"/>
              </a:rPr>
            </a:br>
            <a:r>
              <a:rPr lang="ko-KR" altLang="en-US" sz="1000" b="1" u="sng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유지 현황</a:t>
            </a:r>
            <a:endParaRPr lang="en-US" altLang="ko-KR" sz="1000" b="1" u="sng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228600" indent="-228600">
              <a:buAutoNum type="arabicPeriod"/>
            </a:pPr>
            <a:endParaRPr lang="en-US" altLang="ko-KR" sz="1000" b="1" u="sng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228600" indent="-228600">
              <a:buAutoNum type="arabicPeriod"/>
            </a:pPr>
            <a:r>
              <a:rPr lang="en-US" altLang="ko-KR" sz="1000" b="1" u="sng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CVS</a:t>
            </a:r>
            <a:r>
              <a:rPr lang="ko-KR" altLang="en-US" sz="1000" b="1" u="sng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en-US" altLang="ko-KR" sz="1000" b="1" u="sng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Compliance </a:t>
            </a:r>
            <a:r>
              <a:rPr lang="ko-KR" altLang="en-US" sz="1000" b="1" u="sng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예외 승인 사항</a:t>
            </a:r>
            <a:endParaRPr lang="en-US" altLang="ko-KR" sz="1000" b="1" u="sng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228600" indent="-228600">
              <a:buAutoNum type="arabicPeriod"/>
            </a:pPr>
            <a:endParaRPr lang="en-US" altLang="ko-KR" sz="1000" b="1" u="sng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CC6F82-8766-70FB-E613-EF534039D7A2}"/>
              </a:ext>
            </a:extLst>
          </p:cNvPr>
          <p:cNvSpPr txBox="1"/>
          <p:nvPr/>
        </p:nvSpPr>
        <p:spPr>
          <a:xfrm>
            <a:off x="351165" y="2708149"/>
            <a:ext cx="1645601" cy="523220"/>
          </a:xfrm>
          <a:prstGeom prst="rect">
            <a:avLst/>
          </a:prstGeom>
          <a:solidFill>
            <a:srgbClr val="DD1823">
              <a:alpha val="23137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1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ISMS POSM</a:t>
            </a:r>
          </a:p>
          <a:p>
            <a:r>
              <a:rPr lang="en-US" sz="1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REPORT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3916B8-A016-F15D-58F3-894AFF318BFA}"/>
              </a:ext>
            </a:extLst>
          </p:cNvPr>
          <p:cNvGrpSpPr/>
          <p:nvPr/>
        </p:nvGrpSpPr>
        <p:grpSpPr>
          <a:xfrm>
            <a:off x="391142" y="1530442"/>
            <a:ext cx="1632396" cy="1084779"/>
            <a:chOff x="916108" y="1360765"/>
            <a:chExt cx="1664352" cy="1126608"/>
          </a:xfrm>
        </p:grpSpPr>
        <p:pic>
          <p:nvPicPr>
            <p:cNvPr id="1028" name="Picture 4" descr="Philip morris">
              <a:extLst>
                <a:ext uri="{FF2B5EF4-FFF2-40B4-BE49-F238E27FC236}">
                  <a16:creationId xmlns:a16="http://schemas.microsoft.com/office/drawing/2014/main" id="{EB0CCB0E-B25C-8B9D-0A44-5DA561C40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945" b="62969" l="26500" r="75200">
                          <a14:foregroundMark x1="39300" y1="61469" x2="39300" y2="61469"/>
                          <a14:foregroundMark x1="61400" y1="62069" x2="61400" y2="62069"/>
                          <a14:foregroundMark x1="39100" y1="62819" x2="39100" y2="62819"/>
                          <a14:foregroundMark x1="61700" y1="63268" x2="61700" y2="63268"/>
                          <a14:foregroundMark x1="26800" y1="29235" x2="26800" y2="29235"/>
                          <a14:foregroundMark x1="26900" y1="32384" x2="26900" y2="32384"/>
                          <a14:foregroundMark x1="26700" y1="54423" x2="26700" y2="54423"/>
                          <a14:foregroundMark x1="26500" y1="60720" x2="26500" y2="60720"/>
                          <a14:backgroundMark x1="34800" y1="16792" x2="34800" y2="16792"/>
                          <a14:backgroundMark x1="34100" y1="16642" x2="34100" y2="16642"/>
                          <a14:backgroundMark x1="36900" y1="15742" x2="36900" y2="15742"/>
                          <a14:backgroundMark x1="41500" y1="38831" x2="41500" y2="388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18" t="4882" r="18737" b="32655"/>
            <a:stretch/>
          </p:blipFill>
          <p:spPr bwMode="auto">
            <a:xfrm>
              <a:off x="1172913" y="1360765"/>
              <a:ext cx="1150742" cy="754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27F497-75A2-3D9B-8B36-E25829AA4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6108" y="1964154"/>
              <a:ext cx="1664352" cy="5232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4D7BCFC-D722-1694-C4E4-3CB2C3F3CB76}"/>
              </a:ext>
            </a:extLst>
          </p:cNvPr>
          <p:cNvSpPr txBox="1"/>
          <p:nvPr/>
        </p:nvSpPr>
        <p:spPr>
          <a:xfrm>
            <a:off x="2023537" y="1446742"/>
            <a:ext cx="604994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4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en-US" altLang="ko-KR" sz="14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MR</a:t>
            </a:r>
            <a:r>
              <a:rPr lang="ko-KR" altLang="en-US" sz="14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소매점 유지 현황</a:t>
            </a:r>
            <a:r>
              <a:rPr lang="en-US" altLang="ko-KR" sz="14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Priority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D7511B-ADCA-2D09-A704-55393F62387F}"/>
              </a:ext>
            </a:extLst>
          </p:cNvPr>
          <p:cNvSpPr/>
          <p:nvPr/>
        </p:nvSpPr>
        <p:spPr>
          <a:xfrm>
            <a:off x="1868309" y="1830587"/>
            <a:ext cx="86176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cs typeface="Angsana New" panose="020B0502040204020203" pitchFamily="18" charset="-34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cs typeface="Angsana New" panose="020B0502040204020203" pitchFamily="18" charset="-34"/>
              </a:rPr>
              <a:t>PMK </a:t>
            </a:r>
            <a:r>
              <a:rPr lang="ko-KR" alt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cs typeface="Angsana New" panose="020B0502040204020203" pitchFamily="18" charset="-34"/>
              </a:rPr>
              <a:t>지점</a:t>
            </a:r>
            <a:endParaRPr lang="en-US" sz="9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B006CE-4D18-4A06-9E13-6E3189FE5318}"/>
              </a:ext>
            </a:extLst>
          </p:cNvPr>
          <p:cNvSpPr/>
          <p:nvPr/>
        </p:nvSpPr>
        <p:spPr>
          <a:xfrm>
            <a:off x="2454690" y="1824637"/>
            <a:ext cx="884770" cy="214446"/>
          </a:xfrm>
          <a:prstGeom prst="rect">
            <a:avLst/>
          </a:prstGeom>
          <a:solidFill>
            <a:srgbClr val="CDCDC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B6700FB-4B46-31B8-195B-A410379C3295}"/>
              </a:ext>
            </a:extLst>
          </p:cNvPr>
          <p:cNvSpPr/>
          <p:nvPr/>
        </p:nvSpPr>
        <p:spPr>
          <a:xfrm rot="10800000">
            <a:off x="3120824" y="1894108"/>
            <a:ext cx="143465" cy="7927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673E75-BC1C-78D0-CFF8-E8833B0DDFC4}"/>
              </a:ext>
            </a:extLst>
          </p:cNvPr>
          <p:cNvSpPr/>
          <p:nvPr/>
        </p:nvSpPr>
        <p:spPr>
          <a:xfrm>
            <a:off x="3224741" y="1828284"/>
            <a:ext cx="86176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EZD </a:t>
            </a:r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지점</a:t>
            </a:r>
            <a:endParaRPr lang="en-US" sz="9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1A56F5-DB46-03FE-751A-1498ADA55712}"/>
              </a:ext>
            </a:extLst>
          </p:cNvPr>
          <p:cNvSpPr/>
          <p:nvPr/>
        </p:nvSpPr>
        <p:spPr>
          <a:xfrm>
            <a:off x="3861082" y="1837025"/>
            <a:ext cx="1197956" cy="214446"/>
          </a:xfrm>
          <a:prstGeom prst="rect">
            <a:avLst/>
          </a:prstGeom>
          <a:solidFill>
            <a:srgbClr val="CDCDC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2B17196-EBE7-375C-4E7F-5D6F0FCE61EA}"/>
              </a:ext>
            </a:extLst>
          </p:cNvPr>
          <p:cNvSpPr/>
          <p:nvPr/>
        </p:nvSpPr>
        <p:spPr>
          <a:xfrm rot="10800000">
            <a:off x="4823196" y="1907340"/>
            <a:ext cx="143465" cy="7927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ED6E8F-D957-54D1-5620-CA063D16AFEA}"/>
              </a:ext>
            </a:extLst>
          </p:cNvPr>
          <p:cNvSpPr/>
          <p:nvPr/>
        </p:nvSpPr>
        <p:spPr>
          <a:xfrm>
            <a:off x="4986638" y="1826513"/>
            <a:ext cx="119795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cs typeface="Angsana New" panose="020B0502040204020203" pitchFamily="18" charset="-34"/>
              </a:rPr>
              <a:t>POSMTYPE</a:t>
            </a:r>
            <a:endParaRPr lang="en-US" sz="9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7214CA-0580-E0FB-D19D-FBA2FBF487F8}"/>
              </a:ext>
            </a:extLst>
          </p:cNvPr>
          <p:cNvSpPr/>
          <p:nvPr/>
        </p:nvSpPr>
        <p:spPr>
          <a:xfrm>
            <a:off x="5927092" y="1830161"/>
            <a:ext cx="849409" cy="214446"/>
          </a:xfrm>
          <a:prstGeom prst="rect">
            <a:avLst/>
          </a:prstGeom>
          <a:solidFill>
            <a:srgbClr val="CDCDC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9F11CE1-20A0-B6A4-E440-1D5E0919D889}"/>
              </a:ext>
            </a:extLst>
          </p:cNvPr>
          <p:cNvSpPr/>
          <p:nvPr/>
        </p:nvSpPr>
        <p:spPr>
          <a:xfrm rot="10800000">
            <a:off x="6546871" y="1899631"/>
            <a:ext cx="146645" cy="7927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59C8B0-CC41-2BCD-4960-8848AE624D02}"/>
              </a:ext>
            </a:extLst>
          </p:cNvPr>
          <p:cNvSpPr/>
          <p:nvPr/>
        </p:nvSpPr>
        <p:spPr>
          <a:xfrm>
            <a:off x="5110014" y="2124506"/>
            <a:ext cx="1136685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소매점 코드</a:t>
            </a:r>
            <a:endParaRPr lang="en-US" sz="9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E7A6E2-CC7A-5276-A8D8-A40917E45815}"/>
              </a:ext>
            </a:extLst>
          </p:cNvPr>
          <p:cNvSpPr/>
          <p:nvPr/>
        </p:nvSpPr>
        <p:spPr>
          <a:xfrm>
            <a:off x="6050571" y="2125735"/>
            <a:ext cx="1485088" cy="214446"/>
          </a:xfrm>
          <a:prstGeom prst="rect">
            <a:avLst/>
          </a:prstGeom>
          <a:solidFill>
            <a:srgbClr val="CDCDC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187D1DB-F3A1-4294-4FDB-DFADDCF76359}"/>
              </a:ext>
            </a:extLst>
          </p:cNvPr>
          <p:cNvSpPr/>
          <p:nvPr/>
        </p:nvSpPr>
        <p:spPr>
          <a:xfrm>
            <a:off x="7674900" y="2095597"/>
            <a:ext cx="1021425" cy="219154"/>
          </a:xfrm>
          <a:prstGeom prst="roundRect">
            <a:avLst>
              <a:gd name="adj" fmla="val 12501"/>
            </a:avLst>
          </a:prstGeom>
          <a:solidFill>
            <a:srgbClr val="F7A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보고서 조회</a:t>
            </a:r>
            <a:endParaRPr lang="en-US" sz="75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8A6E48-0A9F-36F7-9AC5-896D7CD1F110}"/>
              </a:ext>
            </a:extLst>
          </p:cNvPr>
          <p:cNvSpPr/>
          <p:nvPr/>
        </p:nvSpPr>
        <p:spPr>
          <a:xfrm>
            <a:off x="6779433" y="1814187"/>
            <a:ext cx="119795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cs typeface="Angsana New" panose="020B0502040204020203" pitchFamily="18" charset="-34"/>
              </a:rPr>
              <a:t>소매점 유형</a:t>
            </a:r>
            <a:endParaRPr lang="en-US" sz="9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515BC47-B487-AF46-EDBD-9BAC48070968}"/>
              </a:ext>
            </a:extLst>
          </p:cNvPr>
          <p:cNvSpPr/>
          <p:nvPr/>
        </p:nvSpPr>
        <p:spPr>
          <a:xfrm>
            <a:off x="7719887" y="1817835"/>
            <a:ext cx="849409" cy="214446"/>
          </a:xfrm>
          <a:prstGeom prst="rect">
            <a:avLst/>
          </a:prstGeom>
          <a:solidFill>
            <a:srgbClr val="CDCDC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0F420198-6A88-C106-F75E-002EED39AFA6}"/>
              </a:ext>
            </a:extLst>
          </p:cNvPr>
          <p:cNvSpPr/>
          <p:nvPr/>
        </p:nvSpPr>
        <p:spPr>
          <a:xfrm rot="10800000">
            <a:off x="8339666" y="1887305"/>
            <a:ext cx="146645" cy="79271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97ED59-6CFD-4081-4DF3-0F64AE8CA7C0}"/>
              </a:ext>
            </a:extLst>
          </p:cNvPr>
          <p:cNvSpPr/>
          <p:nvPr/>
        </p:nvSpPr>
        <p:spPr>
          <a:xfrm>
            <a:off x="1845759" y="2155743"/>
            <a:ext cx="86176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시작일</a:t>
            </a:r>
            <a:endParaRPr lang="en-US" sz="9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E145EE-53ED-637E-FC47-063628265A89}"/>
              </a:ext>
            </a:extLst>
          </p:cNvPr>
          <p:cNvSpPr/>
          <p:nvPr/>
        </p:nvSpPr>
        <p:spPr>
          <a:xfrm>
            <a:off x="2511399" y="2156972"/>
            <a:ext cx="1087828" cy="214446"/>
          </a:xfrm>
          <a:prstGeom prst="rect">
            <a:avLst/>
          </a:prstGeom>
          <a:solidFill>
            <a:srgbClr val="CDCDC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9E8014-9D17-84DB-B576-E4E685A293EC}"/>
              </a:ext>
            </a:extLst>
          </p:cNvPr>
          <p:cNvSpPr/>
          <p:nvPr/>
        </p:nvSpPr>
        <p:spPr>
          <a:xfrm>
            <a:off x="3478155" y="2145668"/>
            <a:ext cx="86176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종료일</a:t>
            </a:r>
            <a:endParaRPr lang="en-US" sz="9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3FA6D1-9311-826A-4402-60681BFEC59B}"/>
              </a:ext>
            </a:extLst>
          </p:cNvPr>
          <p:cNvSpPr/>
          <p:nvPr/>
        </p:nvSpPr>
        <p:spPr>
          <a:xfrm>
            <a:off x="4143795" y="2146897"/>
            <a:ext cx="1087828" cy="214446"/>
          </a:xfrm>
          <a:prstGeom prst="rect">
            <a:avLst/>
          </a:prstGeom>
          <a:solidFill>
            <a:srgbClr val="CDCDC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E65EC3F-681C-8BDE-529C-66A9A7E4CF6B}"/>
              </a:ext>
            </a:extLst>
          </p:cNvPr>
          <p:cNvSpPr/>
          <p:nvPr/>
        </p:nvSpPr>
        <p:spPr>
          <a:xfrm>
            <a:off x="2099248" y="3007002"/>
            <a:ext cx="6597077" cy="30358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1053">
            <a:extLst>
              <a:ext uri="{FF2B5EF4-FFF2-40B4-BE49-F238E27FC236}">
                <a16:creationId xmlns:a16="http://schemas.microsoft.com/office/drawing/2014/main" id="{FA8EB99B-0AB4-BDEE-F717-0F780EF5E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531368"/>
              </p:ext>
            </p:extLst>
          </p:nvPr>
        </p:nvGraphicFramePr>
        <p:xfrm>
          <a:off x="2099248" y="2469305"/>
          <a:ext cx="6597078" cy="2286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32245">
                  <a:extLst>
                    <a:ext uri="{9D8B030D-6E8A-4147-A177-3AD203B41FA5}">
                      <a16:colId xmlns:a16="http://schemas.microsoft.com/office/drawing/2014/main" val="3876769486"/>
                    </a:ext>
                  </a:extLst>
                </a:gridCol>
                <a:gridCol w="1602217">
                  <a:extLst>
                    <a:ext uri="{9D8B030D-6E8A-4147-A177-3AD203B41FA5}">
                      <a16:colId xmlns:a16="http://schemas.microsoft.com/office/drawing/2014/main" val="339077871"/>
                    </a:ext>
                  </a:extLst>
                </a:gridCol>
                <a:gridCol w="484878">
                  <a:extLst>
                    <a:ext uri="{9D8B030D-6E8A-4147-A177-3AD203B41FA5}">
                      <a16:colId xmlns:a16="http://schemas.microsoft.com/office/drawing/2014/main" val="1993707212"/>
                    </a:ext>
                  </a:extLst>
                </a:gridCol>
                <a:gridCol w="676936">
                  <a:extLst>
                    <a:ext uri="{9D8B030D-6E8A-4147-A177-3AD203B41FA5}">
                      <a16:colId xmlns:a16="http://schemas.microsoft.com/office/drawing/2014/main" val="997203867"/>
                    </a:ext>
                  </a:extLst>
                </a:gridCol>
                <a:gridCol w="625161">
                  <a:extLst>
                    <a:ext uri="{9D8B030D-6E8A-4147-A177-3AD203B41FA5}">
                      <a16:colId xmlns:a16="http://schemas.microsoft.com/office/drawing/2014/main" val="2075326839"/>
                    </a:ext>
                  </a:extLst>
                </a:gridCol>
                <a:gridCol w="597690">
                  <a:extLst>
                    <a:ext uri="{9D8B030D-6E8A-4147-A177-3AD203B41FA5}">
                      <a16:colId xmlns:a16="http://schemas.microsoft.com/office/drawing/2014/main" val="1712285141"/>
                    </a:ext>
                  </a:extLst>
                </a:gridCol>
                <a:gridCol w="670996">
                  <a:extLst>
                    <a:ext uri="{9D8B030D-6E8A-4147-A177-3AD203B41FA5}">
                      <a16:colId xmlns:a16="http://schemas.microsoft.com/office/drawing/2014/main" val="773094213"/>
                    </a:ext>
                  </a:extLst>
                </a:gridCol>
                <a:gridCol w="539932">
                  <a:extLst>
                    <a:ext uri="{9D8B030D-6E8A-4147-A177-3AD203B41FA5}">
                      <a16:colId xmlns:a16="http://schemas.microsoft.com/office/drawing/2014/main" val="3398505332"/>
                    </a:ext>
                  </a:extLst>
                </a:gridCol>
                <a:gridCol w="667023">
                  <a:extLst>
                    <a:ext uri="{9D8B030D-6E8A-4147-A177-3AD203B41FA5}">
                      <a16:colId xmlns:a16="http://schemas.microsoft.com/office/drawing/2014/main" val="2237581925"/>
                    </a:ext>
                  </a:extLst>
                </a:gridCol>
              </a:tblGrid>
              <a:tr h="3037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</a:t>
                      </a:r>
                      <a:endParaRPr lang="en-US" altLang="ko-KR" sz="9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9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코드</a:t>
                      </a:r>
                      <a:endParaRPr lang="en-US" sz="9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소매점명</a:t>
                      </a:r>
                      <a:endParaRPr lang="en-US" sz="9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MD </a:t>
                      </a:r>
                      <a:r>
                        <a:rPr lang="ko-KR" altLang="en-US" sz="9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9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MD </a:t>
                      </a:r>
                    </a:p>
                    <a:p>
                      <a:pPr algn="ctr"/>
                      <a:r>
                        <a:rPr lang="ko-KR" altLang="en-US" sz="9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9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FS </a:t>
                      </a:r>
                    </a:p>
                    <a:p>
                      <a:pPr algn="ctr"/>
                      <a:r>
                        <a:rPr lang="ko-KR" altLang="en-US" sz="9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9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FS </a:t>
                      </a:r>
                    </a:p>
                    <a:p>
                      <a:pPr algn="ctr"/>
                      <a:r>
                        <a:rPr lang="ko-KR" altLang="en-US" sz="9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9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폐점여부</a:t>
                      </a:r>
                      <a:endParaRPr lang="en-US" sz="9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상권</a:t>
                      </a:r>
                      <a:endParaRPr lang="en-US" sz="9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산업등급</a:t>
                      </a:r>
                      <a:endParaRPr lang="en-US" altLang="ko-KR" sz="9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6696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뜨레모아과자점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38D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32229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뜨레모아과자점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85135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뜨레모아과자점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865391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뜨레모아과자점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985600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뜨레모아과자점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62534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구내매점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수원중부경찰서</a:t>
                      </a:r>
                      <a:r>
                        <a:rPr lang="en-US" altLang="ko-KR" sz="800" dirty="0"/>
                        <a:t>)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17226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구내매점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수원중부경찰서</a:t>
                      </a:r>
                      <a:r>
                        <a:rPr lang="en-US" altLang="ko-KR" sz="800" dirty="0"/>
                        <a:t>)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65962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구내매점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수원중부경찰서</a:t>
                      </a:r>
                      <a:r>
                        <a:rPr lang="en-US" altLang="ko-KR" sz="800" dirty="0"/>
                        <a:t>)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90051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구내매점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수원중부경찰서</a:t>
                      </a:r>
                      <a:r>
                        <a:rPr lang="en-US" altLang="ko-KR" sz="800" dirty="0"/>
                        <a:t>)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20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지점 필터</a:t>
            </a:r>
            <a:r>
              <a:rPr lang="en-US" altLang="ko-KR" dirty="0">
                <a:latin typeface="+mn-ea"/>
              </a:rPr>
              <a:t>: PMK, EZD </a:t>
            </a:r>
            <a:r>
              <a:rPr lang="ko-KR" altLang="en-US" dirty="0">
                <a:latin typeface="+mn-ea"/>
              </a:rPr>
              <a:t>지점들을 지정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존코드 필터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지점 필터 선택후 해당되는 존코드 지정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소매점 유형 필터</a:t>
            </a:r>
            <a:r>
              <a:rPr lang="en-US" altLang="ko-KR" dirty="0">
                <a:latin typeface="+mn-ea"/>
              </a:rPr>
              <a:t>: GT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KA </a:t>
            </a:r>
            <a:r>
              <a:rPr lang="ko-KR" altLang="en-US" dirty="0">
                <a:latin typeface="+mn-ea"/>
              </a:rPr>
              <a:t>중 선택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소매점 코드 필터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수동 검색 가능한 검색창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POSMTYPE </a:t>
            </a:r>
            <a:r>
              <a:rPr lang="ko-KR" altLang="en-US" dirty="0">
                <a:latin typeface="+mn-ea"/>
              </a:rPr>
              <a:t>필터</a:t>
            </a:r>
            <a:r>
              <a:rPr lang="en-US" altLang="ko-KR" dirty="0">
                <a:latin typeface="+mn-ea"/>
              </a:rPr>
              <a:t>: POSM</a:t>
            </a:r>
            <a:r>
              <a:rPr lang="ko-KR" altLang="en-US" dirty="0">
                <a:latin typeface="+mn-ea"/>
              </a:rPr>
              <a:t> 유형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시작일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종료일 필터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방문일자를 기준으로 조회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지점 필터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드롭다운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존코드 필터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드롭다운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소매점 유형 필터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드롭다운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소매점 코드 필터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검색창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POSMTYPE </a:t>
            </a:r>
            <a:r>
              <a:rPr lang="ko-KR" altLang="en-US" dirty="0">
                <a:latin typeface="+mn-ea"/>
              </a:rPr>
              <a:t>필터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드롭다운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시작일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종료일 필터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캘린더 선택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지점 필터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Dim_Branch_CD_ISMS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존코드 필터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Dim_Zone_CD_ISMS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소매점 유형 필터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Dim_Retail_TY_ISMS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소매점 코드 필터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Dim_Retail_CD_ISMS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POSM </a:t>
            </a:r>
            <a:r>
              <a:rPr lang="ko-KR" altLang="en-US" dirty="0">
                <a:latin typeface="+mn-ea"/>
              </a:rPr>
              <a:t>필터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Dim_POSM_TY_ISMS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시작일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종료일 필터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DimCalendar</a:t>
            </a:r>
            <a:endParaRPr lang="ko-KR" altLang="en-US" dirty="0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00-002</a:t>
            </a:r>
            <a:endParaRPr lang="ko-KR" altLang="en-US" dirty="0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직사각형 2">
            <a:extLst>
              <a:ext uri="{FF2B5EF4-FFF2-40B4-BE49-F238E27FC236}">
                <a16:creationId xmlns:a16="http://schemas.microsoft.com/office/drawing/2014/main" id="{77889827-CFD2-9691-770F-2F37ACD321F3}"/>
              </a:ext>
            </a:extLst>
          </p:cNvPr>
          <p:cNvSpPr/>
          <p:nvPr/>
        </p:nvSpPr>
        <p:spPr>
          <a:xfrm>
            <a:off x="1819275" y="1287048"/>
            <a:ext cx="3462594" cy="3971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FE2B9778-442F-B9F0-83CD-2B0CA8D0E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03" y="1131355"/>
            <a:ext cx="4275666" cy="242082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E2AD1C55-2A02-BF1B-BB34-33A315E33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863" y="1785233"/>
            <a:ext cx="5596405" cy="525409"/>
          </a:xfrm>
          <a:prstGeom prst="rect">
            <a:avLst/>
          </a:prstGeom>
        </p:spPr>
      </p:pic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4EC77368-B957-CEAA-759A-2119B092E05B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</a:rPr>
              <a:t>Commercial Database Cloud Migration</a:t>
            </a: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B4CF5CBB-95B3-0BDB-71A3-3D46F2E7F4F4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Philip Morris Korea ISMS Report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229893-64C0-22C9-9730-F84AFAD8CE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2525" y="704850"/>
            <a:ext cx="7905750" cy="190500"/>
          </a:xfrm>
        </p:spPr>
        <p:txBody>
          <a:bodyPr/>
          <a:lstStyle/>
          <a:p>
            <a:r>
              <a:rPr lang="en-US" altLang="ko-KR" dirty="0"/>
              <a:t>ISMS POSM 01.</a:t>
            </a:r>
            <a:r>
              <a:rPr lang="en-US" altLang="ko-KR" sz="9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MR</a:t>
            </a:r>
            <a:r>
              <a:rPr lang="ko-KR" altLang="en-US" sz="9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소매점 유지 현황</a:t>
            </a:r>
            <a:r>
              <a:rPr lang="en-US" altLang="ko-KR" sz="9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Priority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647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1AA357C-8C5F-0117-BC7E-B3797E815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2A52EA57-EAD1-1EF8-1B42-00478CE0D8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636B62-3F9F-C854-8BF6-7FE5E36F81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49D68903-F576-68A3-A354-A68C23F37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09B4BF2A-BF4F-E039-D931-1C0785165AAE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</a:rPr>
              <a:t>Commercial Database Cloud Migration</a:t>
            </a:r>
            <a:endParaRPr lang="ko-KR" altLang="en-US" sz="800" dirty="0">
              <a:latin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E22C1D-4DEF-FDA5-84AD-10AEF55AAFFF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Philip Morris Korea ISMS Report</a:t>
            </a:r>
            <a:endParaRPr lang="ko-KR" alt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4D98AA-03FA-5EB9-2F77-4AFDB9A607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90E008-BD2C-A549-1C0C-724EFC12E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689E35-43DD-72AF-1732-BCCE7F0CFB29}"/>
              </a:ext>
            </a:extLst>
          </p:cNvPr>
          <p:cNvGrpSpPr/>
          <p:nvPr/>
        </p:nvGrpSpPr>
        <p:grpSpPr>
          <a:xfrm>
            <a:off x="321653" y="1323779"/>
            <a:ext cx="8650897" cy="4752703"/>
            <a:chOff x="205240" y="1152795"/>
            <a:chExt cx="8650897" cy="475270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BEF93B7-0E28-27C2-E632-8E846AE36313}"/>
                </a:ext>
              </a:extLst>
            </p:cNvPr>
            <p:cNvGrpSpPr/>
            <p:nvPr/>
          </p:nvGrpSpPr>
          <p:grpSpPr>
            <a:xfrm>
              <a:off x="207578" y="1152795"/>
              <a:ext cx="8648559" cy="4752703"/>
              <a:chOff x="207578" y="1152795"/>
              <a:chExt cx="8839293" cy="475270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82FA42F-264C-22B2-9AC4-31FBC5659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7578" y="1152795"/>
                <a:ext cx="8764972" cy="4752703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3F59D27-AC38-78EB-A92C-2A1FFF34A8EC}"/>
                  </a:ext>
                </a:extLst>
              </p:cNvPr>
              <p:cNvSpPr/>
              <p:nvPr/>
            </p:nvSpPr>
            <p:spPr>
              <a:xfrm>
                <a:off x="1393371" y="1785257"/>
                <a:ext cx="7653500" cy="4120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A183AC4-D0D4-8139-39F7-320283823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7050" y="1920620"/>
              <a:ext cx="6313973" cy="3646787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6C69D-CF13-425A-8667-91A848A1DE86}"/>
                </a:ext>
              </a:extLst>
            </p:cNvPr>
            <p:cNvSpPr/>
            <p:nvPr/>
          </p:nvSpPr>
          <p:spPr>
            <a:xfrm>
              <a:off x="276225" y="1212849"/>
              <a:ext cx="1225550" cy="16854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442F26-0A33-C2AA-B0FD-94A398CDCAAF}"/>
                </a:ext>
              </a:extLst>
            </p:cNvPr>
            <p:cNvSpPr txBox="1"/>
            <p:nvPr/>
          </p:nvSpPr>
          <p:spPr>
            <a:xfrm>
              <a:off x="254000" y="1167826"/>
              <a:ext cx="1543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ISMS Report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239B6DA-D258-9544-C550-BAAE3464883B}"/>
                </a:ext>
              </a:extLst>
            </p:cNvPr>
            <p:cNvSpPr/>
            <p:nvPr/>
          </p:nvSpPr>
          <p:spPr>
            <a:xfrm>
              <a:off x="238577" y="1906176"/>
              <a:ext cx="947284" cy="22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1. </a:t>
              </a:r>
              <a:r>
                <a:rPr lang="ko-KR" altLang="en-US" sz="600" dirty="0">
                  <a:solidFill>
                    <a:schemeClr val="tx1"/>
                  </a:solidFill>
                </a:rPr>
                <a:t>소매점 조회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400076-2F10-7340-CFF4-E0112E6885C2}"/>
                </a:ext>
              </a:extLst>
            </p:cNvPr>
            <p:cNvSpPr/>
            <p:nvPr/>
          </p:nvSpPr>
          <p:spPr>
            <a:xfrm>
              <a:off x="205240" y="2074013"/>
              <a:ext cx="1089420" cy="2837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G_2. </a:t>
              </a:r>
              <a:r>
                <a:rPr lang="ko-KR" altLang="en-US" sz="600" dirty="0">
                  <a:solidFill>
                    <a:schemeClr val="tx1"/>
                  </a:solidFill>
                </a:rPr>
                <a:t>소매점 특이사항 조회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B06C89-89BA-6FF0-60CB-B8AEC4B7EB65}"/>
                </a:ext>
              </a:extLst>
            </p:cNvPr>
            <p:cNvSpPr/>
            <p:nvPr/>
          </p:nvSpPr>
          <p:spPr>
            <a:xfrm>
              <a:off x="205240" y="2331457"/>
              <a:ext cx="1089420" cy="2837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G_3. </a:t>
              </a:r>
              <a:r>
                <a:rPr lang="ko-KR" altLang="en-US" sz="600" dirty="0">
                  <a:solidFill>
                    <a:schemeClr val="tx1"/>
                  </a:solidFill>
                </a:rPr>
                <a:t>소매점 특이사항 조회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44B42D-060D-1BE8-5165-E84DEADA9D59}"/>
                </a:ext>
              </a:extLst>
            </p:cNvPr>
            <p:cNvSpPr/>
            <p:nvPr/>
          </p:nvSpPr>
          <p:spPr>
            <a:xfrm>
              <a:off x="205240" y="2560057"/>
              <a:ext cx="1089420" cy="2837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P_1.</a:t>
              </a:r>
              <a:r>
                <a:rPr lang="en-US" altLang="ko-KR" sz="600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MR</a:t>
              </a:r>
              <a:r>
                <a:rPr lang="ko-KR" altLang="en-US" sz="600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소매점 유지 현황</a:t>
              </a:r>
              <a:r>
                <a:rPr lang="en-US" altLang="ko-KR" sz="600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Priority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CB572F9-DC97-34F0-1C87-4EC54B86D026}"/>
                </a:ext>
              </a:extLst>
            </p:cNvPr>
            <p:cNvSpPr/>
            <p:nvPr/>
          </p:nvSpPr>
          <p:spPr>
            <a:xfrm>
              <a:off x="205240" y="2800947"/>
              <a:ext cx="1113810" cy="2837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G_2. </a:t>
              </a:r>
              <a:r>
                <a:rPr lang="ko-KR" altLang="en-US" sz="600" dirty="0">
                  <a:solidFill>
                    <a:schemeClr val="tx1"/>
                  </a:solidFill>
                </a:rPr>
                <a:t>소매점 특이사항 조회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B501F9-E612-3659-9A4F-AEB9B406EBA6}"/>
                </a:ext>
              </a:extLst>
            </p:cNvPr>
            <p:cNvSpPr/>
            <p:nvPr/>
          </p:nvSpPr>
          <p:spPr>
            <a:xfrm>
              <a:off x="205240" y="2843789"/>
              <a:ext cx="1089420" cy="2837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P_2.</a:t>
              </a:r>
              <a:r>
                <a:rPr lang="en-US" altLang="ko-KR" sz="600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SR</a:t>
              </a:r>
              <a:r>
                <a:rPr lang="ko-KR" altLang="en-US" sz="600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소매점 유지 현황</a:t>
              </a:r>
              <a:r>
                <a:rPr lang="en-US" altLang="ko-KR" sz="600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Priority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6A29364-A1B0-47F9-AB4A-1AFDCB796925}"/>
                </a:ext>
              </a:extLst>
            </p:cNvPr>
            <p:cNvSpPr/>
            <p:nvPr/>
          </p:nvSpPr>
          <p:spPr>
            <a:xfrm>
              <a:off x="223848" y="3101233"/>
              <a:ext cx="1071220" cy="2837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P_3.</a:t>
              </a:r>
              <a:r>
                <a:rPr lang="en-US" altLang="ko-KR" sz="600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MR</a:t>
              </a:r>
              <a:r>
                <a:rPr lang="ko-KR" altLang="en-US" sz="600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소매점 유지 현황</a:t>
              </a:r>
              <a:endParaRPr lang="en-US" altLang="ko-KR" sz="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3A37EEE-38FC-391A-FDEE-AE686D1A54FE}"/>
              </a:ext>
            </a:extLst>
          </p:cNvPr>
          <p:cNvSpPr/>
          <p:nvPr/>
        </p:nvSpPr>
        <p:spPr>
          <a:xfrm>
            <a:off x="354990" y="1873253"/>
            <a:ext cx="947284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39624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1AA357C-8C5F-0117-BC7E-B3797E815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2A52EA57-EAD1-1EF8-1B42-00478CE0D8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636B62-3F9F-C854-8BF6-7FE5E36F81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49D68903-F576-68A3-A354-A68C23F37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09B4BF2A-BF4F-E039-D931-1C0785165AAE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</a:rPr>
              <a:t>Commercial Database Cloud Migration</a:t>
            </a:r>
            <a:endParaRPr lang="ko-KR" altLang="en-US" sz="800" dirty="0">
              <a:latin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E22C1D-4DEF-FDA5-84AD-10AEF55AAFFF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Philip Morris Korea ISMS Report</a:t>
            </a:r>
            <a:endParaRPr lang="ko-KR" alt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4D98AA-03FA-5EB9-2F77-4AFDB9A607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90E008-BD2C-A549-1C0C-724EFC12E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689E35-43DD-72AF-1732-BCCE7F0CFB29}"/>
              </a:ext>
            </a:extLst>
          </p:cNvPr>
          <p:cNvGrpSpPr/>
          <p:nvPr/>
        </p:nvGrpSpPr>
        <p:grpSpPr>
          <a:xfrm>
            <a:off x="321653" y="1323779"/>
            <a:ext cx="8650897" cy="4752703"/>
            <a:chOff x="205240" y="1152795"/>
            <a:chExt cx="8650897" cy="475270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BEF93B7-0E28-27C2-E632-8E846AE36313}"/>
                </a:ext>
              </a:extLst>
            </p:cNvPr>
            <p:cNvGrpSpPr/>
            <p:nvPr/>
          </p:nvGrpSpPr>
          <p:grpSpPr>
            <a:xfrm>
              <a:off x="207578" y="1152795"/>
              <a:ext cx="8648559" cy="4752703"/>
              <a:chOff x="207578" y="1152795"/>
              <a:chExt cx="8839293" cy="475270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82FA42F-264C-22B2-9AC4-31FBC5659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7578" y="1152795"/>
                <a:ext cx="8764972" cy="4752703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3F59D27-AC38-78EB-A92C-2A1FFF34A8EC}"/>
                  </a:ext>
                </a:extLst>
              </p:cNvPr>
              <p:cNvSpPr/>
              <p:nvPr/>
            </p:nvSpPr>
            <p:spPr>
              <a:xfrm>
                <a:off x="1393371" y="1785257"/>
                <a:ext cx="7653500" cy="4120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6C69D-CF13-425A-8667-91A848A1DE86}"/>
                </a:ext>
              </a:extLst>
            </p:cNvPr>
            <p:cNvSpPr/>
            <p:nvPr/>
          </p:nvSpPr>
          <p:spPr>
            <a:xfrm>
              <a:off x="276225" y="1212849"/>
              <a:ext cx="1225550" cy="16854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442F26-0A33-C2AA-B0FD-94A398CDCAAF}"/>
                </a:ext>
              </a:extLst>
            </p:cNvPr>
            <p:cNvSpPr txBox="1"/>
            <p:nvPr/>
          </p:nvSpPr>
          <p:spPr>
            <a:xfrm>
              <a:off x="254000" y="1167826"/>
              <a:ext cx="1543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ISMS Report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239B6DA-D258-9544-C550-BAAE3464883B}"/>
                </a:ext>
              </a:extLst>
            </p:cNvPr>
            <p:cNvSpPr/>
            <p:nvPr/>
          </p:nvSpPr>
          <p:spPr>
            <a:xfrm>
              <a:off x="205240" y="1816569"/>
              <a:ext cx="947284" cy="22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G_1. </a:t>
              </a:r>
              <a:r>
                <a:rPr lang="ko-KR" altLang="en-US" sz="600" dirty="0">
                  <a:solidFill>
                    <a:schemeClr val="tx1"/>
                  </a:solidFill>
                </a:rPr>
                <a:t>소매점 조회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400076-2F10-7340-CFF4-E0112E6885C2}"/>
                </a:ext>
              </a:extLst>
            </p:cNvPr>
            <p:cNvSpPr/>
            <p:nvPr/>
          </p:nvSpPr>
          <p:spPr>
            <a:xfrm>
              <a:off x="205240" y="2074013"/>
              <a:ext cx="1113810" cy="2837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G_2. </a:t>
              </a:r>
              <a:r>
                <a:rPr lang="ko-KR" altLang="en-US" sz="600" dirty="0">
                  <a:solidFill>
                    <a:schemeClr val="tx1"/>
                  </a:solidFill>
                </a:rPr>
                <a:t>소매점 특이사항 조회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B06C89-89BA-6FF0-60CB-B8AEC4B7EB65}"/>
                </a:ext>
              </a:extLst>
            </p:cNvPr>
            <p:cNvSpPr/>
            <p:nvPr/>
          </p:nvSpPr>
          <p:spPr>
            <a:xfrm>
              <a:off x="205240" y="2331457"/>
              <a:ext cx="1113810" cy="2837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G_3. </a:t>
              </a:r>
              <a:r>
                <a:rPr lang="ko-KR" altLang="en-US" sz="600" dirty="0">
                  <a:solidFill>
                    <a:schemeClr val="tx1"/>
                  </a:solidFill>
                </a:rPr>
                <a:t>소매점 특이사항 조회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44B42D-060D-1BE8-5165-E84DEADA9D59}"/>
                </a:ext>
              </a:extLst>
            </p:cNvPr>
            <p:cNvSpPr/>
            <p:nvPr/>
          </p:nvSpPr>
          <p:spPr>
            <a:xfrm>
              <a:off x="205240" y="2560057"/>
              <a:ext cx="1113810" cy="2837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P_1.</a:t>
              </a:r>
              <a:r>
                <a:rPr lang="en-US" altLang="ko-KR" sz="600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MR</a:t>
              </a:r>
              <a:r>
                <a:rPr lang="ko-KR" altLang="en-US" sz="600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소매점 유지 현황</a:t>
              </a:r>
              <a:r>
                <a:rPr lang="en-US" altLang="ko-KR" sz="600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Priority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CB572F9-DC97-34F0-1C87-4EC54B86D026}"/>
                </a:ext>
              </a:extLst>
            </p:cNvPr>
            <p:cNvSpPr/>
            <p:nvPr/>
          </p:nvSpPr>
          <p:spPr>
            <a:xfrm>
              <a:off x="205240" y="2800947"/>
              <a:ext cx="1113810" cy="2837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G_2. </a:t>
              </a:r>
              <a:r>
                <a:rPr lang="ko-KR" altLang="en-US" sz="600" dirty="0">
                  <a:solidFill>
                    <a:schemeClr val="tx1"/>
                  </a:solidFill>
                </a:rPr>
                <a:t>소매점 특이사항 조회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B501F9-E612-3659-9A4F-AEB9B406EBA6}"/>
                </a:ext>
              </a:extLst>
            </p:cNvPr>
            <p:cNvSpPr/>
            <p:nvPr/>
          </p:nvSpPr>
          <p:spPr>
            <a:xfrm>
              <a:off x="205240" y="2843789"/>
              <a:ext cx="1113810" cy="2837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P_2.</a:t>
              </a:r>
              <a:r>
                <a:rPr lang="en-US" altLang="ko-KR" sz="600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SR</a:t>
              </a:r>
              <a:r>
                <a:rPr lang="ko-KR" altLang="en-US" sz="600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소매점 유지 현황</a:t>
              </a:r>
              <a:r>
                <a:rPr lang="en-US" altLang="ko-KR" sz="600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Priority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6A29364-A1B0-47F9-AB4A-1AFDCB796925}"/>
                </a:ext>
              </a:extLst>
            </p:cNvPr>
            <p:cNvSpPr/>
            <p:nvPr/>
          </p:nvSpPr>
          <p:spPr>
            <a:xfrm>
              <a:off x="223847" y="3101233"/>
              <a:ext cx="1071220" cy="2837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P_3.</a:t>
              </a:r>
              <a:r>
                <a:rPr lang="en-US" altLang="ko-KR" sz="600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MR</a:t>
              </a:r>
              <a:r>
                <a:rPr lang="ko-KR" altLang="en-US" sz="600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소매점 유지 현황</a:t>
              </a:r>
              <a:endParaRPr lang="en-US" altLang="ko-KR" sz="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3B8CDDA-7D83-2819-9CC7-AE305B3B1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17" y="1990968"/>
            <a:ext cx="7154500" cy="40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0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26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절묘한 입체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34C263-FB94-4527-BE2F-B8F67E1179A4}"/>
</file>

<file path=customXml/itemProps2.xml><?xml version="1.0" encoding="utf-8"?>
<ds:datastoreItem xmlns:ds="http://schemas.openxmlformats.org/officeDocument/2006/customXml" ds:itemID="{78ED5B58-4782-4DF6-99E4-AE0EB05CF3CC}">
  <ds:schemaRefs>
    <ds:schemaRef ds:uri="0de98abc-ba30-451a-8ce6-4c4c6166e473"/>
    <ds:schemaRef ds:uri="b62bbea0-3efe-4948-8e66-8df7f1e5133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3e0b2eb5-b991-48f3-ab11-25b43d00da6a"/>
    <ds:schemaRef ds:uri="c2ee1bed-e7b6-41ca-ac1e-19fff78bde6d"/>
  </ds:schemaRefs>
</ds:datastoreItem>
</file>

<file path=customXml/itemProps3.xml><?xml version="1.0" encoding="utf-8"?>
<ds:datastoreItem xmlns:ds="http://schemas.openxmlformats.org/officeDocument/2006/customXml" ds:itemID="{9385CD88-8186-4A7F-890B-BF915215E0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b86a65e-3c3a-4406-8ac3-19a6b5cc52bc}" enabled="0" method="" siteId="{8b86a65e-3c3a-4406-8ac3-19a6b5cc52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3542</TotalTime>
  <Words>769</Words>
  <Application>Microsoft Office PowerPoint</Application>
  <PresentationFormat>Widescreen</PresentationFormat>
  <Paragraphs>269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Yu Gothic Medium</vt:lpstr>
      <vt:lpstr>맑은 고딕</vt:lpstr>
      <vt:lpstr>Arial</vt:lpstr>
      <vt:lpstr>Bodoni MT</vt:lpstr>
      <vt:lpstr>Segoe UI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Jake Jeong(정진우)</dc:creator>
  <cp:lastModifiedBy>Jeong, Jake (contracted)</cp:lastModifiedBy>
  <cp:revision>1</cp:revision>
  <dcterms:created xsi:type="dcterms:W3CDTF">2022-11-09T00:32:09Z</dcterms:created>
  <dcterms:modified xsi:type="dcterms:W3CDTF">2023-08-24T23:23:45Z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0x0101007BDFA59B5C858E4683FD8275FF124205</vt:lpwstr>
  </property>
  <property fmtid="{D5CDD505-2E9C-101B-9397-08002B2CF9AE}" pid="3" name="MediaServiceImageTags">
    <vt:lpwstr/>
  </property>
</Properties>
</file>