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4"/>
  </p:notesMasterIdLst>
  <p:sldIdLst>
    <p:sldId id="256" r:id="rId5"/>
    <p:sldId id="257" r:id="rId6"/>
    <p:sldId id="517" r:id="rId7"/>
    <p:sldId id="521" r:id="rId8"/>
    <p:sldId id="527" r:id="rId9"/>
    <p:sldId id="520" r:id="rId10"/>
    <p:sldId id="522" r:id="rId11"/>
    <p:sldId id="523" r:id="rId12"/>
    <p:sldId id="519" r:id="rId13"/>
    <p:sldId id="444" r:id="rId14"/>
    <p:sldId id="526" r:id="rId15"/>
    <p:sldId id="529" r:id="rId16"/>
    <p:sldId id="530" r:id="rId17"/>
    <p:sldId id="532" r:id="rId18"/>
    <p:sldId id="534" r:id="rId19"/>
    <p:sldId id="528" r:id="rId20"/>
    <p:sldId id="531" r:id="rId21"/>
    <p:sldId id="533" r:id="rId22"/>
    <p:sldId id="5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 표지" id="{2442DF95-AB04-47C1-B3E1-8782AFE1FF2C}">
          <p14:sldIdLst>
            <p14:sldId id="256"/>
          </p14:sldIdLst>
        </p14:section>
        <p14:section name="Storyboard 버전관리" id="{526F64F2-CD56-4A8C-B236-017DB42CAF83}">
          <p14:sldIdLst>
            <p14:sldId id="257"/>
          </p14:sldIdLst>
        </p14:section>
        <p14:section name="Data Flow Architecture" id="{5F403182-035A-4DEC-B1EA-B06F21079605}">
          <p14:sldIdLst/>
        </p14:section>
        <p14:section name="(DW) Table Relation" id="{9F93B672-431B-49F7-80B6-6B2AE29D0DE9}">
          <p14:sldIdLst/>
        </p14:section>
        <p14:section name="Page 레이아웃" id="{214116E7-7DCE-4357-AACD-F1839CAA1CF2}">
          <p14:sldIdLst>
            <p14:sldId id="517"/>
            <p14:sldId id="521"/>
            <p14:sldId id="527"/>
            <p14:sldId id="520"/>
            <p14:sldId id="522"/>
            <p14:sldId id="523"/>
            <p14:sldId id="519"/>
            <p14:sldId id="444"/>
            <p14:sldId id="526"/>
            <p14:sldId id="529"/>
            <p14:sldId id="530"/>
            <p14:sldId id="532"/>
            <p14:sldId id="534"/>
            <p14:sldId id="528"/>
            <p14:sldId id="531"/>
            <p14:sldId id="533"/>
            <p14:sldId id="511"/>
          </p14:sldIdLst>
        </p14:section>
        <p14:section name="-" id="{6F322E29-2DA3-4441-843C-74799D64F7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00C55-30EC-C4CC-B1A0-A2391DD6909F}" name="Allie Shin" initials="AS" userId="Allie Shin" providerId="None"/>
  <p188:author id="{E0C10D6C-72E3-3DFE-78C7-6DAD5851D626}" name="Jamie Yeo(여정문)" initials="JY" userId="S::Jamie.Yeo@mcloudbridge.com::4b3deb95-445a-41d6-b79d-e51058b527a1" providerId="AD"/>
  <p188:author id="{6859D599-FDFB-735F-6FE5-056F6DA8B600}" name="Ian Jeong(정민정)" initials="IJ" userId="Ian Jeong(정민정)" providerId="None"/>
  <p188:author id="{5261B5A5-10C0-CDE5-751B-9F647BBDAEA2}" name="Jamie Yeo(여정문)" initials="JY" userId="Jamie Yeo(여정문)" providerId="None"/>
  <p188:author id="{E0CF37DA-9486-0791-A86F-189824F9D00C}" name="Allie Shin(신유지)" initials="AS" userId="S::Allie.Shin@mcloudbridge.com::1f5526e5-b37a-4b0f-9cdc-abf08ea7ec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CA6"/>
    <a:srgbClr val="FFFFFF"/>
    <a:srgbClr val="C2C2C2"/>
    <a:srgbClr val="EBEBEB"/>
    <a:srgbClr val="F5F5F5"/>
    <a:srgbClr val="4472C4"/>
    <a:srgbClr val="737373"/>
    <a:srgbClr val="F9C7C9"/>
    <a:srgbClr val="F7AFB2"/>
    <a:srgbClr val="F38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C37A6-D364-4456-9861-155B14A12D0E}" v="6229" dt="2023-08-28T01:22:48.799"/>
    <p1510:client id="{B45AF2D5-2B90-4A84-91DB-9E161799FC02}" v="1615" dt="2023-08-28T01:07:51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494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, Jake (contracted)" userId="cb98d68d-c335-4ac8-a4bc-989f46b3ae95" providerId="ADAL" clId="{16BC37A6-D364-4456-9861-155B14A12D0E}"/>
    <pc:docChg chg="undo redo custSel addSld delSld modSld sldOrd modSection">
      <pc:chgData name="Jeong, Jake (contracted)" userId="cb98d68d-c335-4ac8-a4bc-989f46b3ae95" providerId="ADAL" clId="{16BC37A6-D364-4456-9861-155B14A12D0E}" dt="2023-08-28T01:22:48.799" v="7634"/>
      <pc:docMkLst>
        <pc:docMk/>
      </pc:docMkLst>
      <pc:sldChg chg="delSp modSp del">
        <pc:chgData name="Jeong, Jake (contracted)" userId="cb98d68d-c335-4ac8-a4bc-989f46b3ae95" providerId="ADAL" clId="{16BC37A6-D364-4456-9861-155B14A12D0E}" dt="2023-08-27T23:52:19.461" v="2529" actId="47"/>
        <pc:sldMkLst>
          <pc:docMk/>
          <pc:sldMk cId="2396244878" sldId="270"/>
        </pc:sldMkLst>
        <pc:spChg chg="mod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15" creationId="{83F59D27-AC38-78EB-A92C-2A1FFF34A8EC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0" creationId="{4B36C69D-CF13-425A-8667-91A848A1DE86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3" creationId="{AD442F26-0A33-C2AA-B0FD-94A398CDCAAF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4" creationId="{D239B6DA-D258-9544-C550-BAAE3464883B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5" creationId="{6D400076-2F10-7340-CFF4-E0112E6885C2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6" creationId="{63B06C89-89BA-6FF0-60CB-B8AEC4B7EB65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7" creationId="{C544B42D-060D-1BE8-5165-E84DEADA9D59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8" creationId="{DCB572F9-DC97-34F0-1C87-4EC54B86D026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9" creationId="{C8B501F9-E612-3659-9A4F-AEB9B406EBA6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30" creationId="{96A29364-A1B0-47F9-AB4A-1AFDCB796925}"/>
          </ac:spMkLst>
        </pc:spChg>
        <pc:grpChg chg="mod topLvl">
          <ac:chgData name="Jeong, Jake (contracted)" userId="cb98d68d-c335-4ac8-a4bc-989f46b3ae95" providerId="ADAL" clId="{16BC37A6-D364-4456-9861-155B14A12D0E}" dt="2023-08-24T23:41:46.987" v="35" actId="165"/>
          <ac:grpSpMkLst>
            <pc:docMk/>
            <pc:sldMk cId="2396244878" sldId="270"/>
            <ac:grpSpMk id="16" creationId="{ABEF93B7-0E28-27C2-E632-8E846AE36313}"/>
          </ac:grpSpMkLst>
        </pc:grpChg>
        <pc:grpChg chg="del">
          <ac:chgData name="Jeong, Jake (contracted)" userId="cb98d68d-c335-4ac8-a4bc-989f46b3ae95" providerId="ADAL" clId="{16BC37A6-D364-4456-9861-155B14A12D0E}" dt="2023-08-24T23:41:46.987" v="35" actId="165"/>
          <ac:grpSpMkLst>
            <pc:docMk/>
            <pc:sldMk cId="2396244878" sldId="270"/>
            <ac:grpSpMk id="31" creationId="{4D689E35-43DD-72AF-1732-BCCE7F0CFB29}"/>
          </ac:grpSpMkLst>
        </pc:grpChg>
        <pc:picChg chg="mod">
          <ac:chgData name="Jeong, Jake (contracted)" userId="cb98d68d-c335-4ac8-a4bc-989f46b3ae95" providerId="ADAL" clId="{16BC37A6-D364-4456-9861-155B14A12D0E}" dt="2023-08-24T23:41:46.987" v="35" actId="165"/>
          <ac:picMkLst>
            <pc:docMk/>
            <pc:sldMk cId="2396244878" sldId="270"/>
            <ac:picMk id="4" creationId="{182FA42F-264C-22B2-9AC4-31FBC5659468}"/>
          </ac:picMkLst>
        </pc:picChg>
        <pc:picChg chg="mod topLvl">
          <ac:chgData name="Jeong, Jake (contracted)" userId="cb98d68d-c335-4ac8-a4bc-989f46b3ae95" providerId="ADAL" clId="{16BC37A6-D364-4456-9861-155B14A12D0E}" dt="2023-08-24T23:41:46.987" v="35" actId="165"/>
          <ac:picMkLst>
            <pc:docMk/>
            <pc:sldMk cId="2396244878" sldId="270"/>
            <ac:picMk id="14" creationId="{FA183AC4-D0D4-8139-39F7-320283823EAE}"/>
          </ac:picMkLst>
        </pc:picChg>
      </pc:sldChg>
      <pc:sldChg chg="addSp delSp modSp add del mod">
        <pc:chgData name="Jeong, Jake (contracted)" userId="cb98d68d-c335-4ac8-a4bc-989f46b3ae95" providerId="ADAL" clId="{16BC37A6-D364-4456-9861-155B14A12D0E}" dt="2023-08-28T00:29:35.440" v="5597"/>
        <pc:sldMkLst>
          <pc:docMk/>
          <pc:sldMk cId="2161962919" sldId="444"/>
        </pc:sldMkLst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5" creationId="{EAEFC315-E70B-18BB-0EBD-B5AB76533E4C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6" creationId="{F56206D0-CCA0-DCA9-9F2A-280688E91B0B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7" creationId="{36E60B2B-57E1-9102-1A56-AAC844052EFE}"/>
          </ac:spMkLst>
        </pc:spChg>
        <pc:spChg chg="del">
          <ac:chgData name="Jeong, Jake (contracted)" userId="cb98d68d-c335-4ac8-a4bc-989f46b3ae95" providerId="ADAL" clId="{16BC37A6-D364-4456-9861-155B14A12D0E}" dt="2023-08-28T00:00:04.917" v="2649" actId="478"/>
          <ac:spMkLst>
            <pc:docMk/>
            <pc:sldMk cId="2161962919" sldId="444"/>
            <ac:spMk id="8" creationId="{77889827-CFD2-9691-770F-2F37ACD321F3}"/>
          </ac:spMkLst>
        </pc:spChg>
        <pc:spChg chg="mod">
          <ac:chgData name="Jeong, Jake (contracted)" userId="cb98d68d-c335-4ac8-a4bc-989f46b3ae95" providerId="ADAL" clId="{16BC37A6-D364-4456-9861-155B14A12D0E}" dt="2023-08-28T00:06:28.098" v="2761" actId="20577"/>
          <ac:spMkLst>
            <pc:docMk/>
            <pc:sldMk cId="2161962919" sldId="44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08:50.504" v="3002" actId="5793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16BC37A6-D364-4456-9861-155B14A12D0E}" dt="2023-08-28T00:08:52.646" v="3003" actId="6549"/>
          <ac:spMkLst>
            <pc:docMk/>
            <pc:sldMk cId="2161962919" sldId="444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16BC37A6-D364-4456-9861-155B14A12D0E}" dt="2023-08-28T00:29:35.440" v="5597"/>
          <ac:spMkLst>
            <pc:docMk/>
            <pc:sldMk cId="2161962919" sldId="444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12:13.611" v="3431" actId="20577"/>
          <ac:spMkLst>
            <pc:docMk/>
            <pc:sldMk cId="2161962919" sldId="444"/>
            <ac:spMk id="20" creationId="{2071CCC8-D515-0725-E2C5-7539C4B247FF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21" creationId="{35970C6C-A701-9FEC-4B4E-0DBE8DB6968B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22" creationId="{55D599ED-E263-F848-230E-F5E99FAADB7D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34" creationId="{49B5DA03-DE81-51C2-6BE9-F5C535FBD9C8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36" creationId="{CDD606E2-0846-0B1F-C241-7D30B29FB937}"/>
          </ac:spMkLst>
        </pc:spChg>
        <pc:spChg chg="add del mod">
          <ac:chgData name="Jeong, Jake (contracted)" userId="cb98d68d-c335-4ac8-a4bc-989f46b3ae95" providerId="ADAL" clId="{16BC37A6-D364-4456-9861-155B14A12D0E}" dt="2023-08-28T00:04:42.635" v="2678"/>
          <ac:spMkLst>
            <pc:docMk/>
            <pc:sldMk cId="2161962919" sldId="444"/>
            <ac:spMk id="39" creationId="{68C8CE9D-1F84-DE24-D18E-3BA59C3AF2D3}"/>
          </ac:spMkLst>
        </pc:spChg>
        <pc:spChg chg="add del mod">
          <ac:chgData name="Jeong, Jake (contracted)" userId="cb98d68d-c335-4ac8-a4bc-989f46b3ae95" providerId="ADAL" clId="{16BC37A6-D364-4456-9861-155B14A12D0E}" dt="2023-08-28T00:04:42.635" v="2678"/>
          <ac:spMkLst>
            <pc:docMk/>
            <pc:sldMk cId="2161962919" sldId="444"/>
            <ac:spMk id="40" creationId="{D0D37309-5D44-6CC2-2B1C-31B9B02DF7C2}"/>
          </ac:spMkLst>
        </pc:spChg>
        <pc:spChg chg="add mod">
          <ac:chgData name="Jeong, Jake (contracted)" userId="cb98d68d-c335-4ac8-a4bc-989f46b3ae95" providerId="ADAL" clId="{16BC37A6-D364-4456-9861-155B14A12D0E}" dt="2023-08-28T00:08:05.437" v="2906" actId="1035"/>
          <ac:spMkLst>
            <pc:docMk/>
            <pc:sldMk cId="2161962919" sldId="444"/>
            <ac:spMk id="41" creationId="{19F8BE55-06B2-BD28-13F2-0A631CA1A8F6}"/>
          </ac:spMkLst>
        </pc:spChg>
        <pc:spChg chg="add del mod">
          <ac:chgData name="Jeong, Jake (contracted)" userId="cb98d68d-c335-4ac8-a4bc-989f46b3ae95" providerId="ADAL" clId="{16BC37A6-D364-4456-9861-155B14A12D0E}" dt="2023-08-28T00:05:05.228" v="2682" actId="478"/>
          <ac:spMkLst>
            <pc:docMk/>
            <pc:sldMk cId="2161962919" sldId="444"/>
            <ac:spMk id="42" creationId="{363CFB49-FC01-4B72-005E-393DF0B2FF92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46" creationId="{56205CF5-B28A-717B-D735-B8DE05E64207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47" creationId="{28F72313-D5C8-EDDB-7D23-2867B7B1E2DA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48" creationId="{7A4B1E0C-00C3-F92C-014E-13E7C7A02006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54" creationId="{88DDE8E0-0D19-ED9A-A906-31E48FC19DE5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55" creationId="{A7F57590-89CC-AA16-9248-817F854D247A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65" creationId="{DDD7C644-BA36-2F7E-D2B7-46AA06F68D5F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67" creationId="{ED070A4B-F051-CAEF-455B-01D94CFADB4D}"/>
          </ac:spMkLst>
        </pc:spChg>
        <pc:spChg chg="add del mod">
          <ac:chgData name="Jeong, Jake (contracted)" userId="cb98d68d-c335-4ac8-a4bc-989f46b3ae95" providerId="ADAL" clId="{16BC37A6-D364-4456-9861-155B14A12D0E}" dt="2023-08-28T00:11:05.234" v="3203"/>
          <ac:spMkLst>
            <pc:docMk/>
            <pc:sldMk cId="2161962919" sldId="444"/>
            <ac:spMk id="71" creationId="{F20BE918-0861-F531-5A75-D616623CEF65}"/>
          </ac:spMkLst>
        </pc:spChg>
        <pc:spChg chg="add del mod">
          <ac:chgData name="Jeong, Jake (contracted)" userId="cb98d68d-c335-4ac8-a4bc-989f46b3ae95" providerId="ADAL" clId="{16BC37A6-D364-4456-9861-155B14A12D0E}" dt="2023-08-28T00:11:05.234" v="3203"/>
          <ac:spMkLst>
            <pc:docMk/>
            <pc:sldMk cId="2161962919" sldId="444"/>
            <ac:spMk id="72" creationId="{ABFF9C7E-1B68-E276-D453-28E749F07630}"/>
          </ac:spMkLst>
        </pc:spChg>
        <pc:spChg chg="add mod">
          <ac:chgData name="Jeong, Jake (contracted)" userId="cb98d68d-c335-4ac8-a4bc-989f46b3ae95" providerId="ADAL" clId="{16BC37A6-D364-4456-9861-155B14A12D0E}" dt="2023-08-28T00:11:21.868" v="3211" actId="1076"/>
          <ac:spMkLst>
            <pc:docMk/>
            <pc:sldMk cId="2161962919" sldId="444"/>
            <ac:spMk id="75" creationId="{E524E6FE-C6EF-C73D-7E9E-483ECBE6A32A}"/>
          </ac:spMkLst>
        </pc:spChg>
        <pc:grpChg chg="add del mod">
          <ac:chgData name="Jeong, Jake (contracted)" userId="cb98d68d-c335-4ac8-a4bc-989f46b3ae95" providerId="ADAL" clId="{16BC37A6-D364-4456-9861-155B14A12D0E}" dt="2023-08-28T00:03:52.717" v="2664"/>
          <ac:grpSpMkLst>
            <pc:docMk/>
            <pc:sldMk cId="2161962919" sldId="444"/>
            <ac:grpSpMk id="10" creationId="{D89F3220-2C17-4752-D02B-7962662BFF0B}"/>
          </ac:grpSpMkLst>
        </pc:grpChg>
        <pc:grpChg chg="add del mod">
          <ac:chgData name="Jeong, Jake (contracted)" userId="cb98d68d-c335-4ac8-a4bc-989f46b3ae95" providerId="ADAL" clId="{16BC37A6-D364-4456-9861-155B14A12D0E}" dt="2023-08-28T00:07:56.127" v="2897"/>
          <ac:grpSpMkLst>
            <pc:docMk/>
            <pc:sldMk cId="2161962919" sldId="444"/>
            <ac:grpSpMk id="50" creationId="{16DC47BB-7E50-B609-BF38-BE5A81329578}"/>
          </ac:grpSpMkLst>
        </pc:grpChg>
        <pc:graphicFrameChg chg="add del mod">
          <ac:chgData name="Jeong, Jake (contracted)" userId="cb98d68d-c335-4ac8-a4bc-989f46b3ae95" providerId="ADAL" clId="{16BC37A6-D364-4456-9861-155B14A12D0E}" dt="2023-08-28T00:03:52.717" v="2664"/>
          <ac:graphicFrameMkLst>
            <pc:docMk/>
            <pc:sldMk cId="2161962919" sldId="444"/>
            <ac:graphicFrameMk id="9" creationId="{4011E6AE-0F5B-75B2-8842-5B7AEF1EFE01}"/>
          </ac:graphicFrameMkLst>
        </pc:graphicFrameChg>
        <pc:graphicFrameChg chg="add del mod">
          <ac:chgData name="Jeong, Jake (contracted)" userId="cb98d68d-c335-4ac8-a4bc-989f46b3ae95" providerId="ADAL" clId="{16BC37A6-D364-4456-9861-155B14A12D0E}" dt="2023-08-28T00:07:56.127" v="2897"/>
          <ac:graphicFrameMkLst>
            <pc:docMk/>
            <pc:sldMk cId="2161962919" sldId="444"/>
            <ac:graphicFrameMk id="49" creationId="{1BCAF178-F1B8-142C-D5C6-F962D61C114B}"/>
          </ac:graphicFrameMkLst>
        </pc:graphicFrameChg>
        <pc:picChg chg="del">
          <ac:chgData name="Jeong, Jake (contracted)" userId="cb98d68d-c335-4ac8-a4bc-989f46b3ae95" providerId="ADAL" clId="{16BC37A6-D364-4456-9861-155B14A12D0E}" dt="2023-08-28T00:00:02.843" v="2648" actId="478"/>
          <ac:picMkLst>
            <pc:docMk/>
            <pc:sldMk cId="2161962919" sldId="444"/>
            <ac:picMk id="2" creationId="{799BD34B-A061-03A7-6A39-EBEE6BE5B2F3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" creationId="{035CF35F-CBF5-3320-AAB1-1A7FB9EEB390}"/>
          </ac:picMkLst>
        </pc:picChg>
        <pc:picChg chg="del">
          <ac:chgData name="Jeong, Jake (contracted)" userId="cb98d68d-c335-4ac8-a4bc-989f46b3ae95" providerId="ADAL" clId="{16BC37A6-D364-4456-9861-155B14A12D0E}" dt="2023-08-28T00:05:40.917" v="2688" actId="478"/>
          <ac:picMkLst>
            <pc:docMk/>
            <pc:sldMk cId="2161962919" sldId="444"/>
            <ac:picMk id="4" creationId="{BF339B0E-2326-9575-473C-C3A614E76F42}"/>
          </ac:picMkLst>
        </pc:picChg>
        <pc:picChg chg="mod">
          <ac:chgData name="Jeong, Jake (contracted)" userId="cb98d68d-c335-4ac8-a4bc-989f46b3ae95" providerId="ADAL" clId="{16BC37A6-D364-4456-9861-155B14A12D0E}" dt="2023-08-28T00:03:50.699" v="2663"/>
          <ac:picMkLst>
            <pc:docMk/>
            <pc:sldMk cId="2161962919" sldId="444"/>
            <ac:picMk id="11" creationId="{DEB22611-110B-A0CB-8880-E2524107D0CF}"/>
          </ac:picMkLst>
        </pc:picChg>
        <pc:picChg chg="mod">
          <ac:chgData name="Jeong, Jake (contracted)" userId="cb98d68d-c335-4ac8-a4bc-989f46b3ae95" providerId="ADAL" clId="{16BC37A6-D364-4456-9861-155B14A12D0E}" dt="2023-08-28T00:03:50.699" v="2663"/>
          <ac:picMkLst>
            <pc:docMk/>
            <pc:sldMk cId="2161962919" sldId="444"/>
            <ac:picMk id="12" creationId="{8E141424-2A07-479F-57C4-A037964429C3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13" creationId="{DE410EAA-6364-25B9-C677-EE2216E20214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5" creationId="{0860DA57-E6BB-0562-0C46-166D41741FFD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6" creationId="{4A3684C6-B8E7-2818-0E88-88285263DB8C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7" creationId="{7ED00B48-C16C-1767-D594-5F124A1E5629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8" creationId="{37DB4B20-3E67-0129-F82E-D5D771FC67A0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9" creationId="{5165FC4B-2C4C-D050-E272-4D0BFA89D19D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0" creationId="{69912834-6457-ECF1-D919-78E8BD2DC72A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1" creationId="{8D6CA2AD-877B-1EF0-6CD7-0094095E92BC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2" creationId="{4E602476-E612-20F6-8C55-4911B4AFD6D6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3" creationId="{DE249C90-0196-5ACA-36B6-4A733DAE1149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5" creationId="{3A2A96D7-8A82-0043-A003-B6ADB0A3D9B4}"/>
          </ac:picMkLst>
        </pc:picChg>
        <pc:picChg chg="add del mod">
          <ac:chgData name="Jeong, Jake (contracted)" userId="cb98d68d-c335-4ac8-a4bc-989f46b3ae95" providerId="ADAL" clId="{16BC37A6-D364-4456-9861-155B14A12D0E}" dt="2023-08-28T00:07:52.093" v="2895" actId="478"/>
          <ac:picMkLst>
            <pc:docMk/>
            <pc:sldMk cId="2161962919" sldId="444"/>
            <ac:picMk id="37" creationId="{0F1542F3-0F53-86CF-518E-D6731247823F}"/>
          </ac:picMkLst>
        </pc:picChg>
        <pc:picChg chg="add del mod">
          <ac:chgData name="Jeong, Jake (contracted)" userId="cb98d68d-c335-4ac8-a4bc-989f46b3ae95" providerId="ADAL" clId="{16BC37A6-D364-4456-9861-155B14A12D0E}" dt="2023-08-28T00:04:26.639" v="2676" actId="478"/>
          <ac:picMkLst>
            <pc:docMk/>
            <pc:sldMk cId="2161962919" sldId="444"/>
            <ac:picMk id="38" creationId="{5855B927-36EC-901B-9C8F-6AF2A301B2A3}"/>
          </ac:picMkLst>
        </pc:picChg>
        <pc:picChg chg="add del mod">
          <ac:chgData name="Jeong, Jake (contracted)" userId="cb98d68d-c335-4ac8-a4bc-989f46b3ae95" providerId="ADAL" clId="{16BC37A6-D364-4456-9861-155B14A12D0E}" dt="2023-08-28T00:08:28.008" v="2907" actId="478"/>
          <ac:picMkLst>
            <pc:docMk/>
            <pc:sldMk cId="2161962919" sldId="444"/>
            <ac:picMk id="44" creationId="{59F0EF3C-02D2-EC4F-E4E1-0738F39A2A1D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45" creationId="{55163859-2CFA-3004-E9D7-A6DD447BCA3E}"/>
          </ac:picMkLst>
        </pc:picChg>
        <pc:picChg chg="mod">
          <ac:chgData name="Jeong, Jake (contracted)" userId="cb98d68d-c335-4ac8-a4bc-989f46b3ae95" providerId="ADAL" clId="{16BC37A6-D364-4456-9861-155B14A12D0E}" dt="2023-08-28T00:07:52.541" v="2896"/>
          <ac:picMkLst>
            <pc:docMk/>
            <pc:sldMk cId="2161962919" sldId="444"/>
            <ac:picMk id="51" creationId="{DCE30EEF-70DB-3D89-145A-ABE39DA67608}"/>
          </ac:picMkLst>
        </pc:picChg>
        <pc:picChg chg="mod">
          <ac:chgData name="Jeong, Jake (contracted)" userId="cb98d68d-c335-4ac8-a4bc-989f46b3ae95" providerId="ADAL" clId="{16BC37A6-D364-4456-9861-155B14A12D0E}" dt="2023-08-28T00:07:52.541" v="2896"/>
          <ac:picMkLst>
            <pc:docMk/>
            <pc:sldMk cId="2161962919" sldId="444"/>
            <ac:picMk id="52" creationId="{EC18D5AC-FB82-7333-7913-1AB5F9F51BC2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3" creationId="{7E8EEF24-D5F8-0FE6-C2C2-64A61472CEBD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6" creationId="{D2E444A5-AE66-F4DB-8571-72F194599F56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7" creationId="{F6E4C543-9070-0890-31A5-37E39E261BE5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8" creationId="{9CD61868-8BA1-E88E-857B-E77C7760F923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9" creationId="{C7D8B10E-E714-0605-FA84-A00B6C57BFBF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0" creationId="{A015EFCD-834B-E7D0-5D57-10AEC71B3FE6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1" creationId="{57BEE7B1-A9EA-1B6D-C997-4F52A482DBBE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2" creationId="{E9F7DE1E-5FA9-4DF2-07F9-42566EA66524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3" creationId="{A2B55033-A6EB-E2DB-6CB6-19CA6DD09F8B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4" creationId="{EF5EC1C3-D367-0643-4FDE-B48A9A438135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6" creationId="{04989DA6-0CED-9395-DD4E-0055872037FE}"/>
          </ac:picMkLst>
        </pc:picChg>
        <pc:picChg chg="add mod ord">
          <ac:chgData name="Jeong, Jake (contracted)" userId="cb98d68d-c335-4ac8-a4bc-989f46b3ae95" providerId="ADAL" clId="{16BC37A6-D364-4456-9861-155B14A12D0E}" dt="2023-08-28T00:08:02.203" v="2901" actId="1076"/>
          <ac:picMkLst>
            <pc:docMk/>
            <pc:sldMk cId="2161962919" sldId="444"/>
            <ac:picMk id="68" creationId="{6979FFDD-19C7-AF9D-89B8-6965C23F8BE8}"/>
          </ac:picMkLst>
        </pc:picChg>
        <pc:picChg chg="add mod">
          <ac:chgData name="Jeong, Jake (contracted)" userId="cb98d68d-c335-4ac8-a4bc-989f46b3ae95" providerId="ADAL" clId="{16BC37A6-D364-4456-9861-155B14A12D0E}" dt="2023-08-28T00:11:02.726" v="3201" actId="1076"/>
          <ac:picMkLst>
            <pc:docMk/>
            <pc:sldMk cId="2161962919" sldId="444"/>
            <ac:picMk id="70" creationId="{FAE46750-7A3A-EE44-CD04-488578F1BB92}"/>
          </ac:picMkLst>
        </pc:picChg>
        <pc:picChg chg="add del mod">
          <ac:chgData name="Jeong, Jake (contracted)" userId="cb98d68d-c335-4ac8-a4bc-989f46b3ae95" providerId="ADAL" clId="{16BC37A6-D364-4456-9861-155B14A12D0E}" dt="2023-08-28T00:11:05.234" v="3203"/>
          <ac:picMkLst>
            <pc:docMk/>
            <pc:sldMk cId="2161962919" sldId="444"/>
            <ac:picMk id="73" creationId="{8B020DAA-2024-7ADA-8B1B-855D4AE0DECA}"/>
          </ac:picMkLst>
        </pc:picChg>
        <pc:picChg chg="add mod">
          <ac:chgData name="Jeong, Jake (contracted)" userId="cb98d68d-c335-4ac8-a4bc-989f46b3ae95" providerId="ADAL" clId="{16BC37A6-D364-4456-9861-155B14A12D0E}" dt="2023-08-28T00:11:08.759" v="3205" actId="1076"/>
          <ac:picMkLst>
            <pc:docMk/>
            <pc:sldMk cId="2161962919" sldId="444"/>
            <ac:picMk id="74" creationId="{A9A815E8-0760-89BE-1427-C5C9DA806C1D}"/>
          </ac:picMkLst>
        </pc:picChg>
      </pc:sldChg>
      <pc:sldChg chg="addSp delSp modSp del mod ord">
        <pc:chgData name="Jeong, Jake (contracted)" userId="cb98d68d-c335-4ac8-a4bc-989f46b3ae95" providerId="ADAL" clId="{16BC37A6-D364-4456-9861-155B14A12D0E}" dt="2023-08-27T23:51:53.890" v="2528" actId="47"/>
        <pc:sldMkLst>
          <pc:docMk/>
          <pc:sldMk cId="3772507420" sldId="512"/>
        </pc:sldMkLst>
        <pc:spChg chg="mod topLvl">
          <ac:chgData name="Jeong, Jake (contracted)" userId="cb98d68d-c335-4ac8-a4bc-989f46b3ae95" providerId="ADAL" clId="{16BC37A6-D364-4456-9861-155B14A12D0E}" dt="2023-08-25T00:10:37.674" v="668" actId="165"/>
          <ac:spMkLst>
            <pc:docMk/>
            <pc:sldMk cId="3772507420" sldId="512"/>
            <ac:spMk id="8" creationId="{1F36A90F-9B98-758E-540C-934119F64026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14" creationId="{C8E96AE6-2367-7B49-008C-7737CA1EE747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16" creationId="{EC00633D-11D1-31E2-20F2-A0F3F4B54523}"/>
          </ac:spMkLst>
        </pc:spChg>
        <pc:spChg chg="add del mod">
          <ac:chgData name="Jeong, Jake (contracted)" userId="cb98d68d-c335-4ac8-a4bc-989f46b3ae95" providerId="ADAL" clId="{16BC37A6-D364-4456-9861-155B14A12D0E}" dt="2023-08-25T00:10:32.567" v="667" actId="1076"/>
          <ac:spMkLst>
            <pc:docMk/>
            <pc:sldMk cId="3772507420" sldId="512"/>
            <ac:spMk id="18" creationId="{11AA357C-8C5F-0117-BC7E-B3797E8155E8}"/>
          </ac:spMkLst>
        </pc:spChg>
        <pc:spChg chg="add del">
          <ac:chgData name="Jeong, Jake (contracted)" userId="cb98d68d-c335-4ac8-a4bc-989f46b3ae95" providerId="ADAL" clId="{16BC37A6-D364-4456-9861-155B14A12D0E}" dt="2023-08-24T23:28:31.880" v="13" actId="478"/>
          <ac:spMkLst>
            <pc:docMk/>
            <pc:sldMk cId="3772507420" sldId="512"/>
            <ac:spMk id="19" creationId="{2A52EA57-EAD1-1EF8-1B42-00478CE0D8EC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21" creationId="{9335FE65-67E2-7012-9CAF-F1086CD6B3DB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27" creationId="{A40C9FDF-5E45-B555-B128-6BE24CA51FE5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30" creationId="{A2FE65FA-6638-9E89-E924-DFFCF4CDD04D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31" creationId="{BD04CA0F-D103-DC57-57EE-9DCDB7973AFF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37" creationId="{B897899E-7662-E58A-BF5D-54428D642E06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0" creationId="{841EFC54-F319-73DF-1CCA-93EC33544942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1" creationId="{3F018286-20BE-C687-B9BD-6F76F64FA2FF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3" creationId="{F125088A-BFA8-F16E-08F2-A553F55FF2C6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5" creationId="{434B3ED0-D4D0-0DA0-C72A-A0BF2D3EA972}"/>
          </ac:spMkLst>
        </pc:spChg>
        <pc:spChg chg="mod topLvl">
          <ac:chgData name="Jeong, Jake (contracted)" userId="cb98d68d-c335-4ac8-a4bc-989f46b3ae95" providerId="ADAL" clId="{16BC37A6-D364-4456-9861-155B14A12D0E}" dt="2023-08-25T00:10:37.674" v="668" actId="165"/>
          <ac:spMkLst>
            <pc:docMk/>
            <pc:sldMk cId="3772507420" sldId="512"/>
            <ac:spMk id="53" creationId="{B1627C26-3030-5068-6B34-C80A0C1F919B}"/>
          </ac:spMkLst>
        </pc:spChg>
        <pc:spChg chg="mod">
          <ac:chgData name="Jeong, Jake (contracted)" userId="cb98d68d-c335-4ac8-a4bc-989f46b3ae95" providerId="ADAL" clId="{16BC37A6-D364-4456-9861-155B14A12D0E}" dt="2023-08-25T01:45:43.716" v="1538" actId="165"/>
          <ac:spMkLst>
            <pc:docMk/>
            <pc:sldMk cId="3772507420" sldId="512"/>
            <ac:spMk id="1055" creationId="{FA55FC2E-6556-5BD6-3B75-CA6A58BD9D65}"/>
          </ac:spMkLst>
        </pc:spChg>
        <pc:spChg chg="mod topLvl">
          <ac:chgData name="Jeong, Jake (contracted)" userId="cb98d68d-c335-4ac8-a4bc-989f46b3ae95" providerId="ADAL" clId="{16BC37A6-D364-4456-9861-155B14A12D0E}" dt="2023-08-25T00:10:37.674" v="668" actId="165"/>
          <ac:spMkLst>
            <pc:docMk/>
            <pc:sldMk cId="3772507420" sldId="512"/>
            <ac:spMk id="1059" creationId="{5401D3A7-0169-DAD3-75F8-A082091083F1}"/>
          </ac:spMkLst>
        </pc:spChg>
        <pc:grpChg chg="add del mod">
          <ac:chgData name="Jeong, Jake (contracted)" userId="cb98d68d-c335-4ac8-a4bc-989f46b3ae95" providerId="ADAL" clId="{16BC37A6-D364-4456-9861-155B14A12D0E}" dt="2023-08-25T00:10:37.674" v="668" actId="165"/>
          <ac:grpSpMkLst>
            <pc:docMk/>
            <pc:sldMk cId="3772507420" sldId="512"/>
            <ac:grpSpMk id="6" creationId="{0DA236AA-416D-228F-AE1E-0FEA2338981A}"/>
          </ac:grpSpMkLst>
        </pc:grpChg>
        <pc:grpChg chg="del mod topLvl">
          <ac:chgData name="Jeong, Jake (contracted)" userId="cb98d68d-c335-4ac8-a4bc-989f46b3ae95" providerId="ADAL" clId="{16BC37A6-D364-4456-9861-155B14A12D0E}" dt="2023-08-25T00:15:01.080" v="739" actId="165"/>
          <ac:grpSpMkLst>
            <pc:docMk/>
            <pc:sldMk cId="3772507420" sldId="512"/>
            <ac:grpSpMk id="56" creationId="{880D3954-4593-25AB-BBB0-2C98A9DE5EB7}"/>
          </ac:grpSpMkLst>
        </pc:grpChg>
        <pc:grpChg chg="mod topLvl">
          <ac:chgData name="Jeong, Jake (contracted)" userId="cb98d68d-c335-4ac8-a4bc-989f46b3ae95" providerId="ADAL" clId="{16BC37A6-D364-4456-9861-155B14A12D0E}" dt="2023-08-25T01:45:43.716" v="1538" actId="165"/>
          <ac:grpSpMkLst>
            <pc:docMk/>
            <pc:sldMk cId="3772507420" sldId="512"/>
            <ac:grpSpMk id="1057" creationId="{F4C918B5-2FEA-94BA-46E0-656BDC7E4D76}"/>
          </ac:grpSpMkLst>
        </pc:grpChg>
        <pc:grpChg chg="del mod topLvl">
          <ac:chgData name="Jeong, Jake (contracted)" userId="cb98d68d-c335-4ac8-a4bc-989f46b3ae95" providerId="ADAL" clId="{16BC37A6-D364-4456-9861-155B14A12D0E}" dt="2023-08-25T01:45:43.716" v="1538" actId="165"/>
          <ac:grpSpMkLst>
            <pc:docMk/>
            <pc:sldMk cId="3772507420" sldId="512"/>
            <ac:grpSpMk id="1058" creationId="{93116E02-CB8C-4958-1B79-6931E8EB39D4}"/>
          </ac:grpSpMkLst>
        </pc:grpChg>
        <pc:graphicFrameChg chg="mod modGraphic">
          <ac:chgData name="Jeong, Jake (contracted)" userId="cb98d68d-c335-4ac8-a4bc-989f46b3ae95" providerId="ADAL" clId="{16BC37A6-D364-4456-9861-155B14A12D0E}" dt="2023-08-25T00:11:46.260" v="688" actId="1035"/>
          <ac:graphicFrameMkLst>
            <pc:docMk/>
            <pc:sldMk cId="3772507420" sldId="512"/>
            <ac:graphicFrameMk id="1053" creationId="{E0B1727C-DFB3-D44D-22AE-22187225DC20}"/>
          </ac:graphicFrameMkLst>
        </pc:graphicFrameChg>
        <pc:picChg chg="add del mod topLvl">
          <ac:chgData name="Jeong, Jake (contracted)" userId="cb98d68d-c335-4ac8-a4bc-989f46b3ae95" providerId="ADAL" clId="{16BC37A6-D364-4456-9861-155B14A12D0E}" dt="2023-08-25T01:45:50.255" v="1540" actId="478"/>
          <ac:picMkLst>
            <pc:docMk/>
            <pc:sldMk cId="3772507420" sldId="512"/>
            <ac:picMk id="7" creationId="{11E01C90-3D35-C6F8-40B3-FACAD12CF398}"/>
          </ac:picMkLst>
        </pc:picChg>
        <pc:picChg chg="mod">
          <ac:chgData name="Jeong, Jake (contracted)" userId="cb98d68d-c335-4ac8-a4bc-989f46b3ae95" providerId="ADAL" clId="{16BC37A6-D364-4456-9861-155B14A12D0E}" dt="2023-08-25T01:45:43.716" v="1538" actId="165"/>
          <ac:picMkLst>
            <pc:docMk/>
            <pc:sldMk cId="3772507420" sldId="512"/>
            <ac:picMk id="1056" creationId="{1E12A988-ACD0-FD10-0C3F-DE8F7B36EDEC}"/>
          </ac:picMkLst>
        </pc:picChg>
      </pc:sldChg>
      <pc:sldChg chg="addSp delSp modSp del">
        <pc:chgData name="Jeong, Jake (contracted)" userId="cb98d68d-c335-4ac8-a4bc-989f46b3ae95" providerId="ADAL" clId="{16BC37A6-D364-4456-9861-155B14A12D0E}" dt="2023-08-27T23:57:42.467" v="2533" actId="47"/>
        <pc:sldMkLst>
          <pc:docMk/>
          <pc:sldMk cId="2881204919" sldId="514"/>
        </pc:sldMkLst>
        <pc:spChg chg="add del mod">
          <ac:chgData name="Jeong, Jake (contracted)" userId="cb98d68d-c335-4ac8-a4bc-989f46b3ae95" providerId="ADAL" clId="{16BC37A6-D364-4456-9861-155B14A12D0E}" dt="2023-08-24T23:51:17.342" v="140"/>
          <ac:spMkLst>
            <pc:docMk/>
            <pc:sldMk cId="2881204919" sldId="514"/>
            <ac:spMk id="6" creationId="{8ED3E40E-5079-1C7D-6601-5D3DEC6E53AF}"/>
          </ac:spMkLst>
        </pc:spChg>
        <pc:graphicFrameChg chg="mod">
          <ac:chgData name="Jeong, Jake (contracted)" userId="cb98d68d-c335-4ac8-a4bc-989f46b3ae95" providerId="ADAL" clId="{16BC37A6-D364-4456-9861-155B14A12D0E}" dt="2023-08-25T02:28:41.190" v="2013"/>
          <ac:graphicFrameMkLst>
            <pc:docMk/>
            <pc:sldMk cId="2881204919" sldId="514"/>
            <ac:graphicFrameMk id="54" creationId="{FA8EB99B-0AB4-BDEE-F717-0F780EF5E750}"/>
          </ac:graphicFrameMkLst>
        </pc:graphicFrameChg>
      </pc:sldChg>
      <pc:sldChg chg="del">
        <pc:chgData name="Jeong, Jake (contracted)" userId="cb98d68d-c335-4ac8-a4bc-989f46b3ae95" providerId="ADAL" clId="{16BC37A6-D364-4456-9861-155B14A12D0E}" dt="2023-08-27T23:58:30.547" v="2536" actId="47"/>
        <pc:sldMkLst>
          <pc:docMk/>
          <pc:sldMk cId="556470744" sldId="515"/>
        </pc:sldMkLst>
      </pc:sldChg>
      <pc:sldChg chg="del">
        <pc:chgData name="Jeong, Jake (contracted)" userId="cb98d68d-c335-4ac8-a4bc-989f46b3ae95" providerId="ADAL" clId="{16BC37A6-D364-4456-9861-155B14A12D0E}" dt="2023-08-27T23:52:20.942" v="2530" actId="47"/>
        <pc:sldMkLst>
          <pc:docMk/>
          <pc:sldMk cId="549904009" sldId="516"/>
        </pc:sldMkLst>
      </pc:sldChg>
      <pc:sldChg chg="addSp delSp modSp add mod">
        <pc:chgData name="Jeong, Jake (contracted)" userId="cb98d68d-c335-4ac8-a4bc-989f46b3ae95" providerId="ADAL" clId="{16BC37A6-D364-4456-9861-155B14A12D0E}" dt="2023-08-27T23:57:58.331" v="2534" actId="20577"/>
        <pc:sldMkLst>
          <pc:docMk/>
          <pc:sldMk cId="717796724" sldId="517"/>
        </pc:sldMkLst>
        <pc:spChg chg="mod">
          <ac:chgData name="Jeong, Jake (contracted)" userId="cb98d68d-c335-4ac8-a4bc-989f46b3ae95" providerId="ADAL" clId="{16BC37A6-D364-4456-9861-155B14A12D0E}" dt="2023-08-24T23:45:31.161" v="54" actId="1076"/>
          <ac:spMkLst>
            <pc:docMk/>
            <pc:sldMk cId="717796724" sldId="517"/>
            <ac:spMk id="3" creationId="{955E562C-3EBC-669F-E377-DFBA6D692BD1}"/>
          </ac:spMkLst>
        </pc:spChg>
        <pc:spChg chg="mod">
          <ac:chgData name="Jeong, Jake (contracted)" userId="cb98d68d-c335-4ac8-a4bc-989f46b3ae95" providerId="ADAL" clId="{16BC37A6-D364-4456-9861-155B14A12D0E}" dt="2023-08-27T23:57:58.331" v="2534" actId="20577"/>
          <ac:spMkLst>
            <pc:docMk/>
            <pc:sldMk cId="717796724" sldId="517"/>
            <ac:spMk id="4" creationId="{7BF60A9B-8385-2F0D-856F-CD11388A943B}"/>
          </ac:spMkLst>
        </pc:spChg>
        <pc:spChg chg="add mod">
          <ac:chgData name="Jeong, Jake (contracted)" userId="cb98d68d-c335-4ac8-a4bc-989f46b3ae95" providerId="ADAL" clId="{16BC37A6-D364-4456-9861-155B14A12D0E}" dt="2023-08-27T23:26:10.399" v="2515"/>
          <ac:spMkLst>
            <pc:docMk/>
            <pc:sldMk cId="717796724" sldId="517"/>
            <ac:spMk id="6" creationId="{C6043072-B95E-4EC2-EBD1-B80DEE78B7F7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11" creationId="{2BA33C4B-340B-BE6A-281B-6B503EF6FBE0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12" creationId="{60748ED9-F21F-3644-CAB0-C90D2FA097DD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15" creationId="{883E5780-0F75-DAFA-2C35-A3F314D71514}"/>
          </ac:spMkLst>
        </pc:spChg>
        <pc:spChg chg="del">
          <ac:chgData name="Jeong, Jake (contracted)" userId="cb98d68d-c335-4ac8-a4bc-989f46b3ae95" providerId="ADAL" clId="{16BC37A6-D364-4456-9861-155B14A12D0E}" dt="2023-08-24T23:43:46.101" v="53" actId="478"/>
          <ac:spMkLst>
            <pc:docMk/>
            <pc:sldMk cId="717796724" sldId="517"/>
            <ac:spMk id="18" creationId="{11AA357C-8C5F-0117-BC7E-B3797E8155E8}"/>
          </ac:spMkLst>
        </pc:spChg>
        <pc:spChg chg="del">
          <ac:chgData name="Jeong, Jake (contracted)" userId="cb98d68d-c335-4ac8-a4bc-989f46b3ae95" providerId="ADAL" clId="{16BC37A6-D364-4456-9861-155B14A12D0E}" dt="2023-08-24T23:43:46.101" v="53" actId="478"/>
          <ac:spMkLst>
            <pc:docMk/>
            <pc:sldMk cId="717796724" sldId="517"/>
            <ac:spMk id="19" creationId="{2A52EA57-EAD1-1EF8-1B42-00478CE0D8EC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2" creationId="{828B0088-47B1-2CEB-69E6-1E25C9FB79CB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3" creationId="{7B1E6027-D2CF-5D2D-F187-36DD66034B81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4" creationId="{74B971CF-CD80-B76D-93F1-B5AF3834AB86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5" creationId="{35A4E326-3467-5A99-773D-72E40A13BEAB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6" creationId="{D0AC9B67-3E9F-073A-F4AF-9D71512E8206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8" creationId="{8B2B6C97-9196-0FD7-03E3-CA48FBDF8F54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9" creationId="{D0C874D4-F9C0-F0B6-5D51-C1D46020AC88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2" creationId="{0A454221-EB42-BD4E-D1CD-FAF91867C2D5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3" creationId="{05E83E76-5D6F-0A40-F280-7B34274251BA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4" creationId="{B574D344-10EF-6167-E309-D4B5CA95A89C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5" creationId="{78320C35-29E7-C430-C238-75D2CBA46A2E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9" creationId="{968561DB-6B49-7D6B-B8ED-A38446C5AD5F}"/>
          </ac:spMkLst>
        </pc:spChg>
        <pc:spChg chg="add mod">
          <ac:chgData name="Jeong, Jake (contracted)" userId="cb98d68d-c335-4ac8-a4bc-989f46b3ae95" providerId="ADAL" clId="{16BC37A6-D364-4456-9861-155B14A12D0E}" dt="2023-08-25T01:16:47.155" v="1530"/>
          <ac:spMkLst>
            <pc:docMk/>
            <pc:sldMk cId="717796724" sldId="517"/>
            <ac:spMk id="50" creationId="{30BEABFD-FDA4-86AC-2C33-E2E9E89C0A9F}"/>
          </ac:spMkLst>
        </pc:spChg>
        <pc:spChg chg="add mod">
          <ac:chgData name="Jeong, Jake (contracted)" userId="cb98d68d-c335-4ac8-a4bc-989f46b3ae95" providerId="ADAL" clId="{16BC37A6-D364-4456-9861-155B14A12D0E}" dt="2023-08-25T01:17:00.796" v="1534" actId="1035"/>
          <ac:spMkLst>
            <pc:docMk/>
            <pc:sldMk cId="717796724" sldId="517"/>
            <ac:spMk id="51" creationId="{DEBE51D4-5D15-A1BE-3C3B-440398119A74}"/>
          </ac:spMkLst>
        </pc:spChg>
        <pc:spChg chg="add mod">
          <ac:chgData name="Jeong, Jake (contracted)" userId="cb98d68d-c335-4ac8-a4bc-989f46b3ae95" providerId="ADAL" clId="{16BC37A6-D364-4456-9861-155B14A12D0E}" dt="2023-08-25T01:16:50.935" v="1531"/>
          <ac:spMkLst>
            <pc:docMk/>
            <pc:sldMk cId="717796724" sldId="517"/>
            <ac:spMk id="54" creationId="{43335F0C-1E4D-2344-E306-BB56857402C1}"/>
          </ac:spMkLst>
        </pc:spChg>
        <pc:spChg chg="add mod">
          <ac:chgData name="Jeong, Jake (contracted)" userId="cb98d68d-c335-4ac8-a4bc-989f46b3ae95" providerId="ADAL" clId="{16BC37A6-D364-4456-9861-155B14A12D0E}" dt="2023-08-25T01:50:45.568" v="1553" actId="207"/>
          <ac:spMkLst>
            <pc:docMk/>
            <pc:sldMk cId="717796724" sldId="517"/>
            <ac:spMk id="57" creationId="{AECE6D5D-E17F-92D9-4D5A-E719AE14380C}"/>
          </ac:spMkLst>
        </pc:spChg>
        <pc:spChg chg="add del mod ord">
          <ac:chgData name="Jeong, Jake (contracted)" userId="cb98d68d-c335-4ac8-a4bc-989f46b3ae95" providerId="ADAL" clId="{16BC37A6-D364-4456-9861-155B14A12D0E}" dt="2023-08-25T02:10:17.132" v="1744" actId="478"/>
          <ac:spMkLst>
            <pc:docMk/>
            <pc:sldMk cId="717796724" sldId="517"/>
            <ac:spMk id="59" creationId="{A427643B-7CC2-F20A-3C84-233175812A15}"/>
          </ac:spMkLst>
        </pc:spChg>
        <pc:spChg chg="mod topLvl">
          <ac:chgData name="Jeong, Jake (contracted)" userId="cb98d68d-c335-4ac8-a4bc-989f46b3ae95" providerId="ADAL" clId="{16BC37A6-D364-4456-9861-155B14A12D0E}" dt="2023-08-25T02:09:27.727" v="1733" actId="14100"/>
          <ac:spMkLst>
            <pc:docMk/>
            <pc:sldMk cId="717796724" sldId="517"/>
            <ac:spMk id="61" creationId="{505E06DA-1A09-2B4E-584A-BCDAA9FB4F01}"/>
          </ac:spMkLst>
        </pc:spChg>
        <pc:spChg chg="mod topLvl">
          <ac:chgData name="Jeong, Jake (contracted)" userId="cb98d68d-c335-4ac8-a4bc-989f46b3ae95" providerId="ADAL" clId="{16BC37A6-D364-4456-9861-155B14A12D0E}" dt="2023-08-25T02:14:07.020" v="1796" actId="1076"/>
          <ac:spMkLst>
            <pc:docMk/>
            <pc:sldMk cId="717796724" sldId="517"/>
            <ac:spMk id="63" creationId="{570747C8-1034-450A-95AC-AF1C99695703}"/>
          </ac:spMkLst>
        </pc:spChg>
        <pc:spChg chg="mod topLvl">
          <ac:chgData name="Jeong, Jake (contracted)" userId="cb98d68d-c335-4ac8-a4bc-989f46b3ae95" providerId="ADAL" clId="{16BC37A6-D364-4456-9861-155B14A12D0E}" dt="2023-08-27T23:25:32.553" v="2411" actId="1035"/>
          <ac:spMkLst>
            <pc:docMk/>
            <pc:sldMk cId="717796724" sldId="517"/>
            <ac:spMk id="1024" creationId="{D39152C3-DA2F-325D-0B7A-8D452AC8CEE8}"/>
          </ac:spMkLst>
        </pc:spChg>
        <pc:spChg chg="mod topLvl">
          <ac:chgData name="Jeong, Jake (contracted)" userId="cb98d68d-c335-4ac8-a4bc-989f46b3ae95" providerId="ADAL" clId="{16BC37A6-D364-4456-9861-155B14A12D0E}" dt="2023-08-27T23:25:58.306" v="2481" actId="1035"/>
          <ac:spMkLst>
            <pc:docMk/>
            <pc:sldMk cId="717796724" sldId="517"/>
            <ac:spMk id="1025" creationId="{14651CAB-25E4-44A7-A94F-41EDD876F0E3}"/>
          </ac:spMkLst>
        </pc:spChg>
        <pc:spChg chg="mod topLvl">
          <ac:chgData name="Jeong, Jake (contracted)" userId="cb98d68d-c335-4ac8-a4bc-989f46b3ae95" providerId="ADAL" clId="{16BC37A6-D364-4456-9861-155B14A12D0E}" dt="2023-08-25T02:09:27.727" v="1733" actId="14100"/>
          <ac:spMkLst>
            <pc:docMk/>
            <pc:sldMk cId="717796724" sldId="517"/>
            <ac:spMk id="1030" creationId="{3F6592DF-4560-F71B-F5D4-5EA1880943A3}"/>
          </ac:spMkLst>
        </pc:spChg>
        <pc:spChg chg="add mod">
          <ac:chgData name="Jeong, Jake (contracted)" userId="cb98d68d-c335-4ac8-a4bc-989f46b3ae95" providerId="ADAL" clId="{16BC37A6-D364-4456-9861-155B14A12D0E}" dt="2023-08-25T02:25:57.684" v="1993" actId="207"/>
          <ac:spMkLst>
            <pc:docMk/>
            <pc:sldMk cId="717796724" sldId="517"/>
            <ac:spMk id="1031" creationId="{AE2991A2-B033-B279-FB09-D1C67707BF1E}"/>
          </ac:spMkLst>
        </pc:spChg>
        <pc:grpChg chg="del">
          <ac:chgData name="Jeong, Jake (contracted)" userId="cb98d68d-c335-4ac8-a4bc-989f46b3ae95" providerId="ADAL" clId="{16BC37A6-D364-4456-9861-155B14A12D0E}" dt="2023-08-24T23:28:51.317" v="15" actId="478"/>
          <ac:grpSpMkLst>
            <pc:docMk/>
            <pc:sldMk cId="717796724" sldId="517"/>
            <ac:grpSpMk id="6" creationId="{0DA236AA-416D-228F-AE1E-0FEA2338981A}"/>
          </ac:grpSpMkLst>
        </pc:grpChg>
        <pc:grpChg chg="add del mod">
          <ac:chgData name="Jeong, Jake (contracted)" userId="cb98d68d-c335-4ac8-a4bc-989f46b3ae95" providerId="ADAL" clId="{16BC37A6-D364-4456-9861-155B14A12D0E}" dt="2023-08-24T23:28:54.150" v="17"/>
          <ac:grpSpMkLst>
            <pc:docMk/>
            <pc:sldMk cId="717796724" sldId="517"/>
            <ac:grpSpMk id="9" creationId="{43B8978A-9585-B66D-3415-DF7312A70988}"/>
          </ac:grpSpMkLst>
        </pc:grpChg>
        <pc:grpChg chg="mod">
          <ac:chgData name="Jeong, Jake (contracted)" userId="cb98d68d-c335-4ac8-a4bc-989f46b3ae95" providerId="ADAL" clId="{16BC37A6-D364-4456-9861-155B14A12D0E}" dt="2023-08-24T23:28:52.010" v="16"/>
          <ac:grpSpMkLst>
            <pc:docMk/>
            <pc:sldMk cId="717796724" sldId="517"/>
            <ac:grpSpMk id="10" creationId="{D9AE2B59-3C0D-7DC7-6038-250A71C67CB4}"/>
          </ac:grpSpMkLst>
        </pc:grpChg>
        <pc:grpChg chg="mod">
          <ac:chgData name="Jeong, Jake (contracted)" userId="cb98d68d-c335-4ac8-a4bc-989f46b3ae95" providerId="ADAL" clId="{16BC37A6-D364-4456-9861-155B14A12D0E}" dt="2023-08-24T23:28:52.010" v="16"/>
          <ac:grpSpMkLst>
            <pc:docMk/>
            <pc:sldMk cId="717796724" sldId="517"/>
            <ac:grpSpMk id="13" creationId="{601AAE4B-4823-0FAD-A122-EB7E96A80A06}"/>
          </ac:grpSpMkLst>
        </pc:grpChg>
        <pc:grpChg chg="mod">
          <ac:chgData name="Jeong, Jake (contracted)" userId="cb98d68d-c335-4ac8-a4bc-989f46b3ae95" providerId="ADAL" clId="{16BC37A6-D364-4456-9861-155B14A12D0E}" dt="2023-08-24T23:28:52.010" v="16"/>
          <ac:grpSpMkLst>
            <pc:docMk/>
            <pc:sldMk cId="717796724" sldId="517"/>
            <ac:grpSpMk id="38" creationId="{544D28B4-7058-C093-8A71-B58EF6F1A4FF}"/>
          </ac:grpSpMkLst>
        </pc:grpChg>
        <pc:grpChg chg="add del mod ord">
          <ac:chgData name="Jeong, Jake (contracted)" userId="cb98d68d-c335-4ac8-a4bc-989f46b3ae95" providerId="ADAL" clId="{16BC37A6-D364-4456-9861-155B14A12D0E}" dt="2023-08-25T02:08:46.048" v="1702" actId="165"/>
          <ac:grpSpMkLst>
            <pc:docMk/>
            <pc:sldMk cId="717796724" sldId="517"/>
            <ac:grpSpMk id="60" creationId="{94407467-7A9F-7DFB-2593-4FBAD12FDC5D}"/>
          </ac:grpSpMkLst>
        </pc:grpChg>
        <pc:graphicFrameChg chg="add del mod">
          <ac:chgData name="Jeong, Jake (contracted)" userId="cb98d68d-c335-4ac8-a4bc-989f46b3ae95" providerId="ADAL" clId="{16BC37A6-D364-4456-9861-155B14A12D0E}" dt="2023-08-24T23:28:54.150" v="17"/>
          <ac:graphicFrameMkLst>
            <pc:docMk/>
            <pc:sldMk cId="717796724" sldId="517"/>
            <ac:graphicFrameMk id="44" creationId="{DBD6229C-D018-8D68-F698-66246526FFA2}"/>
          </ac:graphicFrameMkLst>
        </pc:graphicFrameChg>
        <pc:graphicFrameChg chg="del">
          <ac:chgData name="Jeong, Jake (contracted)" userId="cb98d68d-c335-4ac8-a4bc-989f46b3ae95" providerId="ADAL" clId="{16BC37A6-D364-4456-9861-155B14A12D0E}" dt="2023-08-24T23:28:51.317" v="15" actId="478"/>
          <ac:graphicFrameMkLst>
            <pc:docMk/>
            <pc:sldMk cId="717796724" sldId="517"/>
            <ac:graphicFrameMk id="1053" creationId="{E0B1727C-DFB3-D44D-22AE-22187225DC20}"/>
          </ac:graphicFrameMkLst>
        </pc:graphicFrameChg>
        <pc:picChg chg="mod">
          <ac:chgData name="Jeong, Jake (contracted)" userId="cb98d68d-c335-4ac8-a4bc-989f46b3ae95" providerId="ADAL" clId="{16BC37A6-D364-4456-9861-155B14A12D0E}" dt="2023-08-24T23:28:52.010" v="16"/>
          <ac:picMkLst>
            <pc:docMk/>
            <pc:sldMk cId="717796724" sldId="517"/>
            <ac:picMk id="36" creationId="{68B0D371-BACE-F8CC-C178-498FABE2A0B9}"/>
          </ac:picMkLst>
        </pc:picChg>
        <pc:picChg chg="mod">
          <ac:chgData name="Jeong, Jake (contracted)" userId="cb98d68d-c335-4ac8-a4bc-989f46b3ae95" providerId="ADAL" clId="{16BC37A6-D364-4456-9861-155B14A12D0E}" dt="2023-08-24T23:28:52.010" v="16"/>
          <ac:picMkLst>
            <pc:docMk/>
            <pc:sldMk cId="717796724" sldId="517"/>
            <ac:picMk id="42" creationId="{6BC90622-CC8D-323D-D647-8E2FF46FBD01}"/>
          </ac:picMkLst>
        </pc:picChg>
        <pc:picChg chg="add del mod">
          <ac:chgData name="Jeong, Jake (contracted)" userId="cb98d68d-c335-4ac8-a4bc-989f46b3ae95" providerId="ADAL" clId="{16BC37A6-D364-4456-9861-155B14A12D0E}" dt="2023-08-24T23:29:02.955" v="23" actId="478"/>
          <ac:picMkLst>
            <pc:docMk/>
            <pc:sldMk cId="717796724" sldId="517"/>
            <ac:picMk id="46" creationId="{2671D2E9-F45B-C8E3-1B41-DFCC7BC8DF51}"/>
          </ac:picMkLst>
        </pc:picChg>
        <pc:picChg chg="add del mod">
          <ac:chgData name="Jeong, Jake (contracted)" userId="cb98d68d-c335-4ac8-a4bc-989f46b3ae95" providerId="ADAL" clId="{16BC37A6-D364-4456-9861-155B14A12D0E}" dt="2023-08-25T02:10:31.595" v="1745" actId="478"/>
          <ac:picMkLst>
            <pc:docMk/>
            <pc:sldMk cId="717796724" sldId="517"/>
            <ac:picMk id="48" creationId="{C4E2C172-3911-7964-F660-83EC761EBD18}"/>
          </ac:picMkLst>
        </pc:picChg>
        <pc:picChg chg="add mod ord">
          <ac:chgData name="Jeong, Jake (contracted)" userId="cb98d68d-c335-4ac8-a4bc-989f46b3ae95" providerId="ADAL" clId="{16BC37A6-D364-4456-9861-155B14A12D0E}" dt="2023-08-25T02:16:06.418" v="1819" actId="1076"/>
          <ac:picMkLst>
            <pc:docMk/>
            <pc:sldMk cId="717796724" sldId="517"/>
            <ac:picMk id="49" creationId="{CEC1E31B-6AE1-7B47-1A8D-969E3CB76855}"/>
          </ac:picMkLst>
        </pc:picChg>
        <pc:picChg chg="add mod">
          <ac:chgData name="Jeong, Jake (contracted)" userId="cb98d68d-c335-4ac8-a4bc-989f46b3ae95" providerId="ADAL" clId="{16BC37A6-D364-4456-9861-155B14A12D0E}" dt="2023-08-25T01:17:00.796" v="1534" actId="1035"/>
          <ac:picMkLst>
            <pc:docMk/>
            <pc:sldMk cId="717796724" sldId="517"/>
            <ac:picMk id="52" creationId="{80C7AAAB-2504-20F0-BA12-74D4F0958447}"/>
          </ac:picMkLst>
        </pc:picChg>
        <pc:picChg chg="add del mod">
          <ac:chgData name="Jeong, Jake (contracted)" userId="cb98d68d-c335-4ac8-a4bc-989f46b3ae95" providerId="ADAL" clId="{16BC37A6-D364-4456-9861-155B14A12D0E}" dt="2023-08-25T01:47:46.442" v="1543" actId="478"/>
          <ac:picMkLst>
            <pc:docMk/>
            <pc:sldMk cId="717796724" sldId="517"/>
            <ac:picMk id="55" creationId="{6D050B40-3845-6448-B08B-59E423D2CD2D}"/>
          </ac:picMkLst>
        </pc:picChg>
        <pc:picChg chg="add del mod">
          <ac:chgData name="Jeong, Jake (contracted)" userId="cb98d68d-c335-4ac8-a4bc-989f46b3ae95" providerId="ADAL" clId="{16BC37A6-D364-4456-9861-155B14A12D0E}" dt="2023-08-25T02:07:13.820" v="1661" actId="478"/>
          <ac:picMkLst>
            <pc:docMk/>
            <pc:sldMk cId="717796724" sldId="517"/>
            <ac:picMk id="58" creationId="{EFB53090-08A7-6552-C146-1566D97CF83E}"/>
          </ac:picMkLst>
        </pc:picChg>
        <pc:picChg chg="mod topLvl">
          <ac:chgData name="Jeong, Jake (contracted)" userId="cb98d68d-c335-4ac8-a4bc-989f46b3ae95" providerId="ADAL" clId="{16BC37A6-D364-4456-9861-155B14A12D0E}" dt="2023-08-25T02:09:48.415" v="1737" actId="1035"/>
          <ac:picMkLst>
            <pc:docMk/>
            <pc:sldMk cId="717796724" sldId="517"/>
            <ac:picMk id="62" creationId="{84D15AEF-EC45-1D03-E2BC-E607B245E156}"/>
          </ac:picMkLst>
        </pc:picChg>
        <pc:picChg chg="add mod">
          <ac:chgData name="Jeong, Jake (contracted)" userId="cb98d68d-c335-4ac8-a4bc-989f46b3ae95" providerId="ADAL" clId="{16BC37A6-D364-4456-9861-155B14A12D0E}" dt="2023-08-25T02:05:27.509" v="1649"/>
          <ac:picMkLst>
            <pc:docMk/>
            <pc:sldMk cId="717796724" sldId="517"/>
            <ac:picMk id="1026" creationId="{9A7552CA-1C73-2334-B449-02AC7E3E560B}"/>
          </ac:picMkLst>
        </pc:picChg>
        <pc:cxnChg chg="add mod">
          <ac:chgData name="Jeong, Jake (contracted)" userId="cb98d68d-c335-4ac8-a4bc-989f46b3ae95" providerId="ADAL" clId="{16BC37A6-D364-4456-9861-155B14A12D0E}" dt="2023-08-27T23:25:49.956" v="2472" actId="1036"/>
          <ac:cxnSpMkLst>
            <pc:docMk/>
            <pc:sldMk cId="717796724" sldId="517"/>
            <ac:cxnSpMk id="7" creationId="{AB563B07-E681-87C0-96D1-0F660F41FC25}"/>
          </ac:cxnSpMkLst>
        </pc:cxnChg>
        <pc:cxnChg chg="mod topLvl">
          <ac:chgData name="Jeong, Jake (contracted)" userId="cb98d68d-c335-4ac8-a4bc-989f46b3ae95" providerId="ADAL" clId="{16BC37A6-D364-4456-9861-155B14A12D0E}" dt="2023-08-25T02:09:27.727" v="1733" actId="14100"/>
          <ac:cxnSpMkLst>
            <pc:docMk/>
            <pc:sldMk cId="717796724" sldId="517"/>
            <ac:cxnSpMk id="1027" creationId="{C9561341-1534-B4D9-0227-6DBA487F2FE6}"/>
          </ac:cxnSpMkLst>
        </pc:cxnChg>
        <pc:cxnChg chg="mod topLvl">
          <ac:chgData name="Jeong, Jake (contracted)" userId="cb98d68d-c335-4ac8-a4bc-989f46b3ae95" providerId="ADAL" clId="{16BC37A6-D364-4456-9861-155B14A12D0E}" dt="2023-08-27T23:25:32.553" v="2411" actId="1035"/>
          <ac:cxnSpMkLst>
            <pc:docMk/>
            <pc:sldMk cId="717796724" sldId="517"/>
            <ac:cxnSpMk id="1028" creationId="{2919EA76-A83C-7279-0670-236C545FEAAA}"/>
          </ac:cxnSpMkLst>
        </pc:cxnChg>
        <pc:cxnChg chg="mod topLvl">
          <ac:chgData name="Jeong, Jake (contracted)" userId="cb98d68d-c335-4ac8-a4bc-989f46b3ae95" providerId="ADAL" clId="{16BC37A6-D364-4456-9861-155B14A12D0E}" dt="2023-08-27T23:25:58.306" v="2481" actId="1035"/>
          <ac:cxnSpMkLst>
            <pc:docMk/>
            <pc:sldMk cId="717796724" sldId="517"/>
            <ac:cxnSpMk id="1029" creationId="{8D0F60B1-D4E9-D087-CB09-A3098885DF72}"/>
          </ac:cxnSpMkLst>
        </pc:cxnChg>
      </pc:sldChg>
      <pc:sldChg chg="add del">
        <pc:chgData name="Jeong, Jake (contracted)" userId="cb98d68d-c335-4ac8-a4bc-989f46b3ae95" providerId="ADAL" clId="{16BC37A6-D364-4456-9861-155B14A12D0E}" dt="2023-08-24T23:28:30.818" v="11" actId="2890"/>
        <pc:sldMkLst>
          <pc:docMk/>
          <pc:sldMk cId="4220807694" sldId="517"/>
        </pc:sldMkLst>
      </pc:sldChg>
      <pc:sldChg chg="addSp delSp modSp add del mod ord">
        <pc:chgData name="Jeong, Jake (contracted)" userId="cb98d68d-c335-4ac8-a4bc-989f46b3ae95" providerId="ADAL" clId="{16BC37A6-D364-4456-9861-155B14A12D0E}" dt="2023-08-25T02:36:39.386" v="2188" actId="47"/>
        <pc:sldMkLst>
          <pc:docMk/>
          <pc:sldMk cId="1191165527" sldId="518"/>
        </pc:sldMkLst>
        <pc:spChg chg="mod">
          <ac:chgData name="Jeong, Jake (contracted)" userId="cb98d68d-c335-4ac8-a4bc-989f46b3ae95" providerId="ADAL" clId="{16BC37A6-D364-4456-9861-155B14A12D0E}" dt="2023-08-25T00:14:05.372" v="724" actId="1076"/>
          <ac:spMkLst>
            <pc:docMk/>
            <pc:sldMk cId="1191165527" sldId="518"/>
            <ac:spMk id="2" creationId="{51636B62-3F9F-C854-8BF6-7FE5E36F811A}"/>
          </ac:spMkLst>
        </pc:spChg>
        <pc:spChg chg="del">
          <ac:chgData name="Jeong, Jake (contracted)" userId="cb98d68d-c335-4ac8-a4bc-989f46b3ae95" providerId="ADAL" clId="{16BC37A6-D364-4456-9861-155B14A12D0E}" dt="2023-08-24T23:31:42.120" v="26" actId="478"/>
          <ac:spMkLst>
            <pc:docMk/>
            <pc:sldMk cId="1191165527" sldId="518"/>
            <ac:spMk id="3" creationId="{73A37EEE-38FC-391A-FDEE-AE686D1A54FE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7" creationId="{6B8BA9AF-1D61-80E7-96EE-6AE96FA4821F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10" creationId="{54C15A46-CDEF-C312-1705-7E3B5339474B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12" creationId="{88E38019-04B6-FBE1-24F8-147EF888F275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17" creationId="{D0AED4C7-CCE2-744A-5F3C-C4E38A5D823B}"/>
          </ac:spMkLst>
        </pc:spChg>
        <pc:spChg chg="add del mod">
          <ac:chgData name="Jeong, Jake (contracted)" userId="cb98d68d-c335-4ac8-a4bc-989f46b3ae95" providerId="ADAL" clId="{16BC37A6-D364-4456-9861-155B14A12D0E}" dt="2023-08-24T23:47:46.678" v="60" actId="478"/>
          <ac:spMkLst>
            <pc:docMk/>
            <pc:sldMk cId="1191165527" sldId="518"/>
            <ac:spMk id="21" creationId="{55F21C5D-7878-3BEB-A9E4-349A9CD4A1C9}"/>
          </ac:spMkLst>
        </pc:spChg>
        <pc:spChg chg="mod">
          <ac:chgData name="Jeong, Jake (contracted)" userId="cb98d68d-c335-4ac8-a4bc-989f46b3ae95" providerId="ADAL" clId="{16BC37A6-D364-4456-9861-155B14A12D0E}" dt="2023-08-25T02:36:34.432" v="2187" actId="20577"/>
          <ac:spMkLst>
            <pc:docMk/>
            <pc:sldMk cId="1191165527" sldId="518"/>
            <ac:spMk id="22" creationId="{49D68903-F576-68A3-A354-A68C23F370DB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2" creationId="{E47ADC2C-3522-8330-EF0B-039FD347BC5B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3" creationId="{1016633D-1457-363E-EB67-F0F3B4877A7E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4" creationId="{E0F72B2E-ADF4-DFC3-FED0-53BB9D61BA1A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5" creationId="{F4D1D5E3-F538-BA8F-84B0-974B090E70E6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6" creationId="{CFC34199-BB0C-651A-9C15-D124B265518A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7" creationId="{A552327A-8088-F20F-5F13-BF1F81DE2597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8" creationId="{5D7AA76D-E925-D605-2F85-5F2887B89F5A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9" creationId="{19CE0772-1F57-CF1A-C438-5812FA36BCB7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40" creationId="{FD104554-AD0B-4D9D-ADD9-165FC17DA589}"/>
          </ac:spMkLst>
        </pc:spChg>
        <pc:spChg chg="add del mod">
          <ac:chgData name="Jeong, Jake (contracted)" userId="cb98d68d-c335-4ac8-a4bc-989f46b3ae95" providerId="ADAL" clId="{16BC37A6-D364-4456-9861-155B14A12D0E}" dt="2023-08-24T23:56:38.439" v="436" actId="478"/>
          <ac:spMkLst>
            <pc:docMk/>
            <pc:sldMk cId="1191165527" sldId="518"/>
            <ac:spMk id="41" creationId="{835C3BB0-9953-3830-2C36-A5A037C39D89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42" creationId="{6E02A771-4F94-71A4-2D53-32A5DA78A6EB}"/>
          </ac:spMkLst>
        </pc:spChg>
        <pc:spChg chg="add del mod">
          <ac:chgData name="Jeong, Jake (contracted)" userId="cb98d68d-c335-4ac8-a4bc-989f46b3ae95" providerId="ADAL" clId="{16BC37A6-D364-4456-9861-155B14A12D0E}" dt="2023-08-24T23:53:14.723" v="225" actId="478"/>
          <ac:spMkLst>
            <pc:docMk/>
            <pc:sldMk cId="1191165527" sldId="518"/>
            <ac:spMk id="43" creationId="{55FD810E-E721-9375-8C28-4C84B11023C0}"/>
          </ac:spMkLst>
        </pc:spChg>
        <pc:spChg chg="add del mod">
          <ac:chgData name="Jeong, Jake (contracted)" userId="cb98d68d-c335-4ac8-a4bc-989f46b3ae95" providerId="ADAL" clId="{16BC37A6-D364-4456-9861-155B14A12D0E}" dt="2023-08-24T23:58:29.039" v="469" actId="478"/>
          <ac:spMkLst>
            <pc:docMk/>
            <pc:sldMk cId="1191165527" sldId="518"/>
            <ac:spMk id="44" creationId="{0C459D68-77D8-4074-3983-C8713FCAE48E}"/>
          </ac:spMkLst>
        </pc:spChg>
        <pc:spChg chg="add mod">
          <ac:chgData name="Jeong, Jake (contracted)" userId="cb98d68d-c335-4ac8-a4bc-989f46b3ae95" providerId="ADAL" clId="{16BC37A6-D364-4456-9861-155B14A12D0E}" dt="2023-08-25T00:45:53.030" v="1283" actId="1037"/>
          <ac:spMkLst>
            <pc:docMk/>
            <pc:sldMk cId="1191165527" sldId="518"/>
            <ac:spMk id="46" creationId="{77E019DF-B611-9727-3B7C-DA30FB4FDF68}"/>
          </ac:spMkLst>
        </pc:spChg>
        <pc:spChg chg="add mod">
          <ac:chgData name="Jeong, Jake (contracted)" userId="cb98d68d-c335-4ac8-a4bc-989f46b3ae95" providerId="ADAL" clId="{16BC37A6-D364-4456-9861-155B14A12D0E}" dt="2023-08-24T23:59:38.516" v="497" actId="2085"/>
          <ac:spMkLst>
            <pc:docMk/>
            <pc:sldMk cId="1191165527" sldId="518"/>
            <ac:spMk id="49" creationId="{FBD2F57A-3C92-53EA-8F86-AD6CEC110D90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57" creationId="{31A9B629-5927-AAD0-3956-E445FDBD347B}"/>
          </ac:spMkLst>
        </pc:spChg>
        <pc:spChg chg="add del mod">
          <ac:chgData name="Jeong, Jake (contracted)" userId="cb98d68d-c335-4ac8-a4bc-989f46b3ae95" providerId="ADAL" clId="{16BC37A6-D364-4456-9861-155B14A12D0E}" dt="2023-08-25T00:10:57.940" v="670"/>
          <ac:spMkLst>
            <pc:docMk/>
            <pc:sldMk cId="1191165527" sldId="518"/>
            <ac:spMk id="59" creationId="{5D325A38-B946-DF1D-5656-A1DF9D70ED58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1" creationId="{522A32F2-12D8-A867-BE10-357C09A22867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2" creationId="{3DA21710-C105-9D0D-3962-B21BC929AD3C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3" creationId="{CB390D17-C3AE-0836-9CCB-78F0FB2ACBAE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4" creationId="{6EB3115A-4A89-B0DD-E6D5-8BE0F2792720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5" creationId="{3FA7D5ED-90FD-FE3D-2CE7-83F1256E516E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6" creationId="{A162532F-82D3-B296-F885-DF9D6FE4B5F3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7" creationId="{76EDEC19-9FA6-CBB6-122A-E4043C063D98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8" creationId="{AC973ACE-46A4-5E62-9ADD-AE914CE9E586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9" creationId="{20E968C1-D077-ABC2-83A4-873A0450A148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70" creationId="{92F01DF0-B852-9128-F4E5-5222CF872F5C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71" creationId="{9CAC6533-8D07-90B5-CBBD-6BB6882B2681}"/>
          </ac:spMkLst>
        </pc:spChg>
        <pc:spChg chg="add del mod">
          <ac:chgData name="Jeong, Jake (contracted)" userId="cb98d68d-c335-4ac8-a4bc-989f46b3ae95" providerId="ADAL" clId="{16BC37A6-D364-4456-9861-155B14A12D0E}" dt="2023-08-25T00:10:57.940" v="670"/>
          <ac:spMkLst>
            <pc:docMk/>
            <pc:sldMk cId="1191165527" sldId="518"/>
            <ac:spMk id="72" creationId="{3C3D392B-882F-0562-5114-B8399B27976D}"/>
          </ac:spMkLst>
        </pc:spChg>
        <pc:spChg chg="add mod ord">
          <ac:chgData name="Jeong, Jake (contracted)" userId="cb98d68d-c335-4ac8-a4bc-989f46b3ae95" providerId="ADAL" clId="{16BC37A6-D364-4456-9861-155B14A12D0E}" dt="2023-08-25T00:18:59.518" v="813" actId="1076"/>
          <ac:spMkLst>
            <pc:docMk/>
            <pc:sldMk cId="1191165527" sldId="518"/>
            <ac:spMk id="74" creationId="{DEE57CA8-1ABE-C699-9F81-32CF1A3A8AB2}"/>
          </ac:spMkLst>
        </pc:spChg>
        <pc:spChg chg="add del mod">
          <ac:chgData name="Jeong, Jake (contracted)" userId="cb98d68d-c335-4ac8-a4bc-989f46b3ae95" providerId="ADAL" clId="{16BC37A6-D364-4456-9861-155B14A12D0E}" dt="2023-08-25T00:14:26.388" v="727"/>
          <ac:spMkLst>
            <pc:docMk/>
            <pc:sldMk cId="1191165527" sldId="518"/>
            <ac:spMk id="80" creationId="{531B37A4-23DB-962C-79BC-8A75AAC91776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2" creationId="{9967F068-B729-262E-CD52-887E0734CA4A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3" creationId="{4FE94DED-E3A9-C53A-1F91-D22EFCFCF11D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4" creationId="{13689C94-3D2B-A7FA-3C41-C32D33EC31F1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5" creationId="{D792D736-B793-DD60-D07C-8F975491583D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6" creationId="{3CC736F3-5555-FA78-BD33-C527130708E6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7" creationId="{38F053AD-F4B6-E7F1-6FE5-79112D5FA68C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8" creationId="{4F1CBB52-E430-5847-C30B-8D030C3E134C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9" creationId="{F5C48BAC-8889-1961-5653-4CFF4D92A3D8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90" creationId="{56D28F4F-1F09-0C3D-1BA5-5823A300B461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91" creationId="{9827F7FF-7A75-9224-C33C-2A59887E8CD3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92" creationId="{07BD212E-D613-34AD-3E4C-6262D85817FA}"/>
          </ac:spMkLst>
        </pc:spChg>
        <pc:spChg chg="add del mod">
          <ac:chgData name="Jeong, Jake (contracted)" userId="cb98d68d-c335-4ac8-a4bc-989f46b3ae95" providerId="ADAL" clId="{16BC37A6-D364-4456-9861-155B14A12D0E}" dt="2023-08-25T00:14:26.388" v="727"/>
          <ac:spMkLst>
            <pc:docMk/>
            <pc:sldMk cId="1191165527" sldId="518"/>
            <ac:spMk id="93" creationId="{442593E5-FBB2-9BA3-5A1B-7E0061339C75}"/>
          </ac:spMkLst>
        </pc:spChg>
        <pc:spChg chg="add mod">
          <ac:chgData name="Jeong, Jake (contracted)" userId="cb98d68d-c335-4ac8-a4bc-989f46b3ae95" providerId="ADAL" clId="{16BC37A6-D364-4456-9861-155B14A12D0E}" dt="2023-08-25T00:18:06.636" v="800" actId="1076"/>
          <ac:spMkLst>
            <pc:docMk/>
            <pc:sldMk cId="1191165527" sldId="518"/>
            <ac:spMk id="95" creationId="{64C8BEA5-4ECA-4509-4851-E11FC1D49F87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6" creationId="{421B8D77-F0B3-5ACE-79B3-095E975FF4E6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7" creationId="{8AD7418F-4B86-F187-8951-EA9503E28934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8" creationId="{803CEB54-FD3B-1678-68EF-EA3C7CBAD203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9" creationId="{AF1B0A65-76DB-8B4E-C990-AE9E55D5A9B0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0" creationId="{9181BC31-EBB6-404B-3554-1BAF48CC2765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1" creationId="{C921DA71-F60E-07A2-2E39-F99555061240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2" creationId="{184FA8E6-E2E8-7F8F-FB28-36B026506E9E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3" creationId="{812F503E-98A6-AC4B-D675-6D2701BFC980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4" creationId="{EB8B42D7-85DB-B398-7B78-9839B2A97F33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5" creationId="{53C09EFB-1CE0-BF0F-A93D-5DC50A567F93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6" creationId="{A81D87EC-C115-26F5-A0E5-3AF26FCB986E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7" creationId="{5C920493-B052-D1B9-4490-EC9179A1AEA3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8" creationId="{D5543A83-B0B4-F124-7671-495DE542396B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9" creationId="{87C244D8-A2E2-445C-A8C8-7A76F54C41F2}"/>
          </ac:spMkLst>
        </pc:spChg>
        <pc:spChg chg="add del mod">
          <ac:chgData name="Jeong, Jake (contracted)" userId="cb98d68d-c335-4ac8-a4bc-989f46b3ae95" providerId="ADAL" clId="{16BC37A6-D364-4456-9861-155B14A12D0E}" dt="2023-08-25T00:16:51.847" v="772"/>
          <ac:spMkLst>
            <pc:docMk/>
            <pc:sldMk cId="1191165527" sldId="518"/>
            <ac:spMk id="115" creationId="{791C8EDD-4986-EFD2-54BB-97A29EAED70B}"/>
          </ac:spMkLst>
        </pc:spChg>
        <pc:spChg chg="add del mod">
          <ac:chgData name="Jeong, Jake (contracted)" userId="cb98d68d-c335-4ac8-a4bc-989f46b3ae95" providerId="ADAL" clId="{16BC37A6-D364-4456-9861-155B14A12D0E}" dt="2023-08-25T00:16:51.847" v="772"/>
          <ac:spMkLst>
            <pc:docMk/>
            <pc:sldMk cId="1191165527" sldId="518"/>
            <ac:spMk id="116" creationId="{89A26448-6BF6-1F4A-02FD-F6CE2FB6B911}"/>
          </ac:spMkLst>
        </pc:spChg>
        <pc:spChg chg="add del mod">
          <ac:chgData name="Jeong, Jake (contracted)" userId="cb98d68d-c335-4ac8-a4bc-989f46b3ae95" providerId="ADAL" clId="{16BC37A6-D364-4456-9861-155B14A12D0E}" dt="2023-08-25T00:17:40.856" v="793"/>
          <ac:spMkLst>
            <pc:docMk/>
            <pc:sldMk cId="1191165527" sldId="518"/>
            <ac:spMk id="119" creationId="{F9D555B1-3336-DF46-96D5-2E4C7BB3903F}"/>
          </ac:spMkLst>
        </pc:spChg>
        <pc:spChg chg="add del mod">
          <ac:chgData name="Jeong, Jake (contracted)" userId="cb98d68d-c335-4ac8-a4bc-989f46b3ae95" providerId="ADAL" clId="{16BC37A6-D364-4456-9861-155B14A12D0E}" dt="2023-08-25T00:17:40.856" v="793"/>
          <ac:spMkLst>
            <pc:docMk/>
            <pc:sldMk cId="1191165527" sldId="518"/>
            <ac:spMk id="120" creationId="{F2F266FB-F401-49AE-3EDF-2C5E2C3A5F34}"/>
          </ac:spMkLst>
        </pc:spChg>
        <pc:spChg chg="add del mod">
          <ac:chgData name="Jeong, Jake (contracted)" userId="cb98d68d-c335-4ac8-a4bc-989f46b3ae95" providerId="ADAL" clId="{16BC37A6-D364-4456-9861-155B14A12D0E}" dt="2023-08-25T00:17:40.856" v="793"/>
          <ac:spMkLst>
            <pc:docMk/>
            <pc:sldMk cId="1191165527" sldId="518"/>
            <ac:spMk id="121" creationId="{ED242E2B-DED5-4BB8-C974-C371596C3392}"/>
          </ac:spMkLst>
        </pc:spChg>
        <pc:spChg chg="add del mod">
          <ac:chgData name="Jeong, Jake (contracted)" userId="cb98d68d-c335-4ac8-a4bc-989f46b3ae95" providerId="ADAL" clId="{16BC37A6-D364-4456-9861-155B14A12D0E}" dt="2023-08-25T02:26:35.696" v="1995" actId="478"/>
          <ac:spMkLst>
            <pc:docMk/>
            <pc:sldMk cId="1191165527" sldId="518"/>
            <ac:spMk id="126" creationId="{9320B3FE-C6B2-9B04-5502-EEDA89F50C1D}"/>
          </ac:spMkLst>
        </pc:spChg>
        <pc:spChg chg="add mod">
          <ac:chgData name="Jeong, Jake (contracted)" userId="cb98d68d-c335-4ac8-a4bc-989f46b3ae95" providerId="ADAL" clId="{16BC37A6-D364-4456-9861-155B14A12D0E}" dt="2023-08-25T00:28:22.664" v="1103" actId="164"/>
          <ac:spMkLst>
            <pc:docMk/>
            <pc:sldMk cId="1191165527" sldId="518"/>
            <ac:spMk id="134" creationId="{0633DF96-9374-2188-5440-BF1D095A3ABE}"/>
          </ac:spMkLst>
        </pc:spChg>
        <pc:spChg chg="add mod">
          <ac:chgData name="Jeong, Jake (contracted)" userId="cb98d68d-c335-4ac8-a4bc-989f46b3ae95" providerId="ADAL" clId="{16BC37A6-D364-4456-9861-155B14A12D0E}" dt="2023-08-25T00:44:11.405" v="1254" actId="207"/>
          <ac:spMkLst>
            <pc:docMk/>
            <pc:sldMk cId="1191165527" sldId="518"/>
            <ac:spMk id="138" creationId="{99384210-B313-FA70-C87A-CE847BAC4C24}"/>
          </ac:spMkLst>
        </pc:spChg>
        <pc:spChg chg="add mod">
          <ac:chgData name="Jeong, Jake (contracted)" userId="cb98d68d-c335-4ac8-a4bc-989f46b3ae95" providerId="ADAL" clId="{16BC37A6-D364-4456-9861-155B14A12D0E}" dt="2023-08-25T02:26:36.299" v="1996"/>
          <ac:spMkLst>
            <pc:docMk/>
            <pc:sldMk cId="1191165527" sldId="518"/>
            <ac:spMk id="148" creationId="{396565E0-63EF-B627-B0BE-E1783A35B50C}"/>
          </ac:spMkLst>
        </pc:spChg>
        <pc:grpChg chg="del">
          <ac:chgData name="Jeong, Jake (contracted)" userId="cb98d68d-c335-4ac8-a4bc-989f46b3ae95" providerId="ADAL" clId="{16BC37A6-D364-4456-9861-155B14A12D0E}" dt="2023-08-24T23:31:38.916" v="25" actId="478"/>
          <ac:grpSpMkLst>
            <pc:docMk/>
            <pc:sldMk cId="1191165527" sldId="518"/>
            <ac:grpSpMk id="31" creationId="{4D689E35-43DD-72AF-1732-BCCE7F0CFB29}"/>
          </ac:grpSpMkLst>
        </pc:grpChg>
        <pc:grpChg chg="add del mod">
          <ac:chgData name="Jeong, Jake (contracted)" userId="cb98d68d-c335-4ac8-a4bc-989f46b3ae95" providerId="ADAL" clId="{16BC37A6-D364-4456-9861-155B14A12D0E}" dt="2023-08-25T00:12:59.843" v="705" actId="21"/>
          <ac:grpSpMkLst>
            <pc:docMk/>
            <pc:sldMk cId="1191165527" sldId="518"/>
            <ac:grpSpMk id="53" creationId="{9E7E77F1-718C-65C7-4298-377A12767E0F}"/>
          </ac:grpSpMkLst>
        </pc:grpChg>
        <pc:grpChg chg="add del mod">
          <ac:chgData name="Jeong, Jake (contracted)" userId="cb98d68d-c335-4ac8-a4bc-989f46b3ae95" providerId="ADAL" clId="{16BC37A6-D364-4456-9861-155B14A12D0E}" dt="2023-08-25T00:10:57.940" v="670"/>
          <ac:grpSpMkLst>
            <pc:docMk/>
            <pc:sldMk cId="1191165527" sldId="518"/>
            <ac:grpSpMk id="54" creationId="{624C5DCA-DBC6-A445-5117-9A74786764DB}"/>
          </ac:grpSpMkLst>
        </pc:grpChg>
        <pc:grpChg chg="mod">
          <ac:chgData name="Jeong, Jake (contracted)" userId="cb98d68d-c335-4ac8-a4bc-989f46b3ae95" providerId="ADAL" clId="{16BC37A6-D364-4456-9861-155B14A12D0E}" dt="2023-08-25T00:10:56.611" v="669"/>
          <ac:grpSpMkLst>
            <pc:docMk/>
            <pc:sldMk cId="1191165527" sldId="518"/>
            <ac:grpSpMk id="56" creationId="{A2D2DD85-8711-AA45-6C0F-B337C45BD6DE}"/>
          </ac:grpSpMkLst>
        </pc:grpChg>
        <pc:grpChg chg="add del mod">
          <ac:chgData name="Jeong, Jake (contracted)" userId="cb98d68d-c335-4ac8-a4bc-989f46b3ae95" providerId="ADAL" clId="{16BC37A6-D364-4456-9861-155B14A12D0E}" dt="2023-08-25T00:10:57.940" v="670"/>
          <ac:grpSpMkLst>
            <pc:docMk/>
            <pc:sldMk cId="1191165527" sldId="518"/>
            <ac:grpSpMk id="60" creationId="{B8C63960-3C09-B2E8-1E21-AFDB8B404B5E}"/>
          </ac:grpSpMkLst>
        </pc:grpChg>
        <pc:grpChg chg="add mod">
          <ac:chgData name="Jeong, Jake (contracted)" userId="cb98d68d-c335-4ac8-a4bc-989f46b3ae95" providerId="ADAL" clId="{16BC37A6-D364-4456-9861-155B14A12D0E}" dt="2023-08-25T00:14:12.189" v="725" actId="1076"/>
          <ac:grpSpMkLst>
            <pc:docMk/>
            <pc:sldMk cId="1191165527" sldId="518"/>
            <ac:grpSpMk id="76" creationId="{FA3FD181-3930-B195-0D61-5FA47AB05284}"/>
          </ac:grpSpMkLst>
        </pc:grpChg>
        <pc:grpChg chg="add del mod">
          <ac:chgData name="Jeong, Jake (contracted)" userId="cb98d68d-c335-4ac8-a4bc-989f46b3ae95" providerId="ADAL" clId="{16BC37A6-D364-4456-9861-155B14A12D0E}" dt="2023-08-25T00:14:26.388" v="727"/>
          <ac:grpSpMkLst>
            <pc:docMk/>
            <pc:sldMk cId="1191165527" sldId="518"/>
            <ac:grpSpMk id="81" creationId="{E5A1597E-F36C-6824-E00C-81A32662823C}"/>
          </ac:grpSpMkLst>
        </pc:grpChg>
        <pc:grpChg chg="add mod">
          <ac:chgData name="Jeong, Jake (contracted)" userId="cb98d68d-c335-4ac8-a4bc-989f46b3ae95" providerId="ADAL" clId="{16BC37A6-D364-4456-9861-155B14A12D0E}" dt="2023-08-25T00:28:22.664" v="1103" actId="164"/>
          <ac:grpSpMkLst>
            <pc:docMk/>
            <pc:sldMk cId="1191165527" sldId="518"/>
            <ac:grpSpMk id="133" creationId="{BEFA3BAC-FEA8-39C7-59E3-1B715FF76F67}"/>
          </ac:grpSpMkLst>
        </pc:grpChg>
        <pc:grpChg chg="add del mod">
          <ac:chgData name="Jeong, Jake (contracted)" userId="cb98d68d-c335-4ac8-a4bc-989f46b3ae95" providerId="ADAL" clId="{16BC37A6-D364-4456-9861-155B14A12D0E}" dt="2023-08-25T00:31:25.145" v="1168" actId="21"/>
          <ac:grpSpMkLst>
            <pc:docMk/>
            <pc:sldMk cId="1191165527" sldId="518"/>
            <ac:grpSpMk id="135" creationId="{26435F51-5627-F52A-0E8A-689E2DFE30C4}"/>
          </ac:grpSpMkLst>
        </pc:grpChg>
        <pc:graphicFrameChg chg="add del mod modGraphic">
          <ac:chgData name="Jeong, Jake (contracted)" userId="cb98d68d-c335-4ac8-a4bc-989f46b3ae95" providerId="ADAL" clId="{16BC37A6-D364-4456-9861-155B14A12D0E}" dt="2023-08-25T00:12:59.843" v="705" actId="21"/>
          <ac:graphicFrameMkLst>
            <pc:docMk/>
            <pc:sldMk cId="1191165527" sldId="518"/>
            <ac:graphicFrameMk id="50" creationId="{1BA0D24B-3FA1-66AB-E71C-9AAFCFC2BD8F}"/>
          </ac:graphicFrameMkLst>
        </pc:graphicFrameChg>
        <pc:graphicFrameChg chg="add del mod modGraphic">
          <ac:chgData name="Jeong, Jake (contracted)" userId="cb98d68d-c335-4ac8-a4bc-989f46b3ae95" providerId="ADAL" clId="{16BC37A6-D364-4456-9861-155B14A12D0E}" dt="2023-08-25T00:19:24.544" v="839" actId="1036"/>
          <ac:graphicFrameMkLst>
            <pc:docMk/>
            <pc:sldMk cId="1191165527" sldId="518"/>
            <ac:graphicFrameMk id="75" creationId="{D2EA298F-4DE7-29B5-C7B5-19A1F179A7B6}"/>
          </ac:graphicFrameMkLst>
        </pc:graphicFrameChg>
        <pc:picChg chg="add del mod">
          <ac:chgData name="Jeong, Jake (contracted)" userId="cb98d68d-c335-4ac8-a4bc-989f46b3ae95" providerId="ADAL" clId="{16BC37A6-D364-4456-9861-155B14A12D0E}" dt="2023-08-24T23:58:12.714" v="463" actId="478"/>
          <ac:picMkLst>
            <pc:docMk/>
            <pc:sldMk cId="1191165527" sldId="518"/>
            <ac:picMk id="6" creationId="{A3389FA5-C69C-8782-4BAB-F373476A4543}"/>
          </ac:picMkLst>
        </pc:picChg>
        <pc:picChg chg="add mod ord">
          <ac:chgData name="Jeong, Jake (contracted)" userId="cb98d68d-c335-4ac8-a4bc-989f46b3ae95" providerId="ADAL" clId="{16BC37A6-D364-4456-9861-155B14A12D0E}" dt="2023-08-25T00:12:32.601" v="701" actId="166"/>
          <ac:picMkLst>
            <pc:docMk/>
            <pc:sldMk cId="1191165527" sldId="518"/>
            <ac:picMk id="48" creationId="{DAB6EFE6-B063-B6CC-4D92-C3B7346E98F1}"/>
          </ac:picMkLst>
        </pc:picChg>
        <pc:picChg chg="add mod modCrop">
          <ac:chgData name="Jeong, Jake (contracted)" userId="cb98d68d-c335-4ac8-a4bc-989f46b3ae95" providerId="ADAL" clId="{16BC37A6-D364-4456-9861-155B14A12D0E}" dt="2023-08-25T00:04:42.919" v="579" actId="164"/>
          <ac:picMkLst>
            <pc:docMk/>
            <pc:sldMk cId="1191165527" sldId="518"/>
            <ac:picMk id="51" creationId="{0EF38F0D-1B03-857E-8340-8CB73AAA47DB}"/>
          </ac:picMkLst>
        </pc:picChg>
        <pc:picChg chg="add mod modCrop">
          <ac:chgData name="Jeong, Jake (contracted)" userId="cb98d68d-c335-4ac8-a4bc-989f46b3ae95" providerId="ADAL" clId="{16BC37A6-D364-4456-9861-155B14A12D0E}" dt="2023-08-25T00:05:25.387" v="604" actId="1038"/>
          <ac:picMkLst>
            <pc:docMk/>
            <pc:sldMk cId="1191165527" sldId="518"/>
            <ac:picMk id="52" creationId="{2488DC54-E8BE-965A-486B-4A80109C16A7}"/>
          </ac:picMkLst>
        </pc:picChg>
        <pc:picChg chg="mod">
          <ac:chgData name="Jeong, Jake (contracted)" userId="cb98d68d-c335-4ac8-a4bc-989f46b3ae95" providerId="ADAL" clId="{16BC37A6-D364-4456-9861-155B14A12D0E}" dt="2023-08-25T00:10:56.611" v="669"/>
          <ac:picMkLst>
            <pc:docMk/>
            <pc:sldMk cId="1191165527" sldId="518"/>
            <ac:picMk id="55" creationId="{F2AA24B5-00E8-8B87-FFC8-DF5422E979A1}"/>
          </ac:picMkLst>
        </pc:picChg>
        <pc:picChg chg="mod">
          <ac:chgData name="Jeong, Jake (contracted)" userId="cb98d68d-c335-4ac8-a4bc-989f46b3ae95" providerId="ADAL" clId="{16BC37A6-D364-4456-9861-155B14A12D0E}" dt="2023-08-25T00:10:56.611" v="669"/>
          <ac:picMkLst>
            <pc:docMk/>
            <pc:sldMk cId="1191165527" sldId="518"/>
            <ac:picMk id="58" creationId="{703049A8-2859-F1B6-431B-E0B64725555A}"/>
          </ac:picMkLst>
        </pc:picChg>
        <pc:picChg chg="add del mod ord modCrop">
          <ac:chgData name="Jeong, Jake (contracted)" userId="cb98d68d-c335-4ac8-a4bc-989f46b3ae95" providerId="ADAL" clId="{16BC37A6-D364-4456-9861-155B14A12D0E}" dt="2023-08-25T00:12:59.843" v="705" actId="21"/>
          <ac:picMkLst>
            <pc:docMk/>
            <pc:sldMk cId="1191165527" sldId="518"/>
            <ac:picMk id="73" creationId="{BE20C921-4626-C432-18ED-78FDBCA0D41E}"/>
          </ac:picMkLst>
        </pc:picChg>
        <pc:picChg chg="mod">
          <ac:chgData name="Jeong, Jake (contracted)" userId="cb98d68d-c335-4ac8-a4bc-989f46b3ae95" providerId="ADAL" clId="{16BC37A6-D364-4456-9861-155B14A12D0E}" dt="2023-08-25T00:13:07.113" v="709"/>
          <ac:picMkLst>
            <pc:docMk/>
            <pc:sldMk cId="1191165527" sldId="518"/>
            <ac:picMk id="77" creationId="{98919C65-420D-1EEE-D0F9-3FC738E707FF}"/>
          </ac:picMkLst>
        </pc:picChg>
        <pc:picChg chg="mod">
          <ac:chgData name="Jeong, Jake (contracted)" userId="cb98d68d-c335-4ac8-a4bc-989f46b3ae95" providerId="ADAL" clId="{16BC37A6-D364-4456-9861-155B14A12D0E}" dt="2023-08-25T00:13:07.113" v="709"/>
          <ac:picMkLst>
            <pc:docMk/>
            <pc:sldMk cId="1191165527" sldId="518"/>
            <ac:picMk id="78" creationId="{49EDB7E0-AB53-0C87-2D7C-B8CDD42C70C0}"/>
          </ac:picMkLst>
        </pc:picChg>
        <pc:picChg chg="add mod ord">
          <ac:chgData name="Jeong, Jake (contracted)" userId="cb98d68d-c335-4ac8-a4bc-989f46b3ae95" providerId="ADAL" clId="{16BC37A6-D364-4456-9861-155B14A12D0E}" dt="2023-08-25T00:20:15.258" v="849" actId="1076"/>
          <ac:picMkLst>
            <pc:docMk/>
            <pc:sldMk cId="1191165527" sldId="518"/>
            <ac:picMk id="79" creationId="{2B206016-0042-966F-B37E-97B717A31DF4}"/>
          </ac:picMkLst>
        </pc:picChg>
        <pc:picChg chg="add del mod">
          <ac:chgData name="Jeong, Jake (contracted)" userId="cb98d68d-c335-4ac8-a4bc-989f46b3ae95" providerId="ADAL" clId="{16BC37A6-D364-4456-9861-155B14A12D0E}" dt="2023-08-25T00:14:35.868" v="731" actId="478"/>
          <ac:picMkLst>
            <pc:docMk/>
            <pc:sldMk cId="1191165527" sldId="518"/>
            <ac:picMk id="94" creationId="{2A58F940-F5AB-EC8A-8734-3F817DA66BD1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0" creationId="{41C8DE10-E3B0-87DF-E854-C2A8EA00A330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1" creationId="{65B064AE-57C0-3216-53E2-BFABC2A9F448}"/>
          </ac:picMkLst>
        </pc:picChg>
        <pc:picChg chg="add del mod">
          <ac:chgData name="Jeong, Jake (contracted)" userId="cb98d68d-c335-4ac8-a4bc-989f46b3ae95" providerId="ADAL" clId="{16BC37A6-D364-4456-9861-155B14A12D0E}" dt="2023-08-25T00:16:38.493" v="768" actId="478"/>
          <ac:picMkLst>
            <pc:docMk/>
            <pc:sldMk cId="1191165527" sldId="518"/>
            <ac:picMk id="112" creationId="{289E1C4B-95F6-1C38-4F1B-5154E9F2A00B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3" creationId="{D2118A81-20A0-6156-DBBC-B0B0B96DCC60}"/>
          </ac:picMkLst>
        </pc:picChg>
        <pc:picChg chg="add del mod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4" creationId="{9BD06F4B-DFF9-9981-3E37-3AB21E02826C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7" creationId="{FABEF7EF-3565-8504-E5D1-0257DAFCD9D1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8" creationId="{22EB9A18-FACF-8F4A-A47C-9F00097867ED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2" creationId="{53D349B1-5960-F35C-790C-9A5E4B8D9D39}"/>
          </ac:picMkLst>
        </pc:picChg>
        <pc:picChg chg="add del mod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3" creationId="{F1A2B340-8088-1B1B-0B61-8802DBE39277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4" creationId="{F64FC08A-3F33-3B27-1823-8326548678FF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5" creationId="{50483801-A4B7-A327-25E3-8B6F8E34006A}"/>
          </ac:picMkLst>
        </pc:picChg>
        <pc:picChg chg="add del mod">
          <ac:chgData name="Jeong, Jake (contracted)" userId="cb98d68d-c335-4ac8-a4bc-989f46b3ae95" providerId="ADAL" clId="{16BC37A6-D364-4456-9861-155B14A12D0E}" dt="2023-08-25T00:27:06.165" v="1090" actId="478"/>
          <ac:picMkLst>
            <pc:docMk/>
            <pc:sldMk cId="1191165527" sldId="518"/>
            <ac:picMk id="128" creationId="{B951E863-35B2-D44A-17B7-E4762680CCA9}"/>
          </ac:picMkLst>
        </pc:picChg>
        <pc:picChg chg="add mod">
          <ac:chgData name="Jeong, Jake (contracted)" userId="cb98d68d-c335-4ac8-a4bc-989f46b3ae95" providerId="ADAL" clId="{16BC37A6-D364-4456-9861-155B14A12D0E}" dt="2023-08-25T00:27:46.033" v="1095" actId="164"/>
          <ac:picMkLst>
            <pc:docMk/>
            <pc:sldMk cId="1191165527" sldId="518"/>
            <ac:picMk id="130" creationId="{5035162E-31B7-E752-C012-D0762C2E4740}"/>
          </ac:picMkLst>
        </pc:picChg>
        <pc:picChg chg="add mod">
          <ac:chgData name="Jeong, Jake (contracted)" userId="cb98d68d-c335-4ac8-a4bc-989f46b3ae95" providerId="ADAL" clId="{16BC37A6-D364-4456-9861-155B14A12D0E}" dt="2023-08-25T00:27:46.033" v="1095" actId="164"/>
          <ac:picMkLst>
            <pc:docMk/>
            <pc:sldMk cId="1191165527" sldId="518"/>
            <ac:picMk id="132" creationId="{3DB90619-54C2-4347-9E53-84A7CAF9B730}"/>
          </ac:picMkLst>
        </pc:picChg>
        <pc:picChg chg="add mod ord modCrop">
          <ac:chgData name="Jeong, Jake (contracted)" userId="cb98d68d-c335-4ac8-a4bc-989f46b3ae95" providerId="ADAL" clId="{16BC37A6-D364-4456-9861-155B14A12D0E}" dt="2023-08-25T00:45:42.007" v="1280" actId="1036"/>
          <ac:picMkLst>
            <pc:docMk/>
            <pc:sldMk cId="1191165527" sldId="518"/>
            <ac:picMk id="137" creationId="{194BFC38-E48B-678E-BDC5-42EC3D2FD3A5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39" creationId="{031CA3C5-E949-839B-84DB-BEC8E94EB66F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0" creationId="{39E72D85-F73D-5267-968A-8DBA3086C0D2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1" creationId="{F088762C-E5C6-4C7F-B946-323E89FD219C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2" creationId="{E7FC15E0-41CF-F53E-2EA3-D275ED6F6565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3" creationId="{09F5EE01-FD8D-8A3E-54BE-F35D96F0869A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4" creationId="{3A9C6DF1-9038-5BF4-7410-9CB16E6D5DC3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5" creationId="{11E11ECC-CE6C-455E-458D-ED30501FE2A4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6" creationId="{6AC86367-E509-4378-2DC3-5C340AF5EA47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7" creationId="{F6F93B7F-A0BD-B95D-C07F-9D46707B4BA9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5:17.119" v="6554" actId="21"/>
        <pc:sldMkLst>
          <pc:docMk/>
          <pc:sldMk cId="3722320061" sldId="519"/>
        </pc:sldMkLst>
        <pc:spChg chg="add mod ord">
          <ac:chgData name="Jeong, Jake (contracted)" userId="cb98d68d-c335-4ac8-a4bc-989f46b3ae95" providerId="ADAL" clId="{16BC37A6-D364-4456-9861-155B14A12D0E}" dt="2023-08-25T00:46:09.856" v="1287" actId="166"/>
          <ac:spMkLst>
            <pc:docMk/>
            <pc:sldMk cId="3722320061" sldId="519"/>
            <ac:spMk id="3" creationId="{520693F7-EEEE-224D-7270-79359B2E7FD3}"/>
          </ac:spMkLst>
        </pc:spChg>
        <pc:spChg chg="add del mod">
          <ac:chgData name="Jeong, Jake (contracted)" userId="cb98d68d-c335-4ac8-a4bc-989f46b3ae95" providerId="ADAL" clId="{16BC37A6-D364-4456-9861-155B14A12D0E}" dt="2023-08-25T02:37:20.605" v="2191" actId="478"/>
          <ac:spMkLst>
            <pc:docMk/>
            <pc:sldMk cId="3722320061" sldId="519"/>
            <ac:spMk id="4" creationId="{4C198F14-EB4E-D864-D8AC-0E867D089E2C}"/>
          </ac:spMkLst>
        </pc:spChg>
        <pc:spChg chg="add del mod">
          <ac:chgData name="Jeong, Jake (contracted)" userId="cb98d68d-c335-4ac8-a4bc-989f46b3ae95" providerId="ADAL" clId="{16BC37A6-D364-4456-9861-155B14A12D0E}" dt="2023-08-25T02:37:13.440" v="2190" actId="478"/>
          <ac:spMkLst>
            <pc:docMk/>
            <pc:sldMk cId="3722320061" sldId="519"/>
            <ac:spMk id="5" creationId="{1D287904-E7AC-E41F-A691-0DE0BC152582}"/>
          </ac:spMkLst>
        </pc:spChg>
        <pc:spChg chg="add mod">
          <ac:chgData name="Jeong, Jake (contracted)" userId="cb98d68d-c335-4ac8-a4bc-989f46b3ae95" providerId="ADAL" clId="{16BC37A6-D364-4456-9861-155B14A12D0E}" dt="2023-08-25T00:31:02.125" v="1162" actId="1035"/>
          <ac:spMkLst>
            <pc:docMk/>
            <pc:sldMk cId="3722320061" sldId="519"/>
            <ac:spMk id="6" creationId="{A40D8CE1-DD61-C8CD-64D5-6333ED31FE71}"/>
          </ac:spMkLst>
        </pc:spChg>
        <pc:spChg chg="mod">
          <ac:chgData name="Jeong, Jake (contracted)" userId="cb98d68d-c335-4ac8-a4bc-989f46b3ae95" providerId="ADAL" clId="{16BC37A6-D364-4456-9861-155B14A12D0E}" dt="2023-08-25T00:31:26.862" v="1169"/>
          <ac:spMkLst>
            <pc:docMk/>
            <pc:sldMk cId="3722320061" sldId="519"/>
            <ac:spMk id="12" creationId="{A80E7523-F498-27BB-1782-AEBD0DC7F481}"/>
          </ac:spMkLst>
        </pc:spChg>
        <pc:spChg chg="add mod ord">
          <ac:chgData name="Jeong, Jake (contracted)" userId="cb98d68d-c335-4ac8-a4bc-989f46b3ae95" providerId="ADAL" clId="{16BC37A6-D364-4456-9861-155B14A12D0E}" dt="2023-08-25T00:56:25.275" v="1288" actId="166"/>
          <ac:spMkLst>
            <pc:docMk/>
            <pc:sldMk cId="3722320061" sldId="519"/>
            <ac:spMk id="16" creationId="{8D5590A0-6DED-6D75-BD01-9D3A4185F849}"/>
          </ac:spMkLst>
        </pc:spChg>
        <pc:spChg chg="add del mod">
          <ac:chgData name="Jeong, Jake (contracted)" userId="cb98d68d-c335-4ac8-a4bc-989f46b3ae95" providerId="ADAL" clId="{16BC37A6-D364-4456-9861-155B14A12D0E}" dt="2023-08-25T02:37:13.440" v="2190" actId="478"/>
          <ac:spMkLst>
            <pc:docMk/>
            <pc:sldMk cId="3722320061" sldId="519"/>
            <ac:spMk id="17" creationId="{71CCCE26-3034-A023-B685-A8D4559A9691}"/>
          </ac:spMkLst>
        </pc:spChg>
        <pc:spChg chg="mod">
          <ac:chgData name="Jeong, Jake (contracted)" userId="cb98d68d-c335-4ac8-a4bc-989f46b3ae95" providerId="ADAL" clId="{16BC37A6-D364-4456-9861-155B14A12D0E}" dt="2023-08-27T23:59:40.778" v="2646" actId="20577"/>
          <ac:spMkLst>
            <pc:docMk/>
            <pc:sldMk cId="3722320061" sldId="519"/>
            <ac:spMk id="18" creationId="{11AA357C-8C5F-0117-BC7E-B3797E8155E8}"/>
          </ac:spMkLst>
        </pc:spChg>
        <pc:spChg chg="add del mod">
          <ac:chgData name="Jeong, Jake (contracted)" userId="cb98d68d-c335-4ac8-a4bc-989f46b3ae95" providerId="ADAL" clId="{16BC37A6-D364-4456-9861-155B14A12D0E}" dt="2023-08-25T02:37:13.440" v="2190" actId="478"/>
          <ac:spMkLst>
            <pc:docMk/>
            <pc:sldMk cId="3722320061" sldId="519"/>
            <ac:spMk id="20" creationId="{E177FAB2-AC95-7890-0885-D1586995EB47}"/>
          </ac:spMkLst>
        </pc:spChg>
        <pc:spChg chg="add mod ord">
          <ac:chgData name="Jeong, Jake (contracted)" userId="cb98d68d-c335-4ac8-a4bc-989f46b3ae95" providerId="ADAL" clId="{16BC37A6-D364-4456-9861-155B14A12D0E}" dt="2023-08-25T02:43:44.757" v="2399" actId="1076"/>
          <ac:spMkLst>
            <pc:docMk/>
            <pc:sldMk cId="3722320061" sldId="519"/>
            <ac:spMk id="21" creationId="{C9AE6B35-1B6F-5790-C934-2E32D909AFBD}"/>
          </ac:spMkLst>
        </pc:spChg>
        <pc:spChg chg="mod">
          <ac:chgData name="Jeong, Jake (contracted)" userId="cb98d68d-c335-4ac8-a4bc-989f46b3ae95" providerId="ADAL" clId="{16BC37A6-D364-4456-9861-155B14A12D0E}" dt="2023-08-25T00:58:14.048" v="1521" actId="20577"/>
          <ac:spMkLst>
            <pc:docMk/>
            <pc:sldMk cId="3722320061" sldId="519"/>
            <ac:spMk id="22" creationId="{49D68903-F576-68A3-A354-A68C23F370DB}"/>
          </ac:spMkLst>
        </pc:spChg>
        <pc:spChg chg="add del mod">
          <ac:chgData name="Jeong, Jake (contracted)" userId="cb98d68d-c335-4ac8-a4bc-989f46b3ae95" providerId="ADAL" clId="{16BC37A6-D364-4456-9861-155B14A12D0E}" dt="2023-08-25T00:35:32.096" v="1229" actId="478"/>
          <ac:spMkLst>
            <pc:docMk/>
            <pc:sldMk cId="3722320061" sldId="519"/>
            <ac:spMk id="23" creationId="{7A0C560A-6FF9-0BA4-6FB3-65CC096F4499}"/>
          </ac:spMkLst>
        </pc:spChg>
        <pc:spChg chg="add mod">
          <ac:chgData name="Jeong, Jake (contracted)" userId="cb98d68d-c335-4ac8-a4bc-989f46b3ae95" providerId="ADAL" clId="{16BC37A6-D364-4456-9861-155B14A12D0E}" dt="2023-08-25T00:37:02.846" v="1234" actId="14100"/>
          <ac:spMkLst>
            <pc:docMk/>
            <pc:sldMk cId="3722320061" sldId="519"/>
            <ac:spMk id="24" creationId="{9B09FE5A-F9F9-0CD4-3D25-F769D8F15CF7}"/>
          </ac:spMkLst>
        </pc:spChg>
        <pc:spChg chg="add mod">
          <ac:chgData name="Jeong, Jake (contracted)" userId="cb98d68d-c335-4ac8-a4bc-989f46b3ae95" providerId="ADAL" clId="{16BC37A6-D364-4456-9861-155B14A12D0E}" dt="2023-08-25T02:42:24.175" v="2378" actId="1076"/>
          <ac:spMkLst>
            <pc:docMk/>
            <pc:sldMk cId="3722320061" sldId="519"/>
            <ac:spMk id="25" creationId="{120C5A26-99F4-3816-FB73-A7BE20611FF7}"/>
          </ac:spMkLst>
        </pc:spChg>
        <pc:spChg chg="add mod">
          <ac:chgData name="Jeong, Jake (contracted)" userId="cb98d68d-c335-4ac8-a4bc-989f46b3ae95" providerId="ADAL" clId="{16BC37A6-D364-4456-9861-155B14A12D0E}" dt="2023-08-25T00:46:07.531" v="1286" actId="14100"/>
          <ac:spMkLst>
            <pc:docMk/>
            <pc:sldMk cId="3722320061" sldId="519"/>
            <ac:spMk id="26" creationId="{07F528C9-7BC6-4C55-C03A-7FA005A2D91F}"/>
          </ac:spMkLst>
        </pc:spChg>
        <pc:spChg chg="add mod">
          <ac:chgData name="Jeong, Jake (contracted)" userId="cb98d68d-c335-4ac8-a4bc-989f46b3ae95" providerId="ADAL" clId="{16BC37A6-D364-4456-9861-155B14A12D0E}" dt="2023-08-25T02:43:12.254" v="2391" actId="14100"/>
          <ac:spMkLst>
            <pc:docMk/>
            <pc:sldMk cId="3722320061" sldId="519"/>
            <ac:spMk id="36" creationId="{717A72F7-A24C-86E3-2ABC-48D7557F6C69}"/>
          </ac:spMkLst>
        </pc:spChg>
        <pc:spChg chg="add mod">
          <ac:chgData name="Jeong, Jake (contracted)" userId="cb98d68d-c335-4ac8-a4bc-989f46b3ae95" providerId="ADAL" clId="{16BC37A6-D364-4456-9861-155B14A12D0E}" dt="2023-08-25T02:37:35.244" v="2195"/>
          <ac:spMkLst>
            <pc:docMk/>
            <pc:sldMk cId="3722320061" sldId="519"/>
            <ac:spMk id="38" creationId="{809E0781-B9B5-0CFC-ADEC-EA71A70C4A51}"/>
          </ac:spMkLst>
        </pc:spChg>
        <pc:spChg chg="add mod">
          <ac:chgData name="Jeong, Jake (contracted)" userId="cb98d68d-c335-4ac8-a4bc-989f46b3ae95" providerId="ADAL" clId="{16BC37A6-D364-4456-9861-155B14A12D0E}" dt="2023-08-25T02:37:35.244" v="2195"/>
          <ac:spMkLst>
            <pc:docMk/>
            <pc:sldMk cId="3722320061" sldId="519"/>
            <ac:spMk id="39" creationId="{A942D60D-EBB0-D9C5-D769-71BED52E9425}"/>
          </ac:spMkLst>
        </pc:spChg>
        <pc:spChg chg="add del mod">
          <ac:chgData name="Jeong, Jake (contracted)" userId="cb98d68d-c335-4ac8-a4bc-989f46b3ae95" providerId="ADAL" clId="{16BC37A6-D364-4456-9861-155B14A12D0E}" dt="2023-08-25T02:37:46.054" v="2201"/>
          <ac:spMkLst>
            <pc:docMk/>
            <pc:sldMk cId="3722320061" sldId="519"/>
            <ac:spMk id="40" creationId="{77B26813-3A32-D721-7F6A-AA3A12611EA3}"/>
          </ac:spMkLst>
        </pc:spChg>
        <pc:spChg chg="add del mod">
          <ac:chgData name="Jeong, Jake (contracted)" userId="cb98d68d-c335-4ac8-a4bc-989f46b3ae95" providerId="ADAL" clId="{16BC37A6-D364-4456-9861-155B14A12D0E}" dt="2023-08-25T02:37:46.054" v="2201"/>
          <ac:spMkLst>
            <pc:docMk/>
            <pc:sldMk cId="3722320061" sldId="519"/>
            <ac:spMk id="41" creationId="{965C2B85-6E1C-CAF9-EC96-97539521C7FD}"/>
          </ac:spMkLst>
        </pc:spChg>
        <pc:spChg chg="add mod">
          <ac:chgData name="Jeong, Jake (contracted)" userId="cb98d68d-c335-4ac8-a4bc-989f46b3ae95" providerId="ADAL" clId="{16BC37A6-D364-4456-9861-155B14A12D0E}" dt="2023-08-27T23:57:04.840" v="2532" actId="1038"/>
          <ac:spMkLst>
            <pc:docMk/>
            <pc:sldMk cId="3722320061" sldId="519"/>
            <ac:spMk id="42" creationId="{9310C3C3-8D77-3530-92CA-B2F45417D057}"/>
          </ac:spMkLst>
        </pc:spChg>
        <pc:spChg chg="add mod">
          <ac:chgData name="Jeong, Jake (contracted)" userId="cb98d68d-c335-4ac8-a4bc-989f46b3ae95" providerId="ADAL" clId="{16BC37A6-D364-4456-9861-155B14A12D0E}" dt="2023-08-25T02:42:15.649" v="2376" actId="1076"/>
          <ac:spMkLst>
            <pc:docMk/>
            <pc:sldMk cId="3722320061" sldId="519"/>
            <ac:spMk id="43" creationId="{A6418641-3CC8-6806-9CCC-939FBD48DFAF}"/>
          </ac:spMkLst>
        </pc:spChg>
        <pc:spChg chg="add mod">
          <ac:chgData name="Jeong, Jake (contracted)" userId="cb98d68d-c335-4ac8-a4bc-989f46b3ae95" providerId="ADAL" clId="{16BC37A6-D364-4456-9861-155B14A12D0E}" dt="2023-08-25T02:41:29.001" v="2364"/>
          <ac:spMkLst>
            <pc:docMk/>
            <pc:sldMk cId="3722320061" sldId="519"/>
            <ac:spMk id="44" creationId="{92DE9E27-6C3D-7CD9-89C2-A6560226252E}"/>
          </ac:spMkLst>
        </pc:spChg>
        <pc:spChg chg="add mod">
          <ac:chgData name="Jeong, Jake (contracted)" userId="cb98d68d-c335-4ac8-a4bc-989f46b3ae95" providerId="ADAL" clId="{16BC37A6-D364-4456-9861-155B14A12D0E}" dt="2023-08-25T02:42:02.297" v="2372" actId="14100"/>
          <ac:spMkLst>
            <pc:docMk/>
            <pc:sldMk cId="3722320061" sldId="519"/>
            <ac:spMk id="45" creationId="{513C8FCF-FD14-C722-C524-EFF866B55159}"/>
          </ac:spMkLst>
        </pc:spChg>
        <pc:spChg chg="mod">
          <ac:chgData name="Jeong, Jake (contracted)" userId="cb98d68d-c335-4ac8-a4bc-989f46b3ae95" providerId="ADAL" clId="{16BC37A6-D364-4456-9861-155B14A12D0E}" dt="2023-08-28T00:07:38.779" v="2893"/>
          <ac:spMkLst>
            <pc:docMk/>
            <pc:sldMk cId="3722320061" sldId="519"/>
            <ac:spMk id="46" creationId="{77E019DF-B611-9727-3B7C-DA30FB4FDF68}"/>
          </ac:spMkLst>
        </pc:spChg>
        <pc:spChg chg="add mod">
          <ac:chgData name="Jeong, Jake (contracted)" userId="cb98d68d-c335-4ac8-a4bc-989f46b3ae95" providerId="ADAL" clId="{16BC37A6-D364-4456-9861-155B14A12D0E}" dt="2023-08-25T02:42:43.272" v="2390" actId="1076"/>
          <ac:spMkLst>
            <pc:docMk/>
            <pc:sldMk cId="3722320061" sldId="519"/>
            <ac:spMk id="47" creationId="{BCB7B425-BD6D-CF6D-1CAC-17B166BFA62C}"/>
          </ac:spMkLst>
        </pc:spChg>
        <pc:spChg chg="mod">
          <ac:chgData name="Jeong, Jake (contracted)" userId="cb98d68d-c335-4ac8-a4bc-989f46b3ae95" providerId="ADAL" clId="{16BC37A6-D364-4456-9861-155B14A12D0E}" dt="2023-08-25T02:42:40.827" v="2389" actId="1076"/>
          <ac:spMkLst>
            <pc:docMk/>
            <pc:sldMk cId="3722320061" sldId="519"/>
            <ac:spMk id="74" creationId="{DEE57CA8-1ABE-C699-9F81-32CF1A3A8AB2}"/>
          </ac:spMkLst>
        </pc:spChg>
        <pc:spChg chg="mod">
          <ac:chgData name="Jeong, Jake (contracted)" userId="cb98d68d-c335-4ac8-a4bc-989f46b3ae95" providerId="ADAL" clId="{16BC37A6-D364-4456-9861-155B14A12D0E}" dt="2023-08-25T02:37:45.171" v="2200" actId="1076"/>
          <ac:spMkLst>
            <pc:docMk/>
            <pc:sldMk cId="3722320061" sldId="519"/>
            <ac:spMk id="95" creationId="{64C8BEA5-4ECA-4509-4851-E11FC1D49F87}"/>
          </ac:spMkLst>
        </pc:spChg>
        <pc:spChg chg="del mod">
          <ac:chgData name="Jeong, Jake (contracted)" userId="cb98d68d-c335-4ac8-a4bc-989f46b3ae95" providerId="ADAL" clId="{16BC37A6-D364-4456-9861-155B14A12D0E}" dt="2023-08-25T02:37:20.605" v="2191" actId="478"/>
          <ac:spMkLst>
            <pc:docMk/>
            <pc:sldMk cId="3722320061" sldId="519"/>
            <ac:spMk id="126" creationId="{9320B3FE-C6B2-9B04-5502-EEDA89F50C1D}"/>
          </ac:spMkLst>
        </pc:spChg>
        <pc:grpChg chg="add del mod">
          <ac:chgData name="Jeong, Jake (contracted)" userId="cb98d68d-c335-4ac8-a4bc-989f46b3ae95" providerId="ADAL" clId="{16BC37A6-D364-4456-9861-155B14A12D0E}" dt="2023-08-28T00:35:17.119" v="6554" actId="21"/>
          <ac:grpSpMkLst>
            <pc:docMk/>
            <pc:sldMk cId="3722320061" sldId="519"/>
            <ac:grpSpMk id="7" creationId="{6B968441-DA35-FB8B-BAEB-67D5692E3B1D}"/>
          </ac:grpSpMkLst>
        </pc:grpChg>
        <pc:grpChg chg="mod">
          <ac:chgData name="Jeong, Jake (contracted)" userId="cb98d68d-c335-4ac8-a4bc-989f46b3ae95" providerId="ADAL" clId="{16BC37A6-D364-4456-9861-155B14A12D0E}" dt="2023-08-25T00:31:26.862" v="1169"/>
          <ac:grpSpMkLst>
            <pc:docMk/>
            <pc:sldMk cId="3722320061" sldId="519"/>
            <ac:grpSpMk id="10" creationId="{0423BC17-535A-01A9-EBCD-9D5595C25C26}"/>
          </ac:grpSpMkLst>
        </pc:grpChg>
        <pc:grpChg chg="del">
          <ac:chgData name="Jeong, Jake (contracted)" userId="cb98d68d-c335-4ac8-a4bc-989f46b3ae95" providerId="ADAL" clId="{16BC37A6-D364-4456-9861-155B14A12D0E}" dt="2023-08-25T00:29:17.262" v="1105" actId="478"/>
          <ac:grpSpMkLst>
            <pc:docMk/>
            <pc:sldMk cId="3722320061" sldId="519"/>
            <ac:grpSpMk id="135" creationId="{26435F51-5627-F52A-0E8A-689E2DFE30C4}"/>
          </ac:grpSpMkLst>
        </pc:grpChg>
        <pc:graphicFrameChg chg="mod modGraphic">
          <ac:chgData name="Jeong, Jake (contracted)" userId="cb98d68d-c335-4ac8-a4bc-989f46b3ae95" providerId="ADAL" clId="{16BC37A6-D364-4456-9861-155B14A12D0E}" dt="2023-08-25T00:30:37.735" v="1141" actId="1036"/>
          <ac:graphicFrameMkLst>
            <pc:docMk/>
            <pc:sldMk cId="3722320061" sldId="519"/>
            <ac:graphicFrameMk id="75" creationId="{D2EA298F-4DE7-29B5-C7B5-19A1F179A7B6}"/>
          </ac:graphicFrameMkLst>
        </pc:graphicFrameChg>
        <pc:picChg chg="mod">
          <ac:chgData name="Jeong, Jake (contracted)" userId="cb98d68d-c335-4ac8-a4bc-989f46b3ae95" providerId="ADAL" clId="{16BC37A6-D364-4456-9861-155B14A12D0E}" dt="2023-08-25T00:31:26.862" v="1169"/>
          <ac:picMkLst>
            <pc:docMk/>
            <pc:sldMk cId="3722320061" sldId="519"/>
            <ac:picMk id="14" creationId="{2249B70A-F6ED-5D6F-23A7-116E7B29E5A1}"/>
          </ac:picMkLst>
        </pc:picChg>
        <pc:picChg chg="mod">
          <ac:chgData name="Jeong, Jake (contracted)" userId="cb98d68d-c335-4ac8-a4bc-989f46b3ae95" providerId="ADAL" clId="{16BC37A6-D364-4456-9861-155B14A12D0E}" dt="2023-08-25T00:31:26.862" v="1169"/>
          <ac:picMkLst>
            <pc:docMk/>
            <pc:sldMk cId="3722320061" sldId="519"/>
            <ac:picMk id="15" creationId="{21C49C87-E0DC-020A-7A82-EA2C94938325}"/>
          </ac:picMkLst>
        </pc:picChg>
        <pc:picChg chg="add mod">
          <ac:chgData name="Jeong, Jake (contracted)" userId="cb98d68d-c335-4ac8-a4bc-989f46b3ae95" providerId="ADAL" clId="{16BC37A6-D364-4456-9861-155B14A12D0E}" dt="2023-08-25T00:46:03.130" v="1284"/>
          <ac:picMkLst>
            <pc:docMk/>
            <pc:sldMk cId="3722320061" sldId="519"/>
            <ac:picMk id="27" creationId="{C36358E2-0577-45DA-0AB6-3D670C6692DE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28" creationId="{14E2BE78-52F3-B802-10F2-20949533ED5A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29" creationId="{A780979F-8383-CF68-4ED6-72829BD0066E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0" creationId="{121E5906-DC28-AF89-2779-1D37F75C3DA2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1" creationId="{A2B7A105-842A-C1B3-E1F9-8EA563CF8F15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2" creationId="{25618B1F-79A9-2EEB-CB5C-6E2E33E2BB4E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3" creationId="{CEEDA479-BED6-D526-08A6-A31C68BD4148}"/>
          </ac:picMkLst>
        </pc:picChg>
        <pc:picChg chg="add mod">
          <ac:chgData name="Jeong, Jake (contracted)" userId="cb98d68d-c335-4ac8-a4bc-989f46b3ae95" providerId="ADAL" clId="{16BC37A6-D364-4456-9861-155B14A12D0E}" dt="2023-08-25T02:43:36.173" v="2396" actId="1076"/>
          <ac:picMkLst>
            <pc:docMk/>
            <pc:sldMk cId="3722320061" sldId="519"/>
            <ac:picMk id="34" creationId="{CE75FEF8-12FC-F1D9-1568-D1887CE541A3}"/>
          </ac:picMkLst>
        </pc:picChg>
        <pc:picChg chg="add mod ord">
          <ac:chgData name="Jeong, Jake (contracted)" userId="cb98d68d-c335-4ac8-a4bc-989f46b3ae95" providerId="ADAL" clId="{16BC37A6-D364-4456-9861-155B14A12D0E}" dt="2023-08-25T02:43:42.155" v="2398" actId="14100"/>
          <ac:picMkLst>
            <pc:docMk/>
            <pc:sldMk cId="3722320061" sldId="519"/>
            <ac:picMk id="35" creationId="{B7027577-1459-596C-2927-76998342FFC7}"/>
          </ac:picMkLst>
        </pc:picChg>
        <pc:picChg chg="add mod">
          <ac:chgData name="Jeong, Jake (contracted)" userId="cb98d68d-c335-4ac8-a4bc-989f46b3ae95" providerId="ADAL" clId="{16BC37A6-D364-4456-9861-155B14A12D0E}" dt="2023-08-25T02:37:30.952" v="2194" actId="1076"/>
          <ac:picMkLst>
            <pc:docMk/>
            <pc:sldMk cId="3722320061" sldId="519"/>
            <ac:picMk id="37" creationId="{7F660A58-D287-E78A-742E-2ADC17908CF5}"/>
          </ac:picMkLst>
        </pc:picChg>
        <pc:picChg chg="mod">
          <ac:chgData name="Jeong, Jake (contracted)" userId="cb98d68d-c335-4ac8-a4bc-989f46b3ae95" providerId="ADAL" clId="{16BC37A6-D364-4456-9861-155B14A12D0E}" dt="2023-08-25T02:42:12.497" v="2375" actId="1076"/>
          <ac:picMkLst>
            <pc:docMk/>
            <pc:sldMk cId="3722320061" sldId="519"/>
            <ac:picMk id="79" creationId="{2B206016-0042-966F-B37E-97B717A31DF4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10" creationId="{41C8DE10-E3B0-87DF-E854-C2A8EA00A330}"/>
          </ac:picMkLst>
        </pc:picChg>
        <pc:picChg chg="del">
          <ac:chgData name="Jeong, Jake (contracted)" userId="cb98d68d-c335-4ac8-a4bc-989f46b3ae95" providerId="ADAL" clId="{16BC37A6-D364-4456-9861-155B14A12D0E}" dt="2023-08-25T02:37:20.605" v="2191" actId="478"/>
          <ac:picMkLst>
            <pc:docMk/>
            <pc:sldMk cId="3722320061" sldId="519"/>
            <ac:picMk id="111" creationId="{65B064AE-57C0-3216-53E2-BFABC2A9F448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13" creationId="{D2118A81-20A0-6156-DBBC-B0B0B96DCC60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14" creationId="{9BD06F4B-DFF9-9981-3E37-3AB21E02826C}"/>
          </ac:picMkLst>
        </pc:picChg>
        <pc:picChg chg="del">
          <ac:chgData name="Jeong, Jake (contracted)" userId="cb98d68d-c335-4ac8-a4bc-989f46b3ae95" providerId="ADAL" clId="{16BC37A6-D364-4456-9861-155B14A12D0E}" dt="2023-08-25T02:37:20.605" v="2191" actId="478"/>
          <ac:picMkLst>
            <pc:docMk/>
            <pc:sldMk cId="3722320061" sldId="519"/>
            <ac:picMk id="117" creationId="{FABEF7EF-3565-8504-E5D1-0257DAFCD9D1}"/>
          </ac:picMkLst>
        </pc:picChg>
        <pc:picChg chg="del">
          <ac:chgData name="Jeong, Jake (contracted)" userId="cb98d68d-c335-4ac8-a4bc-989f46b3ae95" providerId="ADAL" clId="{16BC37A6-D364-4456-9861-155B14A12D0E}" dt="2023-08-25T02:37:20.605" v="2191" actId="478"/>
          <ac:picMkLst>
            <pc:docMk/>
            <pc:sldMk cId="3722320061" sldId="519"/>
            <ac:picMk id="118" creationId="{22EB9A18-FACF-8F4A-A47C-9F00097867ED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2" creationId="{53D349B1-5960-F35C-790C-9A5E4B8D9D39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3" creationId="{F1A2B340-8088-1B1B-0B61-8802DBE39277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4" creationId="{F64FC08A-3F33-3B27-1823-8326548678FF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5" creationId="{50483801-A4B7-A327-25E3-8B6F8E34006A}"/>
          </ac:picMkLst>
        </pc:picChg>
      </pc:sldChg>
      <pc:sldChg chg="addSp delSp modSp add mod ord">
        <pc:chgData name="Jeong, Jake (contracted)" userId="cb98d68d-c335-4ac8-a4bc-989f46b3ae95" providerId="ADAL" clId="{16BC37A6-D364-4456-9861-155B14A12D0E}" dt="2023-08-28T00:07:15.030" v="2869" actId="20577"/>
        <pc:sldMkLst>
          <pc:docMk/>
          <pc:sldMk cId="509780010" sldId="520"/>
        </pc:sldMkLst>
        <pc:spChg chg="add mod">
          <ac:chgData name="Jeong, Jake (contracted)" userId="cb98d68d-c335-4ac8-a4bc-989f46b3ae95" providerId="ADAL" clId="{16BC37A6-D364-4456-9861-155B14A12D0E}" dt="2023-08-25T02:41:20.425" v="2363"/>
          <ac:spMkLst>
            <pc:docMk/>
            <pc:sldMk cId="509780010" sldId="520"/>
            <ac:spMk id="3" creationId="{5CA2A8C7-7077-AE9D-1E66-909C919DC319}"/>
          </ac:spMkLst>
        </pc:spChg>
        <pc:spChg chg="mod">
          <ac:chgData name="Jeong, Jake (contracted)" userId="cb98d68d-c335-4ac8-a4bc-989f46b3ae95" providerId="ADAL" clId="{16BC37A6-D364-4456-9861-155B14A12D0E}" dt="2023-08-25T02:27:17.342" v="1999" actId="20577"/>
          <ac:spMkLst>
            <pc:docMk/>
            <pc:sldMk cId="509780010" sldId="520"/>
            <ac:spMk id="22" creationId="{49D68903-F576-68A3-A354-A68C23F370DB}"/>
          </ac:spMkLst>
        </pc:spChg>
        <pc:spChg chg="mod">
          <ac:chgData name="Jeong, Jake (contracted)" userId="cb98d68d-c335-4ac8-a4bc-989f46b3ae95" providerId="ADAL" clId="{16BC37A6-D364-4456-9861-155B14A12D0E}" dt="2023-08-28T00:07:15.030" v="2869" actId="20577"/>
          <ac:spMkLst>
            <pc:docMk/>
            <pc:sldMk cId="509780010" sldId="520"/>
            <ac:spMk id="46" creationId="{77E019DF-B611-9727-3B7C-DA30FB4FDF68}"/>
          </ac:spMkLst>
        </pc:spChg>
        <pc:spChg chg="mod">
          <ac:chgData name="Jeong, Jake (contracted)" userId="cb98d68d-c335-4ac8-a4bc-989f46b3ae95" providerId="ADAL" clId="{16BC37A6-D364-4456-9861-155B14A12D0E}" dt="2023-08-25T02:25:06.946" v="1986" actId="1076"/>
          <ac:spMkLst>
            <pc:docMk/>
            <pc:sldMk cId="509780010" sldId="520"/>
            <ac:spMk id="74" creationId="{DEE57CA8-1ABE-C699-9F81-32CF1A3A8AB2}"/>
          </ac:spMkLst>
        </pc:spChg>
        <pc:spChg chg="mod">
          <ac:chgData name="Jeong, Jake (contracted)" userId="cb98d68d-c335-4ac8-a4bc-989f46b3ae95" providerId="ADAL" clId="{16BC37A6-D364-4456-9861-155B14A12D0E}" dt="2023-08-25T02:39:25.911" v="2265" actId="1037"/>
          <ac:spMkLst>
            <pc:docMk/>
            <pc:sldMk cId="509780010" sldId="520"/>
            <ac:spMk id="126" creationId="{9320B3FE-C6B2-9B04-5502-EEDA89F50C1D}"/>
          </ac:spMkLst>
        </pc:spChg>
        <pc:picChg chg="mod">
          <ac:chgData name="Jeong, Jake (contracted)" userId="cb98d68d-c335-4ac8-a4bc-989f46b3ae95" providerId="ADAL" clId="{16BC37A6-D364-4456-9861-155B14A12D0E}" dt="2023-08-25T02:25:29.823" v="1991" actId="1036"/>
          <ac:picMkLst>
            <pc:docMk/>
            <pc:sldMk cId="509780010" sldId="520"/>
            <ac:picMk id="110" creationId="{41C8DE10-E3B0-87DF-E854-C2A8EA00A330}"/>
          </ac:picMkLst>
        </pc:picChg>
        <pc:picChg chg="mod">
          <ac:chgData name="Jeong, Jake (contracted)" userId="cb98d68d-c335-4ac8-a4bc-989f46b3ae95" providerId="ADAL" clId="{16BC37A6-D364-4456-9861-155B14A12D0E}" dt="2023-08-25T02:25:17.685" v="1988" actId="1076"/>
          <ac:picMkLst>
            <pc:docMk/>
            <pc:sldMk cId="509780010" sldId="520"/>
            <ac:picMk id="113" creationId="{D2118A81-20A0-6156-DBBC-B0B0B96DCC60}"/>
          </ac:picMkLst>
        </pc:picChg>
        <pc:picChg chg="mod">
          <ac:chgData name="Jeong, Jake (contracted)" userId="cb98d68d-c335-4ac8-a4bc-989f46b3ae95" providerId="ADAL" clId="{16BC37A6-D364-4456-9861-155B14A12D0E}" dt="2023-08-25T02:25:17.685" v="1988" actId="1076"/>
          <ac:picMkLst>
            <pc:docMk/>
            <pc:sldMk cId="509780010" sldId="520"/>
            <ac:picMk id="122" creationId="{53D349B1-5960-F35C-790C-9A5E4B8D9D39}"/>
          </ac:picMkLst>
        </pc:picChg>
        <pc:picChg chg="mod">
          <ac:chgData name="Jeong, Jake (contracted)" userId="cb98d68d-c335-4ac8-a4bc-989f46b3ae95" providerId="ADAL" clId="{16BC37A6-D364-4456-9861-155B14A12D0E}" dt="2023-08-25T02:25:29.823" v="1991" actId="1036"/>
          <ac:picMkLst>
            <pc:docMk/>
            <pc:sldMk cId="509780010" sldId="520"/>
            <ac:picMk id="123" creationId="{F1A2B340-8088-1B1B-0B61-8802DBE39277}"/>
          </ac:picMkLst>
        </pc:picChg>
        <pc:picChg chg="del">
          <ac:chgData name="Jeong, Jake (contracted)" userId="cb98d68d-c335-4ac8-a4bc-989f46b3ae95" providerId="ADAL" clId="{16BC37A6-D364-4456-9861-155B14A12D0E}" dt="2023-08-25T02:22:15.592" v="1897" actId="478"/>
          <ac:picMkLst>
            <pc:docMk/>
            <pc:sldMk cId="509780010" sldId="520"/>
            <ac:picMk id="124" creationId="{F64FC08A-3F33-3B27-1823-8326548678FF}"/>
          </ac:picMkLst>
        </pc:picChg>
        <pc:picChg chg="mod">
          <ac:chgData name="Jeong, Jake (contracted)" userId="cb98d68d-c335-4ac8-a4bc-989f46b3ae95" providerId="ADAL" clId="{16BC37A6-D364-4456-9861-155B14A12D0E}" dt="2023-08-25T02:25:17.685" v="1988" actId="1076"/>
          <ac:picMkLst>
            <pc:docMk/>
            <pc:sldMk cId="509780010" sldId="520"/>
            <ac:picMk id="125" creationId="{50483801-A4B7-A327-25E3-8B6F8E34006A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7T23:58:05.386" v="2535" actId="20577"/>
        <pc:sldMkLst>
          <pc:docMk/>
          <pc:sldMk cId="842018887" sldId="521"/>
        </pc:sldMkLst>
        <pc:spChg chg="mod">
          <ac:chgData name="Jeong, Jake (contracted)" userId="cb98d68d-c335-4ac8-a4bc-989f46b3ae95" providerId="ADAL" clId="{16BC37A6-D364-4456-9861-155B14A12D0E}" dt="2023-08-27T23:58:05.386" v="2535" actId="20577"/>
          <ac:spMkLst>
            <pc:docMk/>
            <pc:sldMk cId="842018887" sldId="521"/>
            <ac:spMk id="4" creationId="{7BF60A9B-8385-2F0D-856F-CD11388A943B}"/>
          </ac:spMkLst>
        </pc:spChg>
        <pc:spChg chg="add mod topLvl">
          <ac:chgData name="Jeong, Jake (contracted)" userId="cb98d68d-c335-4ac8-a4bc-989f46b3ae95" providerId="ADAL" clId="{16BC37A6-D364-4456-9861-155B14A12D0E}" dt="2023-08-25T02:17:59.338" v="1840" actId="14100"/>
          <ac:spMkLst>
            <pc:docMk/>
            <pc:sldMk cId="842018887" sldId="521"/>
            <ac:spMk id="6" creationId="{4409FFF2-4692-84C2-D3FD-D78D980AF3B4}"/>
          </ac:spMkLst>
        </pc:spChg>
        <pc:spChg chg="add del mod ord topLvl">
          <ac:chgData name="Jeong, Jake (contracted)" userId="cb98d68d-c335-4ac8-a4bc-989f46b3ae95" providerId="ADAL" clId="{16BC37A6-D364-4456-9861-155B14A12D0E}" dt="2023-08-25T02:23:18.980" v="1913" actId="478"/>
          <ac:spMkLst>
            <pc:docMk/>
            <pc:sldMk cId="842018887" sldId="521"/>
            <ac:spMk id="7" creationId="{C822582A-C029-2C1F-B8F9-821BADDECF24}"/>
          </ac:spMkLst>
        </pc:spChg>
        <pc:spChg chg="add mod topLvl">
          <ac:chgData name="Jeong, Jake (contracted)" userId="cb98d68d-c335-4ac8-a4bc-989f46b3ae95" providerId="ADAL" clId="{16BC37A6-D364-4456-9861-155B14A12D0E}" dt="2023-08-25T02:17:59.338" v="1840" actId="14100"/>
          <ac:spMkLst>
            <pc:docMk/>
            <pc:sldMk cId="842018887" sldId="521"/>
            <ac:spMk id="8" creationId="{7A8B9976-1567-42AD-E25A-219DFA7AE143}"/>
          </ac:spMkLst>
        </pc:spChg>
        <pc:spChg chg="add del mod">
          <ac:chgData name="Jeong, Jake (contracted)" userId="cb98d68d-c335-4ac8-a4bc-989f46b3ae95" providerId="ADAL" clId="{16BC37A6-D364-4456-9861-155B14A12D0E}" dt="2023-08-25T02:17:22.866" v="1836" actId="478"/>
          <ac:spMkLst>
            <pc:docMk/>
            <pc:sldMk cId="842018887" sldId="521"/>
            <ac:spMk id="14" creationId="{3AE65FDB-81F8-8572-0EF1-569F934A33E5}"/>
          </ac:spMkLst>
        </pc:spChg>
        <pc:spChg chg="add del mod">
          <ac:chgData name="Jeong, Jake (contracted)" userId="cb98d68d-c335-4ac8-a4bc-989f46b3ae95" providerId="ADAL" clId="{16BC37A6-D364-4456-9861-155B14A12D0E}" dt="2023-08-25T02:17:07.716" v="1829" actId="22"/>
          <ac:spMkLst>
            <pc:docMk/>
            <pc:sldMk cId="842018887" sldId="521"/>
            <ac:spMk id="18" creationId="{CBAB1302-F0A2-70C4-38D2-EC5034DD989A}"/>
          </ac:spMkLst>
        </pc:spChg>
        <pc:spChg chg="add mod">
          <ac:chgData name="Jeong, Jake (contracted)" userId="cb98d68d-c335-4ac8-a4bc-989f46b3ae95" providerId="ADAL" clId="{16BC37A6-D364-4456-9861-155B14A12D0E}" dt="2023-08-27T23:36:07.325" v="2527" actId="1038"/>
          <ac:spMkLst>
            <pc:docMk/>
            <pc:sldMk cId="842018887" sldId="521"/>
            <ac:spMk id="19" creationId="{F11FF5D4-CD61-7755-42A8-03D771B8B6D0}"/>
          </ac:spMkLst>
        </pc:spChg>
        <pc:spChg chg="add del mod">
          <ac:chgData name="Jeong, Jake (contracted)" userId="cb98d68d-c335-4ac8-a4bc-989f46b3ae95" providerId="ADAL" clId="{16BC37A6-D364-4456-9861-155B14A12D0E}" dt="2023-08-25T02:20:20.949" v="1868" actId="478"/>
          <ac:spMkLst>
            <pc:docMk/>
            <pc:sldMk cId="842018887" sldId="521"/>
            <ac:spMk id="21" creationId="{5267FCE6-A91C-6B83-9AD4-67A550D8384D}"/>
          </ac:spMkLst>
        </pc:spChg>
        <pc:spChg chg="add mod">
          <ac:chgData name="Jeong, Jake (contracted)" userId="cb98d68d-c335-4ac8-a4bc-989f46b3ae95" providerId="ADAL" clId="{16BC37A6-D364-4456-9861-155B14A12D0E}" dt="2023-08-25T02:24:47.378" v="1983" actId="1035"/>
          <ac:spMkLst>
            <pc:docMk/>
            <pc:sldMk cId="842018887" sldId="521"/>
            <ac:spMk id="22" creationId="{A9608950-2FBC-0556-5407-0BFA08184E2D}"/>
          </ac:spMkLst>
        </pc:spChg>
        <pc:spChg chg="add mod">
          <ac:chgData name="Jeong, Jake (contracted)" userId="cb98d68d-c335-4ac8-a4bc-989f46b3ae95" providerId="ADAL" clId="{16BC37A6-D364-4456-9861-155B14A12D0E}" dt="2023-08-25T02:24:47.378" v="1983" actId="1035"/>
          <ac:spMkLst>
            <pc:docMk/>
            <pc:sldMk cId="842018887" sldId="521"/>
            <ac:spMk id="23" creationId="{F5723CD5-BC1A-37E7-D16C-60961333B1CC}"/>
          </ac:spMkLst>
        </pc:spChg>
        <pc:spChg chg="add mod">
          <ac:chgData name="Jeong, Jake (contracted)" userId="cb98d68d-c335-4ac8-a4bc-989f46b3ae95" providerId="ADAL" clId="{16BC37A6-D364-4456-9861-155B14A12D0E}" dt="2023-08-25T02:24:47.378" v="1983" actId="1035"/>
          <ac:spMkLst>
            <pc:docMk/>
            <pc:sldMk cId="842018887" sldId="521"/>
            <ac:spMk id="24" creationId="{DFB9B6A6-FD7B-13FE-CEED-5EA00C92D767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5" creationId="{62FFE35C-AB1F-9E88-07A7-8533F457D191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6" creationId="{18F19935-8B6F-8ECB-9821-361624D264E4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7" creationId="{4E1BD541-7E9F-D04E-ECD7-F005CF13A112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8" creationId="{51F9447B-57A2-B2D6-6DA0-F63BA3B4C493}"/>
          </ac:spMkLst>
        </pc:spChg>
        <pc:spChg chg="add mod">
          <ac:chgData name="Jeong, Jake (contracted)" userId="cb98d68d-c335-4ac8-a4bc-989f46b3ae95" providerId="ADAL" clId="{16BC37A6-D364-4456-9861-155B14A12D0E}" dt="2023-08-27T23:26:46.942" v="2526" actId="1038"/>
          <ac:spMkLst>
            <pc:docMk/>
            <pc:sldMk cId="842018887" sldId="521"/>
            <ac:spMk id="29" creationId="{47FEF3D7-8B44-6CA9-D02D-840088F2DC52}"/>
          </ac:spMkLst>
        </pc:spChg>
        <pc:spChg chg="add mod">
          <ac:chgData name="Jeong, Jake (contracted)" userId="cb98d68d-c335-4ac8-a4bc-989f46b3ae95" providerId="ADAL" clId="{16BC37A6-D364-4456-9861-155B14A12D0E}" dt="2023-08-27T23:26:26.478" v="2519" actId="1076"/>
          <ac:spMkLst>
            <pc:docMk/>
            <pc:sldMk cId="842018887" sldId="521"/>
            <ac:spMk id="30" creationId="{5303531B-0827-6B48-DEA4-F8370666DFAD}"/>
          </ac:spMkLst>
        </pc:spChg>
        <pc:spChg chg="add mod">
          <ac:chgData name="Jeong, Jake (contracted)" userId="cb98d68d-c335-4ac8-a4bc-989f46b3ae95" providerId="ADAL" clId="{16BC37A6-D364-4456-9861-155B14A12D0E}" dt="2023-08-27T23:26:29.153" v="2520" actId="1076"/>
          <ac:spMkLst>
            <pc:docMk/>
            <pc:sldMk cId="842018887" sldId="521"/>
            <ac:spMk id="31" creationId="{06E176F5-7D56-1D28-65C6-C48A9D2D7070}"/>
          </ac:spMkLst>
        </pc:spChg>
        <pc:spChg chg="add del mod">
          <ac:chgData name="Jeong, Jake (contracted)" userId="cb98d68d-c335-4ac8-a4bc-989f46b3ae95" providerId="ADAL" clId="{16BC37A6-D364-4456-9861-155B14A12D0E}" dt="2023-08-27T23:26:30.409" v="2521" actId="1076"/>
          <ac:spMkLst>
            <pc:docMk/>
            <pc:sldMk cId="842018887" sldId="521"/>
            <ac:spMk id="32" creationId="{511C97C6-5EB8-5B5B-5F13-6D3F6CEB44DF}"/>
          </ac:spMkLst>
        </pc:spChg>
        <pc:spChg chg="add del mod">
          <ac:chgData name="Jeong, Jake (contracted)" userId="cb98d68d-c335-4ac8-a4bc-989f46b3ae95" providerId="ADAL" clId="{16BC37A6-D364-4456-9861-155B14A12D0E}" dt="2023-08-27T23:26:13.367" v="2516" actId="478"/>
          <ac:spMkLst>
            <pc:docMk/>
            <pc:sldMk cId="842018887" sldId="521"/>
            <ac:spMk id="33" creationId="{A8AD31F8-D0F3-9A00-772E-883B8F4E8CDA}"/>
          </ac:spMkLst>
        </pc:spChg>
        <pc:spChg chg="mod">
          <ac:chgData name="Jeong, Jake (contracted)" userId="cb98d68d-c335-4ac8-a4bc-989f46b3ae95" providerId="ADAL" clId="{16BC37A6-D364-4456-9861-155B14A12D0E}" dt="2023-08-25T02:11:02.604" v="1752" actId="14100"/>
          <ac:spMkLst>
            <pc:docMk/>
            <pc:sldMk cId="842018887" sldId="521"/>
            <ac:spMk id="51" creationId="{DEBE51D4-5D15-A1BE-3C3B-440398119A74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61" creationId="{505E06DA-1A09-2B4E-584A-BCDAA9FB4F01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63" creationId="{570747C8-1034-450A-95AC-AF1C99695703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1024" creationId="{D39152C3-DA2F-325D-0B7A-8D452AC8CEE8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1025" creationId="{14651CAB-25E4-44A7-A94F-41EDD876F0E3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1030" creationId="{3F6592DF-4560-F71B-F5D4-5EA1880943A3}"/>
          </ac:spMkLst>
        </pc:spChg>
        <pc:spChg chg="add del">
          <ac:chgData name="Jeong, Jake (contracted)" userId="cb98d68d-c335-4ac8-a4bc-989f46b3ae95" providerId="ADAL" clId="{16BC37A6-D364-4456-9861-155B14A12D0E}" dt="2023-08-25T02:11:28.586" v="1758" actId="478"/>
          <ac:spMkLst>
            <pc:docMk/>
            <pc:sldMk cId="842018887" sldId="521"/>
            <ac:spMk id="1031" creationId="{AE2991A2-B033-B279-FB09-D1C67707BF1E}"/>
          </ac:spMkLst>
        </pc:spChg>
        <pc:grpChg chg="add mod topLvl">
          <ac:chgData name="Jeong, Jake (contracted)" userId="cb98d68d-c335-4ac8-a4bc-989f46b3ae95" providerId="ADAL" clId="{16BC37A6-D364-4456-9861-155B14A12D0E}" dt="2023-08-25T02:13:47.186" v="1791" actId="1076"/>
          <ac:grpSpMkLst>
            <pc:docMk/>
            <pc:sldMk cId="842018887" sldId="521"/>
            <ac:grpSpMk id="9" creationId="{AA1FA987-356D-5FB3-6E8E-A004367E3562}"/>
          </ac:grpSpMkLst>
        </pc:grpChg>
        <pc:grpChg chg="add del mod">
          <ac:chgData name="Jeong, Jake (contracted)" userId="cb98d68d-c335-4ac8-a4bc-989f46b3ae95" providerId="ADAL" clId="{16BC37A6-D364-4456-9861-155B14A12D0E}" dt="2023-08-25T02:12:30.846" v="1770" actId="165"/>
          <ac:grpSpMkLst>
            <pc:docMk/>
            <pc:sldMk cId="842018887" sldId="521"/>
            <ac:grpSpMk id="12" creationId="{94EA9E96-BF7C-87C4-6BAE-2901BB833FBC}"/>
          </ac:grpSpMkLst>
        </pc:grpChg>
        <pc:picChg chg="mod">
          <ac:chgData name="Jeong, Jake (contracted)" userId="cb98d68d-c335-4ac8-a4bc-989f46b3ae95" providerId="ADAL" clId="{16BC37A6-D364-4456-9861-155B14A12D0E}" dt="2023-08-25T02:13:47.186" v="1791" actId="1076"/>
          <ac:picMkLst>
            <pc:docMk/>
            <pc:sldMk cId="842018887" sldId="521"/>
            <ac:picMk id="10" creationId="{321DAD27-0BEA-328A-2CA4-3639E806FCC9}"/>
          </ac:picMkLst>
        </pc:picChg>
        <pc:picChg chg="mod">
          <ac:chgData name="Jeong, Jake (contracted)" userId="cb98d68d-c335-4ac8-a4bc-989f46b3ae95" providerId="ADAL" clId="{16BC37A6-D364-4456-9861-155B14A12D0E}" dt="2023-08-25T02:13:47.186" v="1791" actId="1076"/>
          <ac:picMkLst>
            <pc:docMk/>
            <pc:sldMk cId="842018887" sldId="521"/>
            <ac:picMk id="11" creationId="{B54ED1F5-C5C4-E883-3DD2-BC49DAB12C1C}"/>
          </ac:picMkLst>
        </pc:picChg>
        <pc:picChg chg="mod">
          <ac:chgData name="Jeong, Jake (contracted)" userId="cb98d68d-c335-4ac8-a4bc-989f46b3ae95" providerId="ADAL" clId="{16BC37A6-D364-4456-9861-155B14A12D0E}" dt="2023-08-25T02:23:22.007" v="1915" actId="1076"/>
          <ac:picMkLst>
            <pc:docMk/>
            <pc:sldMk cId="842018887" sldId="521"/>
            <ac:picMk id="49" creationId="{CEC1E31B-6AE1-7B47-1A8D-969E3CB76855}"/>
          </ac:picMkLst>
        </pc:picChg>
        <pc:picChg chg="mod">
          <ac:chgData name="Jeong, Jake (contracted)" userId="cb98d68d-c335-4ac8-a4bc-989f46b3ae95" providerId="ADAL" clId="{16BC37A6-D364-4456-9861-155B14A12D0E}" dt="2023-08-25T02:11:02.604" v="1752" actId="14100"/>
          <ac:picMkLst>
            <pc:docMk/>
            <pc:sldMk cId="842018887" sldId="521"/>
            <ac:picMk id="52" creationId="{80C7AAAB-2504-20F0-BA12-74D4F0958447}"/>
          </ac:picMkLst>
        </pc:picChg>
        <pc:picChg chg="add del">
          <ac:chgData name="Jeong, Jake (contracted)" userId="cb98d68d-c335-4ac8-a4bc-989f46b3ae95" providerId="ADAL" clId="{16BC37A6-D364-4456-9861-155B14A12D0E}" dt="2023-08-25T02:11:27.764" v="1757" actId="478"/>
          <ac:picMkLst>
            <pc:docMk/>
            <pc:sldMk cId="842018887" sldId="521"/>
            <ac:picMk id="62" creationId="{84D15AEF-EC45-1D03-E2BC-E607B245E156}"/>
          </ac:picMkLst>
        </pc:picChg>
        <pc:picChg chg="add del">
          <ac:chgData name="Jeong, Jake (contracted)" userId="cb98d68d-c335-4ac8-a4bc-989f46b3ae95" providerId="ADAL" clId="{16BC37A6-D364-4456-9861-155B14A12D0E}" dt="2023-08-25T02:11:22.882" v="1756" actId="478"/>
          <ac:picMkLst>
            <pc:docMk/>
            <pc:sldMk cId="842018887" sldId="521"/>
            <ac:picMk id="1026" creationId="{9A7552CA-1C73-2334-B449-02AC7E3E560B}"/>
          </ac:picMkLst>
        </pc:picChg>
        <pc:cxnChg chg="add del mod">
          <ac:chgData name="Jeong, Jake (contracted)" userId="cb98d68d-c335-4ac8-a4bc-989f46b3ae95" providerId="ADAL" clId="{16BC37A6-D364-4456-9861-155B14A12D0E}" dt="2023-08-25T02:17:10.751" v="1831" actId="478"/>
          <ac:cxnSpMkLst>
            <pc:docMk/>
            <pc:sldMk cId="842018887" sldId="521"/>
            <ac:cxnSpMk id="15" creationId="{7D80EB9F-252F-AD28-1905-FFA85DB6146D}"/>
          </ac:cxnSpMkLst>
        </pc:cxnChg>
        <pc:cxnChg chg="add del">
          <ac:chgData name="Jeong, Jake (contracted)" userId="cb98d68d-c335-4ac8-a4bc-989f46b3ae95" providerId="ADAL" clId="{16BC37A6-D364-4456-9861-155B14A12D0E}" dt="2023-08-25T02:11:27.764" v="1757" actId="478"/>
          <ac:cxnSpMkLst>
            <pc:docMk/>
            <pc:sldMk cId="842018887" sldId="521"/>
            <ac:cxnSpMk id="1027" creationId="{C9561341-1534-B4D9-0227-6DBA487F2FE6}"/>
          </ac:cxnSpMkLst>
        </pc:cxnChg>
        <pc:cxnChg chg="add del">
          <ac:chgData name="Jeong, Jake (contracted)" userId="cb98d68d-c335-4ac8-a4bc-989f46b3ae95" providerId="ADAL" clId="{16BC37A6-D364-4456-9861-155B14A12D0E}" dt="2023-08-25T02:11:27.764" v="1757" actId="478"/>
          <ac:cxnSpMkLst>
            <pc:docMk/>
            <pc:sldMk cId="842018887" sldId="521"/>
            <ac:cxnSpMk id="1028" creationId="{2919EA76-A83C-7279-0670-236C545FEAAA}"/>
          </ac:cxnSpMkLst>
        </pc:cxnChg>
        <pc:cxnChg chg="add del">
          <ac:chgData name="Jeong, Jake (contracted)" userId="cb98d68d-c335-4ac8-a4bc-989f46b3ae95" providerId="ADAL" clId="{16BC37A6-D364-4456-9861-155B14A12D0E}" dt="2023-08-25T02:11:27.764" v="1757" actId="478"/>
          <ac:cxnSpMkLst>
            <pc:docMk/>
            <pc:sldMk cId="842018887" sldId="521"/>
            <ac:cxnSpMk id="1029" creationId="{8D0F60B1-D4E9-D087-CB09-A3098885DF72}"/>
          </ac:cxnSpMkLst>
        </pc:cxnChg>
      </pc:sldChg>
      <pc:sldChg chg="addSp delSp modSp add mod">
        <pc:chgData name="Jeong, Jake (contracted)" userId="cb98d68d-c335-4ac8-a4bc-989f46b3ae95" providerId="ADAL" clId="{16BC37A6-D364-4456-9861-155B14A12D0E}" dt="2023-08-28T00:07:35.442" v="2892" actId="1035"/>
        <pc:sldMkLst>
          <pc:docMk/>
          <pc:sldMk cId="2625408312" sldId="522"/>
        </pc:sldMkLst>
        <pc:spChg chg="add del mod">
          <ac:chgData name="Jeong, Jake (contracted)" userId="cb98d68d-c335-4ac8-a4bc-989f46b3ae95" providerId="ADAL" clId="{16BC37A6-D364-4456-9861-155B14A12D0E}" dt="2023-08-28T00:07:23.655" v="2872"/>
          <ac:spMkLst>
            <pc:docMk/>
            <pc:sldMk cId="2625408312" sldId="522"/>
            <ac:spMk id="3" creationId="{951A6246-0A89-2485-7A5A-D368CA6767C6}"/>
          </ac:spMkLst>
        </pc:spChg>
        <pc:spChg chg="add mod">
          <ac:chgData name="Jeong, Jake (contracted)" userId="cb98d68d-c335-4ac8-a4bc-989f46b3ae95" providerId="ADAL" clId="{16BC37A6-D364-4456-9861-155B14A12D0E}" dt="2023-08-25T02:40:38.516" v="2324" actId="1038"/>
          <ac:spMkLst>
            <pc:docMk/>
            <pc:sldMk cId="2625408312" sldId="522"/>
            <ac:spMk id="4" creationId="{9225837A-7EED-2496-7588-763379DB320A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5" creationId="{2ED14EDE-1CB3-BF57-623E-BEE78518794C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6" creationId="{C9FB08BF-51EE-F41B-C00C-31B89F30EBF0}"/>
          </ac:spMkLst>
        </pc:spChg>
        <pc:spChg chg="add mod">
          <ac:chgData name="Jeong, Jake (contracted)" userId="cb98d68d-c335-4ac8-a4bc-989f46b3ae95" providerId="ADAL" clId="{16BC37A6-D364-4456-9861-155B14A12D0E}" dt="2023-08-25T02:40:46.887" v="2336" actId="1038"/>
          <ac:spMkLst>
            <pc:docMk/>
            <pc:sldMk cId="2625408312" sldId="522"/>
            <ac:spMk id="7" creationId="{4049947E-6F34-0119-04FB-C416B6B133E0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10" creationId="{A10FF505-971D-DB7F-69AC-52E986EA063B}"/>
          </ac:spMkLst>
        </pc:spChg>
        <pc:spChg chg="add mod">
          <ac:chgData name="Jeong, Jake (contracted)" userId="cb98d68d-c335-4ac8-a4bc-989f46b3ae95" providerId="ADAL" clId="{16BC37A6-D364-4456-9861-155B14A12D0E}" dt="2023-08-25T02:40:46.887" v="2336" actId="1038"/>
          <ac:spMkLst>
            <pc:docMk/>
            <pc:sldMk cId="2625408312" sldId="522"/>
            <ac:spMk id="12" creationId="{D60FAFCD-8909-C009-84A5-C2D3905DEF0B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14" creationId="{F0C42F44-6161-AB41-64A3-D5DD6503F8C2}"/>
          </ac:spMkLst>
        </pc:spChg>
        <pc:spChg chg="add del mod">
          <ac:chgData name="Jeong, Jake (contracted)" userId="cb98d68d-c335-4ac8-a4bc-989f46b3ae95" providerId="ADAL" clId="{16BC37A6-D364-4456-9861-155B14A12D0E}" dt="2023-08-25T02:31:28.202" v="2105" actId="478"/>
          <ac:spMkLst>
            <pc:docMk/>
            <pc:sldMk cId="2625408312" sldId="522"/>
            <ac:spMk id="17" creationId="{36E96BC8-34CE-DD50-2560-CF042F61D148}"/>
          </ac:spMkLst>
        </pc:spChg>
        <pc:spChg chg="mod">
          <ac:chgData name="Jeong, Jake (contracted)" userId="cb98d68d-c335-4ac8-a4bc-989f46b3ae95" providerId="ADAL" clId="{16BC37A6-D364-4456-9861-155B14A12D0E}" dt="2023-08-25T02:27:21.775" v="2001" actId="20577"/>
          <ac:spMkLst>
            <pc:docMk/>
            <pc:sldMk cId="2625408312" sldId="522"/>
            <ac:spMk id="22" creationId="{49D68903-F576-68A3-A354-A68C23F370DB}"/>
          </ac:spMkLst>
        </pc:spChg>
        <pc:spChg chg="add mod">
          <ac:chgData name="Jeong, Jake (contracted)" userId="cb98d68d-c335-4ac8-a4bc-989f46b3ae95" providerId="ADAL" clId="{16BC37A6-D364-4456-9861-155B14A12D0E}" dt="2023-08-25T02:41:10.342" v="2362"/>
          <ac:spMkLst>
            <pc:docMk/>
            <pc:sldMk cId="2625408312" sldId="522"/>
            <ac:spMk id="23" creationId="{6C8CFBE2-0950-EC90-40F2-B18015DC0F26}"/>
          </ac:spMkLst>
        </pc:spChg>
        <pc:spChg chg="add del mod">
          <ac:chgData name="Jeong, Jake (contracted)" userId="cb98d68d-c335-4ac8-a4bc-989f46b3ae95" providerId="ADAL" clId="{16BC37A6-D364-4456-9861-155B14A12D0E}" dt="2023-08-28T00:07:29.546" v="2874"/>
          <ac:spMkLst>
            <pc:docMk/>
            <pc:sldMk cId="2625408312" sldId="522"/>
            <ac:spMk id="46" creationId="{77E019DF-B611-9727-3B7C-DA30FB4FDF68}"/>
          </ac:spMkLst>
        </pc:spChg>
        <pc:spChg chg="mod">
          <ac:chgData name="Jeong, Jake (contracted)" userId="cb98d68d-c335-4ac8-a4bc-989f46b3ae95" providerId="ADAL" clId="{16BC37A6-D364-4456-9861-155B14A12D0E}" dt="2023-08-25T02:33:01.531" v="2146" actId="1076"/>
          <ac:spMkLst>
            <pc:docMk/>
            <pc:sldMk cId="2625408312" sldId="522"/>
            <ac:spMk id="74" creationId="{DEE57CA8-1ABE-C699-9F81-32CF1A3A8AB2}"/>
          </ac:spMkLst>
        </pc:spChg>
        <pc:spChg chg="mod">
          <ac:chgData name="Jeong, Jake (contracted)" userId="cb98d68d-c335-4ac8-a4bc-989f46b3ae95" providerId="ADAL" clId="{16BC37A6-D364-4456-9861-155B14A12D0E}" dt="2023-08-25T02:29:52.827" v="2088" actId="20577"/>
          <ac:spMkLst>
            <pc:docMk/>
            <pc:sldMk cId="2625408312" sldId="522"/>
            <ac:spMk id="95" creationId="{64C8BEA5-4ECA-4509-4851-E11FC1D49F87}"/>
          </ac:spMkLst>
        </pc:spChg>
        <pc:spChg chg="mod">
          <ac:chgData name="Jeong, Jake (contracted)" userId="cb98d68d-c335-4ac8-a4bc-989f46b3ae95" providerId="ADAL" clId="{16BC37A6-D364-4456-9861-155B14A12D0E}" dt="2023-08-25T02:40:52.572" v="2358" actId="1038"/>
          <ac:spMkLst>
            <pc:docMk/>
            <pc:sldMk cId="2625408312" sldId="522"/>
            <ac:spMk id="126" creationId="{9320B3FE-C6B2-9B04-5502-EEDA89F50C1D}"/>
          </ac:spMkLst>
        </pc:spChg>
        <pc:spChg chg="mod">
          <ac:chgData name="Jeong, Jake (contracted)" userId="cb98d68d-c335-4ac8-a4bc-989f46b3ae95" providerId="ADAL" clId="{16BC37A6-D364-4456-9861-155B14A12D0E}" dt="2023-08-28T00:07:35.442" v="2892" actId="1035"/>
          <ac:spMkLst>
            <pc:docMk/>
            <pc:sldMk cId="2625408312" sldId="522"/>
            <ac:spMk id="138" creationId="{99384210-B313-FA70-C87A-CE847BAC4C24}"/>
          </ac:spMkLst>
        </pc:spChg>
        <pc:graphicFrameChg chg="add del mod">
          <ac:chgData name="Jeong, Jake (contracted)" userId="cb98d68d-c335-4ac8-a4bc-989f46b3ae95" providerId="ADAL" clId="{16BC37A6-D364-4456-9861-155B14A12D0E}" dt="2023-08-25T02:28:12.667" v="2007"/>
          <ac:graphicFrameMkLst>
            <pc:docMk/>
            <pc:sldMk cId="2625408312" sldId="522"/>
            <ac:graphicFrameMk id="3" creationId="{51BF985C-396E-C2B5-0973-EB40B39753CA}"/>
          </ac:graphicFrameMkLst>
        </pc:graphicFrameChg>
        <pc:graphicFrameChg chg="add del mod modGraphic">
          <ac:chgData name="Jeong, Jake (contracted)" userId="cb98d68d-c335-4ac8-a4bc-989f46b3ae95" providerId="ADAL" clId="{16BC37A6-D364-4456-9861-155B14A12D0E}" dt="2023-08-25T02:34:46.853" v="2164" actId="404"/>
          <ac:graphicFrameMkLst>
            <pc:docMk/>
            <pc:sldMk cId="2625408312" sldId="522"/>
            <ac:graphicFrameMk id="75" creationId="{D2EA298F-4DE7-29B5-C7B5-19A1F179A7B6}"/>
          </ac:graphicFrameMkLst>
        </pc:graphicFrameChg>
        <pc:picChg chg="add del mod">
          <ac:chgData name="Jeong, Jake (contracted)" userId="cb98d68d-c335-4ac8-a4bc-989f46b3ae95" providerId="ADAL" clId="{16BC37A6-D364-4456-9861-155B14A12D0E}" dt="2023-08-25T02:31:19.839" v="2101" actId="478"/>
          <ac:picMkLst>
            <pc:docMk/>
            <pc:sldMk cId="2625408312" sldId="522"/>
            <ac:picMk id="15" creationId="{BFD277BA-DF40-807C-E92C-06FCED18EEAF}"/>
          </ac:picMkLst>
        </pc:picChg>
        <pc:picChg chg="add 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6" creationId="{BC9257DE-D945-A46A-FB84-0F1B4229C27F}"/>
          </ac:picMkLst>
        </pc:picChg>
        <pc:picChg chg="add mod">
          <ac:chgData name="Jeong, Jake (contracted)" userId="cb98d68d-c335-4ac8-a4bc-989f46b3ae95" providerId="ADAL" clId="{16BC37A6-D364-4456-9861-155B14A12D0E}" dt="2023-08-25T02:40:46.887" v="2336" actId="1038"/>
          <ac:picMkLst>
            <pc:docMk/>
            <pc:sldMk cId="2625408312" sldId="522"/>
            <ac:picMk id="20" creationId="{1E843045-2C6F-CD58-202D-3DFE6326580F}"/>
          </ac:picMkLst>
        </pc:picChg>
        <pc:picChg chg="add mod">
          <ac:chgData name="Jeong, Jake (contracted)" userId="cb98d68d-c335-4ac8-a4bc-989f46b3ae95" providerId="ADAL" clId="{16BC37A6-D364-4456-9861-155B14A12D0E}" dt="2023-08-25T02:40:46.887" v="2336" actId="1038"/>
          <ac:picMkLst>
            <pc:docMk/>
            <pc:sldMk cId="2625408312" sldId="522"/>
            <ac:picMk id="21" creationId="{8A210116-3BBA-0F6B-AE58-6225732E1615}"/>
          </ac:picMkLst>
        </pc:picChg>
        <pc:picChg chg="mod">
          <ac:chgData name="Jeong, Jake (contracted)" userId="cb98d68d-c335-4ac8-a4bc-989f46b3ae95" providerId="ADAL" clId="{16BC37A6-D364-4456-9861-155B14A12D0E}" dt="2023-08-25T02:35:06.231" v="2183" actId="1037"/>
          <ac:picMkLst>
            <pc:docMk/>
            <pc:sldMk cId="2625408312" sldId="522"/>
            <ac:picMk id="77" creationId="{98919C65-420D-1EEE-D0F9-3FC738E707FF}"/>
          </ac:picMkLst>
        </pc:picChg>
        <pc:picChg chg="del">
          <ac:chgData name="Jeong, Jake (contracted)" userId="cb98d68d-c335-4ac8-a4bc-989f46b3ae95" providerId="ADAL" clId="{16BC37A6-D364-4456-9861-155B14A12D0E}" dt="2023-08-25T02:28:04.329" v="2004" actId="478"/>
          <ac:picMkLst>
            <pc:docMk/>
            <pc:sldMk cId="2625408312" sldId="522"/>
            <ac:picMk id="79" creationId="{2B206016-0042-966F-B37E-97B717A31DF4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0" creationId="{41C8DE10-E3B0-87DF-E854-C2A8EA00A330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1" creationId="{65B064AE-57C0-3216-53E2-BFABC2A9F448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3" creationId="{D2118A81-20A0-6156-DBBC-B0B0B96DCC60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4" creationId="{9BD06F4B-DFF9-9981-3E37-3AB21E02826C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7" creationId="{FABEF7EF-3565-8504-E5D1-0257DAFCD9D1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8" creationId="{22EB9A18-FACF-8F4A-A47C-9F00097867ED}"/>
          </ac:picMkLst>
        </pc:picChg>
        <pc:picChg chg="mod">
          <ac:chgData name="Jeong, Jake (contracted)" userId="cb98d68d-c335-4ac8-a4bc-989f46b3ae95" providerId="ADAL" clId="{16BC37A6-D364-4456-9861-155B14A12D0E}" dt="2023-08-25T02:40:46.887" v="2336" actId="1038"/>
          <ac:picMkLst>
            <pc:docMk/>
            <pc:sldMk cId="2625408312" sldId="522"/>
            <ac:picMk id="122" creationId="{53D349B1-5960-F35C-790C-9A5E4B8D9D39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23" creationId="{F1A2B340-8088-1B1B-0B61-8802DBE39277}"/>
          </ac:picMkLst>
        </pc:picChg>
        <pc:picChg chg="mod">
          <ac:chgData name="Jeong, Jake (contracted)" userId="cb98d68d-c335-4ac8-a4bc-989f46b3ae95" providerId="ADAL" clId="{16BC37A6-D364-4456-9861-155B14A12D0E}" dt="2023-08-25T02:40:58.323" v="2359" actId="14100"/>
          <ac:picMkLst>
            <pc:docMk/>
            <pc:sldMk cId="2625408312" sldId="522"/>
            <ac:picMk id="125" creationId="{50483801-A4B7-A327-25E3-8B6F8E34006A}"/>
          </ac:picMkLst>
        </pc:picChg>
        <pc:picChg chg="mod">
          <ac:chgData name="Jeong, Jake (contracted)" userId="cb98d68d-c335-4ac8-a4bc-989f46b3ae95" providerId="ADAL" clId="{16BC37A6-D364-4456-9861-155B14A12D0E}" dt="2023-08-28T00:07:35.442" v="2892" actId="1035"/>
          <ac:picMkLst>
            <pc:docMk/>
            <pc:sldMk cId="2625408312" sldId="522"/>
            <ac:picMk id="137" creationId="{194BFC38-E48B-678E-BDC5-42EC3D2FD3A5}"/>
          </ac:picMkLst>
        </pc:picChg>
      </pc:sldChg>
      <pc:sldChg chg="modSp mod ord">
        <pc:chgData name="Jeong, Jake (contracted)" userId="cb98d68d-c335-4ac8-a4bc-989f46b3ae95" providerId="ADAL" clId="{16BC37A6-D364-4456-9861-155B14A12D0E}" dt="2023-08-28T01:22:48.799" v="7634"/>
        <pc:sldMkLst>
          <pc:docMk/>
          <pc:sldMk cId="371642258" sldId="523"/>
        </pc:sldMkLst>
        <pc:spChg chg="mod">
          <ac:chgData name="Jeong, Jake (contracted)" userId="cb98d68d-c335-4ac8-a4bc-989f46b3ae95" providerId="ADAL" clId="{16BC37A6-D364-4456-9861-155B14A12D0E}" dt="2023-08-28T01:22:48.799" v="7634"/>
          <ac:spMkLst>
            <pc:docMk/>
            <pc:sldMk cId="371642258" sldId="523"/>
            <ac:spMk id="4" creationId="{7BF60A9B-8385-2F0D-856F-CD11388A943B}"/>
          </ac:spMkLst>
        </pc:spChg>
      </pc:sldChg>
      <pc:sldChg chg="addSp delSp modSp add del mod">
        <pc:chgData name="Jeong, Jake (contracted)" userId="cb98d68d-c335-4ac8-a4bc-989f46b3ae95" providerId="ADAL" clId="{16BC37A6-D364-4456-9861-155B14A12D0E}" dt="2023-08-28T00:12:27.866" v="3437" actId="47"/>
        <pc:sldMkLst>
          <pc:docMk/>
          <pc:sldMk cId="605310353" sldId="524"/>
        </pc:sldMkLst>
        <pc:spChg chg="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3" creationId="{520693F7-EEEE-224D-7270-79359B2E7FD3}"/>
          </ac:spMkLst>
        </pc:spChg>
        <pc:spChg chg="add mod">
          <ac:chgData name="Jeong, Jake (contracted)" userId="cb98d68d-c335-4ac8-a4bc-989f46b3ae95" providerId="ADAL" clId="{16BC37A6-D364-4456-9861-155B14A12D0E}" dt="2023-08-28T00:10:54.436" v="3200" actId="20577"/>
          <ac:spMkLst>
            <pc:docMk/>
            <pc:sldMk cId="605310353" sldId="524"/>
            <ac:spMk id="4" creationId="{2CBFB14B-838D-F878-703A-D2EF5BD62B4A}"/>
          </ac:spMkLst>
        </pc:spChg>
        <pc:spChg chg="add mod">
          <ac:chgData name="Jeong, Jake (contracted)" userId="cb98d68d-c335-4ac8-a4bc-989f46b3ae95" providerId="ADAL" clId="{16BC37A6-D364-4456-9861-155B14A12D0E}" dt="2023-08-28T00:10:38.281" v="3197" actId="1035"/>
          <ac:spMkLst>
            <pc:docMk/>
            <pc:sldMk cId="605310353" sldId="524"/>
            <ac:spMk id="5" creationId="{F3689B87-C8DD-37C2-5CC6-4D24C88C3D92}"/>
          </ac:spMkLst>
        </pc:spChg>
        <pc:spChg chg="add del">
          <ac:chgData name="Jeong, Jake (contracted)" userId="cb98d68d-c335-4ac8-a4bc-989f46b3ae95" providerId="ADAL" clId="{16BC37A6-D364-4456-9861-155B14A12D0E}" dt="2023-08-28T00:03:21.677" v="2655" actId="478"/>
          <ac:spMkLst>
            <pc:docMk/>
            <pc:sldMk cId="605310353" sldId="524"/>
            <ac:spMk id="6" creationId="{A40D8CE1-DD61-C8CD-64D5-6333ED31FE71}"/>
          </ac:spMkLst>
        </pc:spChg>
        <pc:spChg chg="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16" creationId="{8D5590A0-6DED-6D75-BD01-9D3A4185F849}"/>
          </ac:spMkLst>
        </pc:spChg>
        <pc:spChg chg="add del">
          <ac:chgData name="Jeong, Jake (contracted)" userId="cb98d68d-c335-4ac8-a4bc-989f46b3ae95" providerId="ADAL" clId="{16BC37A6-D364-4456-9861-155B14A12D0E}" dt="2023-08-28T00:03:20.157" v="2653" actId="478"/>
          <ac:spMkLst>
            <pc:docMk/>
            <pc:sldMk cId="605310353" sldId="524"/>
            <ac:spMk id="21" creationId="{C9AE6B35-1B6F-5790-C934-2E32D909AFBD}"/>
          </ac:spMkLst>
        </pc:spChg>
        <pc:spChg chg="del">
          <ac:chgData name="Jeong, Jake (contracted)" userId="cb98d68d-c335-4ac8-a4bc-989f46b3ae95" providerId="ADAL" clId="{16BC37A6-D364-4456-9861-155B14A12D0E}" dt="2023-08-28T00:03:28.849" v="2660" actId="478"/>
          <ac:spMkLst>
            <pc:docMk/>
            <pc:sldMk cId="605310353" sldId="524"/>
            <ac:spMk id="24" creationId="{9B09FE5A-F9F9-0CD4-3D25-F769D8F15CF7}"/>
          </ac:spMkLst>
        </pc:spChg>
        <pc:spChg chg="add 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25" creationId="{120C5A26-99F4-3816-FB73-A7BE20611FF7}"/>
          </ac:spMkLst>
        </pc:spChg>
        <pc:spChg chg="add del">
          <ac:chgData name="Jeong, Jake (contracted)" userId="cb98d68d-c335-4ac8-a4bc-989f46b3ae95" providerId="ADAL" clId="{16BC37A6-D364-4456-9861-155B14A12D0E}" dt="2023-08-28T00:03:16.048" v="2652" actId="478"/>
          <ac:spMkLst>
            <pc:docMk/>
            <pc:sldMk cId="605310353" sldId="524"/>
            <ac:spMk id="36" creationId="{717A72F7-A24C-86E3-2ABC-48D7557F6C69}"/>
          </ac:spMkLst>
        </pc:spChg>
        <pc:spChg chg="add 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38" creationId="{809E0781-B9B5-0CFC-ADEC-EA71A70C4A51}"/>
          </ac:spMkLst>
        </pc:spChg>
        <pc:spChg chg="add 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39" creationId="{A942D60D-EBB0-D9C5-D769-71BED52E9425}"/>
          </ac:spMkLst>
        </pc:spChg>
        <pc:spChg chg="add del">
          <ac:chgData name="Jeong, Jake (contracted)" userId="cb98d68d-c335-4ac8-a4bc-989f46b3ae95" providerId="ADAL" clId="{16BC37A6-D364-4456-9861-155B14A12D0E}" dt="2023-08-28T00:03:20.827" v="2654" actId="478"/>
          <ac:spMkLst>
            <pc:docMk/>
            <pc:sldMk cId="605310353" sldId="524"/>
            <ac:spMk id="42" creationId="{9310C3C3-8D77-3530-92CA-B2F45417D057}"/>
          </ac:spMkLst>
        </pc:spChg>
        <pc:spChg chg="add del">
          <ac:chgData name="Jeong, Jake (contracted)" userId="cb98d68d-c335-4ac8-a4bc-989f46b3ae95" providerId="ADAL" clId="{16BC37A6-D364-4456-9861-155B14A12D0E}" dt="2023-08-28T00:03:23.821" v="2656" actId="478"/>
          <ac:spMkLst>
            <pc:docMk/>
            <pc:sldMk cId="605310353" sldId="524"/>
            <ac:spMk id="43" creationId="{A6418641-3CC8-6806-9CCC-939FBD48DFAF}"/>
          </ac:spMkLst>
        </pc:spChg>
        <pc:spChg chg="add del">
          <ac:chgData name="Jeong, Jake (contracted)" userId="cb98d68d-c335-4ac8-a4bc-989f46b3ae95" providerId="ADAL" clId="{16BC37A6-D364-4456-9861-155B14A12D0E}" dt="2023-08-28T00:03:16.048" v="2652" actId="478"/>
          <ac:spMkLst>
            <pc:docMk/>
            <pc:sldMk cId="605310353" sldId="524"/>
            <ac:spMk id="44" creationId="{92DE9E27-6C3D-7CD9-89C2-A6560226252E}"/>
          </ac:spMkLst>
        </pc:spChg>
        <pc:spChg chg="add del">
          <ac:chgData name="Jeong, Jake (contracted)" userId="cb98d68d-c335-4ac8-a4bc-989f46b3ae95" providerId="ADAL" clId="{16BC37A6-D364-4456-9861-155B14A12D0E}" dt="2023-08-28T00:03:24.702" v="2657" actId="478"/>
          <ac:spMkLst>
            <pc:docMk/>
            <pc:sldMk cId="605310353" sldId="524"/>
            <ac:spMk id="45" creationId="{513C8FCF-FD14-C722-C524-EFF866B55159}"/>
          </ac:spMkLst>
        </pc:spChg>
        <pc:spChg chg="mod">
          <ac:chgData name="Jeong, Jake (contracted)" userId="cb98d68d-c335-4ac8-a4bc-989f46b3ae95" providerId="ADAL" clId="{16BC37A6-D364-4456-9861-155B14A12D0E}" dt="2023-08-28T00:07:41.770" v="2894"/>
          <ac:spMkLst>
            <pc:docMk/>
            <pc:sldMk cId="605310353" sldId="524"/>
            <ac:spMk id="46" creationId="{77E019DF-B611-9727-3B7C-DA30FB4FDF68}"/>
          </ac:spMkLst>
        </pc:spChg>
        <pc:spChg chg="del">
          <ac:chgData name="Jeong, Jake (contracted)" userId="cb98d68d-c335-4ac8-a4bc-989f46b3ae95" providerId="ADAL" clId="{16BC37A6-D364-4456-9861-155B14A12D0E}" dt="2023-08-28T00:03:44.500" v="2662" actId="478"/>
          <ac:spMkLst>
            <pc:docMk/>
            <pc:sldMk cId="605310353" sldId="524"/>
            <ac:spMk id="47" creationId="{BCB7B425-BD6D-CF6D-1CAC-17B166BFA62C}"/>
          </ac:spMkLst>
        </pc:spChg>
        <pc:picChg chg="add mod">
          <ac:chgData name="Jeong, Jake (contracted)" userId="cb98d68d-c335-4ac8-a4bc-989f46b3ae95" providerId="ADAL" clId="{16BC37A6-D364-4456-9861-155B14A12D0E}" dt="2023-08-28T00:10:38.281" v="3197" actId="1035"/>
          <ac:picMkLst>
            <pc:docMk/>
            <pc:sldMk cId="605310353" sldId="524"/>
            <ac:picMk id="17" creationId="{38A231BE-EDCB-847C-11C1-91CD81DA8435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28" creationId="{14E2BE78-52F3-B802-10F2-20949533ED5A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29" creationId="{A780979F-8383-CF68-4ED6-72829BD0066E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0" creationId="{121E5906-DC28-AF89-2779-1D37F75C3DA2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1" creationId="{A2B7A105-842A-C1B3-E1F9-8EA563CF8F15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2" creationId="{25618B1F-79A9-2EEB-CB5C-6E2E33E2BB4E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3" creationId="{CEEDA479-BED6-D526-08A6-A31C68BD4148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4" creationId="{CE75FEF8-12FC-F1D9-1568-D1887CE541A3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5" creationId="{B7027577-1459-596C-2927-76998342FFC7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7" creationId="{7F660A58-D287-E78A-742E-2ADC17908CF5}"/>
          </ac:picMkLst>
        </pc:picChg>
        <pc:picChg chg="add del">
          <ac:chgData name="Jeong, Jake (contracted)" userId="cb98d68d-c335-4ac8-a4bc-989f46b3ae95" providerId="ADAL" clId="{16BC37A6-D364-4456-9861-155B14A12D0E}" dt="2023-08-28T00:03:27.493" v="2659" actId="478"/>
          <ac:picMkLst>
            <pc:docMk/>
            <pc:sldMk cId="605310353" sldId="524"/>
            <ac:picMk id="79" creationId="{2B206016-0042-966F-B37E-97B717A31DF4}"/>
          </ac:picMkLst>
        </pc:picChg>
      </pc:sldChg>
      <pc:sldChg chg="modSp add del mod">
        <pc:chgData name="Jeong, Jake (contracted)" userId="cb98d68d-c335-4ac8-a4bc-989f46b3ae95" providerId="ADAL" clId="{16BC37A6-D364-4456-9861-155B14A12D0E}" dt="2023-08-25T02:38:14.794" v="2231" actId="47"/>
        <pc:sldMkLst>
          <pc:docMk/>
          <pc:sldMk cId="1754648006" sldId="524"/>
        </pc:sldMkLst>
        <pc:spChg chg="mod">
          <ac:chgData name="Jeong, Jake (contracted)" userId="cb98d68d-c335-4ac8-a4bc-989f46b3ae95" providerId="ADAL" clId="{16BC37A6-D364-4456-9861-155B14A12D0E}" dt="2023-08-25T02:36:27.733" v="2185"/>
          <ac:spMkLst>
            <pc:docMk/>
            <pc:sldMk cId="1754648006" sldId="524"/>
            <ac:spMk id="22" creationId="{49D68903-F576-68A3-A354-A68C23F370DB}"/>
          </ac:spMkLst>
        </pc:spChg>
      </pc:sldChg>
      <pc:sldChg chg="add del">
        <pc:chgData name="Jeong, Jake (contracted)" userId="cb98d68d-c335-4ac8-a4bc-989f46b3ae95" providerId="ADAL" clId="{16BC37A6-D364-4456-9861-155B14A12D0E}" dt="2023-08-25T02:38:09.287" v="2230" actId="47"/>
        <pc:sldMkLst>
          <pc:docMk/>
          <pc:sldMk cId="339725221" sldId="525"/>
        </pc:sldMkLst>
      </pc:sldChg>
      <pc:sldChg chg="add del">
        <pc:chgData name="Jeong, Jake (contracted)" userId="cb98d68d-c335-4ac8-a4bc-989f46b3ae95" providerId="ADAL" clId="{16BC37A6-D364-4456-9861-155B14A12D0E}" dt="2023-08-28T00:29:45.127" v="5599" actId="47"/>
        <pc:sldMkLst>
          <pc:docMk/>
          <pc:sldMk cId="856737885" sldId="525"/>
        </pc:sldMkLst>
      </pc:sldChg>
      <pc:sldChg chg="addSp delSp modSp add mod">
        <pc:chgData name="Jeong, Jake (contracted)" userId="cb98d68d-c335-4ac8-a4bc-989f46b3ae95" providerId="ADAL" clId="{16BC37A6-D364-4456-9861-155B14A12D0E}" dt="2023-08-28T00:20:19.760" v="5570" actId="20577"/>
        <pc:sldMkLst>
          <pc:docMk/>
          <pc:sldMk cId="1331432217" sldId="526"/>
        </pc:sldMkLst>
        <pc:spChg chg="add mod">
          <ac:chgData name="Jeong, Jake (contracted)" userId="cb98d68d-c335-4ac8-a4bc-989f46b3ae95" providerId="ADAL" clId="{16BC37A6-D364-4456-9861-155B14A12D0E}" dt="2023-08-28T00:12:53.467" v="3445" actId="14100"/>
          <ac:spMkLst>
            <pc:docMk/>
            <pc:sldMk cId="1331432217" sldId="526"/>
            <ac:spMk id="2" creationId="{54911F8C-74D4-ACCE-7AD3-9A99E9F25961}"/>
          </ac:spMkLst>
        </pc:spChg>
        <pc:spChg chg="add mod">
          <ac:chgData name="Jeong, Jake (contracted)" userId="cb98d68d-c335-4ac8-a4bc-989f46b3ae95" providerId="ADAL" clId="{16BC37A6-D364-4456-9861-155B14A12D0E}" dt="2023-08-28T00:13:46.758" v="3458" actId="1076"/>
          <ac:spMkLst>
            <pc:docMk/>
            <pc:sldMk cId="1331432217" sldId="526"/>
            <ac:spMk id="5" creationId="{06081568-2030-9458-81D0-047F20F60205}"/>
          </ac:spMkLst>
        </pc:spChg>
        <pc:spChg chg="mod">
          <ac:chgData name="Jeong, Jake (contracted)" userId="cb98d68d-c335-4ac8-a4bc-989f46b3ae95" providerId="ADAL" clId="{16BC37A6-D364-4456-9861-155B14A12D0E}" dt="2023-08-28T00:13:56.667" v="3476"/>
          <ac:spMkLst>
            <pc:docMk/>
            <pc:sldMk cId="1331432217" sldId="526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19:26.199" v="5430"/>
          <ac:spMkLst>
            <pc:docMk/>
            <pc:sldMk cId="1331432217" sldId="526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16BC37A6-D364-4456-9861-155B14A12D0E}" dt="2023-08-28T00:20:19.760" v="5570" actId="20577"/>
          <ac:spMkLst>
            <pc:docMk/>
            <pc:sldMk cId="1331432217" sldId="526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16BC37A6-D364-4456-9861-155B14A12D0E}" dt="2023-08-28T00:18:54.212" v="5304" actId="20577"/>
          <ac:spMkLst>
            <pc:docMk/>
            <pc:sldMk cId="1331432217" sldId="526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12:24.553" v="3436" actId="20577"/>
          <ac:spMkLst>
            <pc:docMk/>
            <pc:sldMk cId="1331432217" sldId="526"/>
            <ac:spMk id="20" creationId="{2071CCC8-D515-0725-E2C5-7539C4B247FF}"/>
          </ac:spMkLst>
        </pc:spChg>
        <pc:spChg chg="del">
          <ac:chgData name="Jeong, Jake (contracted)" userId="cb98d68d-c335-4ac8-a4bc-989f46b3ae95" providerId="ADAL" clId="{16BC37A6-D364-4456-9861-155B14A12D0E}" dt="2023-08-28T00:12:45.390" v="3440" actId="478"/>
          <ac:spMkLst>
            <pc:docMk/>
            <pc:sldMk cId="1331432217" sldId="526"/>
            <ac:spMk id="41" creationId="{19F8BE55-06B2-BD28-13F2-0A631CA1A8F6}"/>
          </ac:spMkLst>
        </pc:spChg>
        <pc:spChg chg="del">
          <ac:chgData name="Jeong, Jake (contracted)" userId="cb98d68d-c335-4ac8-a4bc-989f46b3ae95" providerId="ADAL" clId="{16BC37A6-D364-4456-9861-155B14A12D0E}" dt="2023-08-28T00:12:57.518" v="3446" actId="478"/>
          <ac:spMkLst>
            <pc:docMk/>
            <pc:sldMk cId="1331432217" sldId="526"/>
            <ac:spMk id="75" creationId="{E524E6FE-C6EF-C73D-7E9E-483ECBE6A32A}"/>
          </ac:spMkLst>
        </pc:spChg>
        <pc:picChg chg="add mod modCrop">
          <ac:chgData name="Jeong, Jake (contracted)" userId="cb98d68d-c335-4ac8-a4bc-989f46b3ae95" providerId="ADAL" clId="{16BC37A6-D364-4456-9861-155B14A12D0E}" dt="2023-08-28T00:13:25.186" v="3452" actId="1076"/>
          <ac:picMkLst>
            <pc:docMk/>
            <pc:sldMk cId="1331432217" sldId="526"/>
            <ac:picMk id="3" creationId="{CF3E92EC-1D00-C544-D88C-938DCF1D9B75}"/>
          </ac:picMkLst>
        </pc:picChg>
        <pc:picChg chg="add mod modCrop">
          <ac:chgData name="Jeong, Jake (contracted)" userId="cb98d68d-c335-4ac8-a4bc-989f46b3ae95" providerId="ADAL" clId="{16BC37A6-D364-4456-9861-155B14A12D0E}" dt="2023-08-28T00:13:41.153" v="3456" actId="1076"/>
          <ac:picMkLst>
            <pc:docMk/>
            <pc:sldMk cId="1331432217" sldId="526"/>
            <ac:picMk id="4" creationId="{43C0CEA7-8677-DA01-4EA7-6E9F6EF4D256}"/>
          </ac:picMkLst>
        </pc:picChg>
        <pc:picChg chg="mod">
          <ac:chgData name="Jeong, Jake (contracted)" userId="cb98d68d-c335-4ac8-a4bc-989f46b3ae95" providerId="ADAL" clId="{16BC37A6-D364-4456-9861-155B14A12D0E}" dt="2023-08-28T00:12:46.400" v="3441" actId="1076"/>
          <ac:picMkLst>
            <pc:docMk/>
            <pc:sldMk cId="1331432217" sldId="526"/>
            <ac:picMk id="68" creationId="{6979FFDD-19C7-AF9D-89B8-6965C23F8BE8}"/>
          </ac:picMkLst>
        </pc:picChg>
        <pc:picChg chg="del">
          <ac:chgData name="Jeong, Jake (contracted)" userId="cb98d68d-c335-4ac8-a4bc-989f46b3ae95" providerId="ADAL" clId="{16BC37A6-D364-4456-9861-155B14A12D0E}" dt="2023-08-28T00:12:57.518" v="3446" actId="478"/>
          <ac:picMkLst>
            <pc:docMk/>
            <pc:sldMk cId="1331432217" sldId="526"/>
            <ac:picMk id="70" creationId="{FAE46750-7A3A-EE44-CD04-488578F1BB92}"/>
          </ac:picMkLst>
        </pc:picChg>
        <pc:picChg chg="del">
          <ac:chgData name="Jeong, Jake (contracted)" userId="cb98d68d-c335-4ac8-a4bc-989f46b3ae95" providerId="ADAL" clId="{16BC37A6-D364-4456-9861-155B14A12D0E}" dt="2023-08-28T00:12:57.518" v="3446" actId="478"/>
          <ac:picMkLst>
            <pc:docMk/>
            <pc:sldMk cId="1331432217" sldId="526"/>
            <ac:picMk id="74" creationId="{A9A815E8-0760-89BE-1427-C5C9DA806C1D}"/>
          </ac:picMkLst>
        </pc:picChg>
      </pc:sldChg>
      <pc:sldChg chg="modSp mod ord">
        <pc:chgData name="Jeong, Jake (contracted)" userId="cb98d68d-c335-4ac8-a4bc-989f46b3ae95" providerId="ADAL" clId="{16BC37A6-D364-4456-9861-155B14A12D0E}" dt="2023-08-28T01:22:23.885" v="7631" actId="1076"/>
        <pc:sldMkLst>
          <pc:docMk/>
          <pc:sldMk cId="3654318074" sldId="527"/>
        </pc:sldMkLst>
        <pc:spChg chg="mod">
          <ac:chgData name="Jeong, Jake (contracted)" userId="cb98d68d-c335-4ac8-a4bc-989f46b3ae95" providerId="ADAL" clId="{16BC37A6-D364-4456-9861-155B14A12D0E}" dt="2023-08-28T01:22:21.478" v="7629" actId="20577"/>
          <ac:spMkLst>
            <pc:docMk/>
            <pc:sldMk cId="3654318074" sldId="527"/>
            <ac:spMk id="4" creationId="{7BF60A9B-8385-2F0D-856F-CD11388A943B}"/>
          </ac:spMkLst>
        </pc:spChg>
        <pc:picChg chg="mod">
          <ac:chgData name="Jeong, Jake (contracted)" userId="cb98d68d-c335-4ac8-a4bc-989f46b3ae95" providerId="ADAL" clId="{16BC37A6-D364-4456-9861-155B14A12D0E}" dt="2023-08-28T01:22:23.885" v="7631" actId="1076"/>
          <ac:picMkLst>
            <pc:docMk/>
            <pc:sldMk cId="3654318074" sldId="527"/>
            <ac:picMk id="8" creationId="{733072EA-AF28-A315-DCD1-BE694B1B7856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6:38.587" v="6575"/>
        <pc:sldMkLst>
          <pc:docMk/>
          <pc:sldMk cId="3754545666" sldId="529"/>
        </pc:sldMkLst>
        <pc:spChg chg="del">
          <ac:chgData name="Jeong, Jake (contracted)" userId="cb98d68d-c335-4ac8-a4bc-989f46b3ae95" providerId="ADAL" clId="{16BC37A6-D364-4456-9861-155B14A12D0E}" dt="2023-08-28T00:29:55.199" v="5600" actId="478"/>
          <ac:spMkLst>
            <pc:docMk/>
            <pc:sldMk cId="3754545666" sldId="529"/>
            <ac:spMk id="2" creationId="{54911F8C-74D4-ACCE-7AD3-9A99E9F25961}"/>
          </ac:spMkLst>
        </pc:spChg>
        <pc:spChg chg="del">
          <ac:chgData name="Jeong, Jake (contracted)" userId="cb98d68d-c335-4ac8-a4bc-989f46b3ae95" providerId="ADAL" clId="{16BC37A6-D364-4456-9861-155B14A12D0E}" dt="2023-08-28T00:30:21.187" v="5637" actId="478"/>
          <ac:spMkLst>
            <pc:docMk/>
            <pc:sldMk cId="3754545666" sldId="529"/>
            <ac:spMk id="5" creationId="{06081568-2030-9458-81D0-047F20F60205}"/>
          </ac:spMkLst>
        </pc:spChg>
        <pc:spChg chg="add mod">
          <ac:chgData name="Jeong, Jake (contracted)" userId="cb98d68d-c335-4ac8-a4bc-989f46b3ae95" providerId="ADAL" clId="{16BC37A6-D364-4456-9861-155B14A12D0E}" dt="2023-08-28T00:30:03.608" v="5606" actId="14100"/>
          <ac:spMkLst>
            <pc:docMk/>
            <pc:sldMk cId="3754545666" sldId="529"/>
            <ac:spMk id="6" creationId="{1EFC1C7B-CF11-8B1F-E025-9535CC265AD9}"/>
          </ac:spMkLst>
        </pc:spChg>
        <pc:spChg chg="add del mod">
          <ac:chgData name="Jeong, Jake (contracted)" userId="cb98d68d-c335-4ac8-a4bc-989f46b3ae95" providerId="ADAL" clId="{16BC37A6-D364-4456-9861-155B14A12D0E}" dt="2023-08-28T00:30:45.111" v="5647" actId="478"/>
          <ac:spMkLst>
            <pc:docMk/>
            <pc:sldMk cId="3754545666" sldId="529"/>
            <ac:spMk id="7" creationId="{F2D23C54-8B85-0B3A-DE79-C7BE77CD0C68}"/>
          </ac:spMkLst>
        </pc:spChg>
        <pc:spChg chg="add del mod">
          <ac:chgData name="Jeong, Jake (contracted)" userId="cb98d68d-c335-4ac8-a4bc-989f46b3ae95" providerId="ADAL" clId="{16BC37A6-D364-4456-9861-155B14A12D0E}" dt="2023-08-28T00:30:47.180" v="5649"/>
          <ac:spMkLst>
            <pc:docMk/>
            <pc:sldMk cId="3754545666" sldId="529"/>
            <ac:spMk id="8" creationId="{37639C11-B21A-5977-6044-3D4CB1C93C45}"/>
          </ac:spMkLst>
        </pc:spChg>
        <pc:spChg chg="mod">
          <ac:chgData name="Jeong, Jake (contracted)" userId="cb98d68d-c335-4ac8-a4bc-989f46b3ae95" providerId="ADAL" clId="{16BC37A6-D364-4456-9861-155B14A12D0E}" dt="2023-08-28T00:30:14.316" v="5632"/>
          <ac:spMkLst>
            <pc:docMk/>
            <pc:sldMk cId="3754545666" sldId="529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30:17.111" v="5633" actId="20577"/>
          <ac:spMkLst>
            <pc:docMk/>
            <pc:sldMk cId="3754545666" sldId="529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16BC37A6-D364-4456-9861-155B14A12D0E}" dt="2023-08-28T00:30:18.822" v="5634" actId="20577"/>
          <ac:spMkLst>
            <pc:docMk/>
            <pc:sldMk cId="3754545666" sldId="529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16BC37A6-D364-4456-9861-155B14A12D0E}" dt="2023-08-28T00:36:38.587" v="6575"/>
          <ac:spMkLst>
            <pc:docMk/>
            <pc:sldMk cId="3754545666" sldId="529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2:40.642" v="6211" actId="20577"/>
          <ac:spMkLst>
            <pc:docMk/>
            <pc:sldMk cId="3754545666" sldId="529"/>
            <ac:spMk id="20" creationId="{2071CCC8-D515-0725-E2C5-7539C4B247FF}"/>
          </ac:spMkLst>
        </pc:spChg>
        <pc:picChg chg="del">
          <ac:chgData name="Jeong, Jake (contracted)" userId="cb98d68d-c335-4ac8-a4bc-989f46b3ae95" providerId="ADAL" clId="{16BC37A6-D364-4456-9861-155B14A12D0E}" dt="2023-08-28T00:30:20.755" v="5636" actId="478"/>
          <ac:picMkLst>
            <pc:docMk/>
            <pc:sldMk cId="3754545666" sldId="529"/>
            <ac:picMk id="3" creationId="{CF3E92EC-1D00-C544-D88C-938DCF1D9B75}"/>
          </ac:picMkLst>
        </pc:picChg>
        <pc:picChg chg="del">
          <ac:chgData name="Jeong, Jake (contracted)" userId="cb98d68d-c335-4ac8-a4bc-989f46b3ae95" providerId="ADAL" clId="{16BC37A6-D364-4456-9861-155B14A12D0E}" dt="2023-08-28T00:30:19.652" v="5635" actId="478"/>
          <ac:picMkLst>
            <pc:docMk/>
            <pc:sldMk cId="3754545666" sldId="529"/>
            <ac:picMk id="4" creationId="{43C0CEA7-8677-DA01-4EA7-6E9F6EF4D256}"/>
          </ac:picMkLst>
        </pc:picChg>
        <pc:picChg chg="add mod">
          <ac:chgData name="Jeong, Jake (contracted)" userId="cb98d68d-c335-4ac8-a4bc-989f46b3ae95" providerId="ADAL" clId="{16BC37A6-D364-4456-9861-155B14A12D0E}" dt="2023-08-28T00:30:54.648" v="5657" actId="1076"/>
          <ac:picMkLst>
            <pc:docMk/>
            <pc:sldMk cId="3754545666" sldId="529"/>
            <ac:picMk id="9" creationId="{9EEB5EC6-0AFF-F999-B9C8-A33813546CF7}"/>
          </ac:picMkLst>
        </pc:picChg>
        <pc:picChg chg="mod">
          <ac:chgData name="Jeong, Jake (contracted)" userId="cb98d68d-c335-4ac8-a4bc-989f46b3ae95" providerId="ADAL" clId="{16BC37A6-D364-4456-9861-155B14A12D0E}" dt="2023-08-28T00:30:00.009" v="5604" actId="1076"/>
          <ac:picMkLst>
            <pc:docMk/>
            <pc:sldMk cId="3754545666" sldId="529"/>
            <ac:picMk id="68" creationId="{6979FFDD-19C7-AF9D-89B8-6965C23F8BE8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4:32.459" v="6542"/>
        <pc:sldMkLst>
          <pc:docMk/>
          <pc:sldMk cId="1218618025" sldId="530"/>
        </pc:sldMkLst>
        <pc:spChg chg="mod">
          <ac:chgData name="Jeong, Jake (contracted)" userId="cb98d68d-c335-4ac8-a4bc-989f46b3ae95" providerId="ADAL" clId="{16BC37A6-D364-4456-9861-155B14A12D0E}" dt="2023-08-28T00:32:52.118" v="6215" actId="14100"/>
          <ac:spMkLst>
            <pc:docMk/>
            <pc:sldMk cId="1218618025" sldId="530"/>
            <ac:spMk id="6" creationId="{1EFC1C7B-CF11-8B1F-E025-9535CC265AD9}"/>
          </ac:spMkLst>
        </pc:spChg>
        <pc:spChg chg="mod">
          <ac:chgData name="Jeong, Jake (contracted)" userId="cb98d68d-c335-4ac8-a4bc-989f46b3ae95" providerId="ADAL" clId="{16BC37A6-D364-4456-9861-155B14A12D0E}" dt="2023-08-28T00:33:44.354" v="6242"/>
          <ac:spMkLst>
            <pc:docMk/>
            <pc:sldMk cId="1218618025" sldId="530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34:32.459" v="6542"/>
          <ac:spMkLst>
            <pc:docMk/>
            <pc:sldMk cId="1218618025" sldId="530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2:43.447" v="6213" actId="20577"/>
          <ac:spMkLst>
            <pc:docMk/>
            <pc:sldMk cId="1218618025" sldId="530"/>
            <ac:spMk id="20" creationId="{2071CCC8-D515-0725-E2C5-7539C4B247FF}"/>
          </ac:spMkLst>
        </pc:spChg>
        <pc:picChg chg="add mod">
          <ac:chgData name="Jeong, Jake (contracted)" userId="cb98d68d-c335-4ac8-a4bc-989f46b3ae95" providerId="ADAL" clId="{16BC37A6-D364-4456-9861-155B14A12D0E}" dt="2023-08-28T00:33:38.237" v="6222" actId="1076"/>
          <ac:picMkLst>
            <pc:docMk/>
            <pc:sldMk cId="1218618025" sldId="530"/>
            <ac:picMk id="3" creationId="{16170E95-4739-3F7A-530C-7AEFB13EBB7C}"/>
          </ac:picMkLst>
        </pc:picChg>
        <pc:picChg chg="del">
          <ac:chgData name="Jeong, Jake (contracted)" userId="cb98d68d-c335-4ac8-a4bc-989f46b3ae95" providerId="ADAL" clId="{16BC37A6-D364-4456-9861-155B14A12D0E}" dt="2023-08-28T00:33:31.726" v="6216" actId="478"/>
          <ac:picMkLst>
            <pc:docMk/>
            <pc:sldMk cId="1218618025" sldId="530"/>
            <ac:picMk id="9" creationId="{9EEB5EC6-0AFF-F999-B9C8-A33813546CF7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8:53.605" v="7124" actId="20577"/>
        <pc:sldMkLst>
          <pc:docMk/>
          <pc:sldMk cId="179292385" sldId="532"/>
        </pc:sldMkLst>
        <pc:spChg chg="add mod">
          <ac:chgData name="Jeong, Jake (contracted)" userId="cb98d68d-c335-4ac8-a4bc-989f46b3ae95" providerId="ADAL" clId="{16BC37A6-D364-4456-9861-155B14A12D0E}" dt="2023-08-28T00:35:09.465" v="6552" actId="1582"/>
          <ac:spMkLst>
            <pc:docMk/>
            <pc:sldMk cId="179292385" sldId="532"/>
            <ac:spMk id="2" creationId="{1E231EC9-3261-5022-4D2E-5F09EF2F4F83}"/>
          </ac:spMkLst>
        </pc:spChg>
        <pc:spChg chg="del">
          <ac:chgData name="Jeong, Jake (contracted)" userId="cb98d68d-c335-4ac8-a4bc-989f46b3ae95" providerId="ADAL" clId="{16BC37A6-D364-4456-9861-155B14A12D0E}" dt="2023-08-28T00:34:46.639" v="6544" actId="478"/>
          <ac:spMkLst>
            <pc:docMk/>
            <pc:sldMk cId="179292385" sldId="532"/>
            <ac:spMk id="6" creationId="{1EFC1C7B-CF11-8B1F-E025-9535CC265AD9}"/>
          </ac:spMkLst>
        </pc:spChg>
        <pc:spChg chg="mod">
          <ac:chgData name="Jeong, Jake (contracted)" userId="cb98d68d-c335-4ac8-a4bc-989f46b3ae95" providerId="ADAL" clId="{16BC37A6-D364-4456-9861-155B14A12D0E}" dt="2023-08-28T00:35:19.325" v="6555"/>
          <ac:spMkLst>
            <pc:docMk/>
            <pc:sldMk cId="179292385" sldId="532"/>
            <ac:spMk id="7" creationId="{DACAD501-54FA-1B4E-C669-3AFEB6AB7565}"/>
          </ac:spMkLst>
        </pc:spChg>
        <pc:spChg chg="add mod">
          <ac:chgData name="Jeong, Jake (contracted)" userId="cb98d68d-c335-4ac8-a4bc-989f46b3ae95" providerId="ADAL" clId="{16BC37A6-D364-4456-9861-155B14A12D0E}" dt="2023-08-28T00:37:19.491" v="6587" actId="1076"/>
          <ac:spMkLst>
            <pc:docMk/>
            <pc:sldMk cId="179292385" sldId="532"/>
            <ac:spMk id="12" creationId="{65BA43D2-854F-F246-52F9-3E6B5249C44E}"/>
          </ac:spMkLst>
        </pc:spChg>
        <pc:spChg chg="mod">
          <ac:chgData name="Jeong, Jake (contracted)" userId="cb98d68d-c335-4ac8-a4bc-989f46b3ae95" providerId="ADAL" clId="{16BC37A6-D364-4456-9861-155B14A12D0E}" dt="2023-08-28T00:37:43.112" v="6661"/>
          <ac:spMkLst>
            <pc:docMk/>
            <pc:sldMk cId="179292385" sldId="532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38:50.343" v="7122"/>
          <ac:spMkLst>
            <pc:docMk/>
            <pc:sldMk cId="179292385" sldId="532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8:53.605" v="7124" actId="20577"/>
          <ac:spMkLst>
            <pc:docMk/>
            <pc:sldMk cId="179292385" sldId="532"/>
            <ac:spMk id="20" creationId="{2071CCC8-D515-0725-E2C5-7539C4B247FF}"/>
          </ac:spMkLst>
        </pc:spChg>
        <pc:grpChg chg="add mod">
          <ac:chgData name="Jeong, Jake (contracted)" userId="cb98d68d-c335-4ac8-a4bc-989f46b3ae95" providerId="ADAL" clId="{16BC37A6-D364-4456-9861-155B14A12D0E}" dt="2023-08-28T00:37:06.217" v="6583" actId="1076"/>
          <ac:grpSpMkLst>
            <pc:docMk/>
            <pc:sldMk cId="179292385" sldId="532"/>
            <ac:grpSpMk id="4" creationId="{A441113A-D420-3BBE-F5CF-690E72A7E1A2}"/>
          </ac:grpSpMkLst>
        </pc:grpChg>
        <pc:grpChg chg="mod">
          <ac:chgData name="Jeong, Jake (contracted)" userId="cb98d68d-c335-4ac8-a4bc-989f46b3ae95" providerId="ADAL" clId="{16BC37A6-D364-4456-9861-155B14A12D0E}" dt="2023-08-28T00:35:19.325" v="6555"/>
          <ac:grpSpMkLst>
            <pc:docMk/>
            <pc:sldMk cId="179292385" sldId="532"/>
            <ac:grpSpMk id="5" creationId="{7473C102-8739-7FD5-530F-DD7AAB109CAD}"/>
          </ac:grpSpMkLst>
        </pc:grpChg>
        <pc:picChg chg="del">
          <ac:chgData name="Jeong, Jake (contracted)" userId="cb98d68d-c335-4ac8-a4bc-989f46b3ae95" providerId="ADAL" clId="{16BC37A6-D364-4456-9861-155B14A12D0E}" dt="2023-08-28T00:35:11.974" v="6553" actId="478"/>
          <ac:picMkLst>
            <pc:docMk/>
            <pc:sldMk cId="179292385" sldId="532"/>
            <ac:picMk id="3" creationId="{16170E95-4739-3F7A-530C-7AEFB13EBB7C}"/>
          </ac:picMkLst>
        </pc:picChg>
        <pc:picChg chg="mod">
          <ac:chgData name="Jeong, Jake (contracted)" userId="cb98d68d-c335-4ac8-a4bc-989f46b3ae95" providerId="ADAL" clId="{16BC37A6-D364-4456-9861-155B14A12D0E}" dt="2023-08-28T00:37:08.239" v="6584" actId="1076"/>
          <ac:picMkLst>
            <pc:docMk/>
            <pc:sldMk cId="179292385" sldId="532"/>
            <ac:picMk id="8" creationId="{4D1C1A13-0D97-633A-C4D4-9024524212DB}"/>
          </ac:picMkLst>
        </pc:picChg>
        <pc:picChg chg="mod">
          <ac:chgData name="Jeong, Jake (contracted)" userId="cb98d68d-c335-4ac8-a4bc-989f46b3ae95" providerId="ADAL" clId="{16BC37A6-D364-4456-9861-155B14A12D0E}" dt="2023-08-28T00:37:01.297" v="6581" actId="1076"/>
          <ac:picMkLst>
            <pc:docMk/>
            <pc:sldMk cId="179292385" sldId="532"/>
            <ac:picMk id="9" creationId="{E4A79106-F8A2-E6C6-EBBC-2EDC961AD723}"/>
          </ac:picMkLst>
        </pc:picChg>
        <pc:picChg chg="add mod">
          <ac:chgData name="Jeong, Jake (contracted)" userId="cb98d68d-c335-4ac8-a4bc-989f46b3ae95" providerId="ADAL" clId="{16BC37A6-D364-4456-9861-155B14A12D0E}" dt="2023-08-28T00:37:02.857" v="6582" actId="1076"/>
          <ac:picMkLst>
            <pc:docMk/>
            <pc:sldMk cId="179292385" sldId="532"/>
            <ac:picMk id="11" creationId="{9AE9F790-6BEE-6B29-6984-1E78671FB606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41:29.367" v="7622" actId="20577"/>
        <pc:sldMkLst>
          <pc:docMk/>
          <pc:sldMk cId="3500475590" sldId="534"/>
        </pc:sldMkLst>
        <pc:spChg chg="del">
          <ac:chgData name="Jeong, Jake (contracted)" userId="cb98d68d-c335-4ac8-a4bc-989f46b3ae95" providerId="ADAL" clId="{16BC37A6-D364-4456-9861-155B14A12D0E}" dt="2023-08-28T00:39:13.799" v="7128" actId="478"/>
          <ac:spMkLst>
            <pc:docMk/>
            <pc:sldMk cId="3500475590" sldId="534"/>
            <ac:spMk id="2" creationId="{1E231EC9-3261-5022-4D2E-5F09EF2F4F83}"/>
          </ac:spMkLst>
        </pc:spChg>
        <pc:spChg chg="add mod">
          <ac:chgData name="Jeong, Jake (contracted)" userId="cb98d68d-c335-4ac8-a4bc-989f46b3ae95" providerId="ADAL" clId="{16BC37A6-D364-4456-9861-155B14A12D0E}" dt="2023-08-28T00:39:21.002" v="7132" actId="1076"/>
          <ac:spMkLst>
            <pc:docMk/>
            <pc:sldMk cId="3500475590" sldId="534"/>
            <ac:spMk id="3" creationId="{50F3806A-A6E8-9E59-C501-CE913FBF0E47}"/>
          </ac:spMkLst>
        </pc:spChg>
        <pc:spChg chg="del">
          <ac:chgData name="Jeong, Jake (contracted)" userId="cb98d68d-c335-4ac8-a4bc-989f46b3ae95" providerId="ADAL" clId="{16BC37A6-D364-4456-9861-155B14A12D0E}" dt="2023-08-28T00:39:30.557" v="7157" actId="478"/>
          <ac:spMkLst>
            <pc:docMk/>
            <pc:sldMk cId="3500475590" sldId="534"/>
            <ac:spMk id="12" creationId="{65BA43D2-854F-F246-52F9-3E6B5249C44E}"/>
          </ac:spMkLst>
        </pc:spChg>
        <pc:spChg chg="mod">
          <ac:chgData name="Jeong, Jake (contracted)" userId="cb98d68d-c335-4ac8-a4bc-989f46b3ae95" providerId="ADAL" clId="{16BC37A6-D364-4456-9861-155B14A12D0E}" dt="2023-08-28T00:39:28.504" v="7156"/>
          <ac:spMkLst>
            <pc:docMk/>
            <pc:sldMk cId="3500475590" sldId="53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41:29.367" v="7622" actId="20577"/>
          <ac:spMkLst>
            <pc:docMk/>
            <pc:sldMk cId="3500475590" sldId="534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9:05.015" v="7127" actId="20577"/>
          <ac:spMkLst>
            <pc:docMk/>
            <pc:sldMk cId="3500475590" sldId="534"/>
            <ac:spMk id="20" creationId="{2071CCC8-D515-0725-E2C5-7539C4B247FF}"/>
          </ac:spMkLst>
        </pc:spChg>
        <pc:grpChg chg="del">
          <ac:chgData name="Jeong, Jake (contracted)" userId="cb98d68d-c335-4ac8-a4bc-989f46b3ae95" providerId="ADAL" clId="{16BC37A6-D364-4456-9861-155B14A12D0E}" dt="2023-08-28T00:39:30.557" v="7157" actId="478"/>
          <ac:grpSpMkLst>
            <pc:docMk/>
            <pc:sldMk cId="3500475590" sldId="534"/>
            <ac:grpSpMk id="4" creationId="{A441113A-D420-3BBE-F5CF-690E72A7E1A2}"/>
          </ac:grpSpMkLst>
        </pc:grpChg>
        <pc:picChg chg="add mod modCrop">
          <ac:chgData name="Jeong, Jake (contracted)" userId="cb98d68d-c335-4ac8-a4bc-989f46b3ae95" providerId="ADAL" clId="{16BC37A6-D364-4456-9861-155B14A12D0E}" dt="2023-08-28T00:39:51.189" v="7164" actId="1076"/>
          <ac:picMkLst>
            <pc:docMk/>
            <pc:sldMk cId="3500475590" sldId="534"/>
            <ac:picMk id="6" creationId="{A73DD254-7992-85DC-BEA1-50E1F4FEB5B0}"/>
          </ac:picMkLst>
        </pc:picChg>
        <pc:picChg chg="del">
          <ac:chgData name="Jeong, Jake (contracted)" userId="cb98d68d-c335-4ac8-a4bc-989f46b3ae95" providerId="ADAL" clId="{16BC37A6-D364-4456-9861-155B14A12D0E}" dt="2023-08-28T00:39:30.557" v="7157" actId="478"/>
          <ac:picMkLst>
            <pc:docMk/>
            <pc:sldMk cId="3500475590" sldId="534"/>
            <ac:picMk id="11" creationId="{9AE9F790-6BEE-6B29-6984-1E78671FB606}"/>
          </ac:picMkLst>
        </pc:picChg>
      </pc:sldChg>
    </pc:docChg>
  </pc:docChgLst>
  <pc:docChgLst>
    <pc:chgData name="Lily So(소채린)" userId="e1efa895-c0e1-412f-84f1-f7c825b3b7b2" providerId="ADAL" clId="{1D93AA0F-F0DF-443B-988C-711CA7C22785}"/>
    <pc:docChg chg="undo custSel addSld delSld modSld sldOrd modSection">
      <pc:chgData name="Lily So(소채린)" userId="e1efa895-c0e1-412f-84f1-f7c825b3b7b2" providerId="ADAL" clId="{1D93AA0F-F0DF-443B-988C-711CA7C22785}" dt="2023-03-27T05:33:21.663" v="2957"/>
      <pc:docMkLst>
        <pc:docMk/>
      </pc:docMkLst>
      <pc:sldChg chg="addSp delSp modSp mod">
        <pc:chgData name="Lily So(소채린)" userId="e1efa895-c0e1-412f-84f1-f7c825b3b7b2" providerId="ADAL" clId="{1D93AA0F-F0DF-443B-988C-711CA7C22785}" dt="2023-03-27T02:33:25.080" v="441" actId="1035"/>
        <pc:sldMkLst>
          <pc:docMk/>
          <pc:sldMk cId="1188413882" sldId="283"/>
        </pc:sldMkLst>
        <pc:spChg chg="mod ord">
          <ac:chgData name="Lily So(소채린)" userId="e1efa895-c0e1-412f-84f1-f7c825b3b7b2" providerId="ADAL" clId="{1D93AA0F-F0DF-443B-988C-711CA7C22785}" dt="2023-03-27T02:33:25.080" v="441" actId="1035"/>
          <ac:spMkLst>
            <pc:docMk/>
            <pc:sldMk cId="1188413882" sldId="283"/>
            <ac:spMk id="3" creationId="{6DD68F38-DFD6-5B30-9827-B96B398EA92E}"/>
          </ac:spMkLst>
        </pc:spChg>
        <pc:picChg chg="del">
          <ac:chgData name="Lily So(소채린)" userId="e1efa895-c0e1-412f-84f1-f7c825b3b7b2" providerId="ADAL" clId="{1D93AA0F-F0DF-443B-988C-711CA7C22785}" dt="2023-03-27T02:32:44.628" v="416" actId="478"/>
          <ac:picMkLst>
            <pc:docMk/>
            <pc:sldMk cId="1188413882" sldId="283"/>
            <ac:picMk id="2" creationId="{1909901D-FB0D-0B7F-52F6-A85BB96076F1}"/>
          </ac:picMkLst>
        </pc:picChg>
        <pc:picChg chg="add mod">
          <ac:chgData name="Lily So(소채린)" userId="e1efa895-c0e1-412f-84f1-f7c825b3b7b2" providerId="ADAL" clId="{1D93AA0F-F0DF-443B-988C-711CA7C22785}" dt="2023-03-27T02:33:19.724" v="440" actId="14100"/>
          <ac:picMkLst>
            <pc:docMk/>
            <pc:sldMk cId="1188413882" sldId="283"/>
            <ac:picMk id="4" creationId="{ADE59DBC-B2B4-2B81-3C4F-9C3C094DF27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43.386" v="503" actId="14100"/>
        <pc:sldMkLst>
          <pc:docMk/>
          <pc:sldMk cId="1162190619" sldId="284"/>
        </pc:sldMkLst>
        <pc:spChg chg="del">
          <ac:chgData name="Lily So(소채린)" userId="e1efa895-c0e1-412f-84f1-f7c825b3b7b2" providerId="ADAL" clId="{1D93AA0F-F0DF-443B-988C-711CA7C22785}" dt="2023-03-27T04:00:31.297" v="463" actId="478"/>
          <ac:spMkLst>
            <pc:docMk/>
            <pc:sldMk cId="1162190619" sldId="284"/>
            <ac:spMk id="4" creationId="{8FF906DE-0D97-91E0-C171-330890D13536}"/>
          </ac:spMkLst>
        </pc:spChg>
        <pc:spChg chg="add mod">
          <ac:chgData name="Lily So(소채린)" userId="e1efa895-c0e1-412f-84f1-f7c825b3b7b2" providerId="ADAL" clId="{1D93AA0F-F0DF-443B-988C-711CA7C22785}" dt="2023-03-27T04:00:43.386" v="503" actId="14100"/>
          <ac:spMkLst>
            <pc:docMk/>
            <pc:sldMk cId="1162190619" sldId="284"/>
            <ac:spMk id="5" creationId="{7BF960A5-C99F-2DC7-5B92-6600231F8123}"/>
          </ac:spMkLst>
        </pc:spChg>
        <pc:picChg chg="add mod">
          <ac:chgData name="Lily So(소채린)" userId="e1efa895-c0e1-412f-84f1-f7c825b3b7b2" providerId="ADAL" clId="{1D93AA0F-F0DF-443B-988C-711CA7C22785}" dt="2023-03-27T04:00:31.606" v="464"/>
          <ac:picMkLst>
            <pc:docMk/>
            <pc:sldMk cId="1162190619" sldId="284"/>
            <ac:picMk id="2" creationId="{8BC98E6F-0A4A-8498-9FC8-F2BDB53BF53D}"/>
          </ac:picMkLst>
        </pc:picChg>
        <pc:picChg chg="del">
          <ac:chgData name="Lily So(소채린)" userId="e1efa895-c0e1-412f-84f1-f7c825b3b7b2" providerId="ADAL" clId="{1D93AA0F-F0DF-443B-988C-711CA7C22785}" dt="2023-03-27T04:00:31.297" v="463" actId="478"/>
          <ac:picMkLst>
            <pc:docMk/>
            <pc:sldMk cId="1162190619" sldId="284"/>
            <ac:picMk id="3" creationId="{67A9A914-FA69-4B83-AAE2-4B146A5C9A4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26.921" v="624" actId="14100"/>
        <pc:sldMkLst>
          <pc:docMk/>
          <pc:sldMk cId="232262324" sldId="285"/>
        </pc:sldMkLst>
        <pc:spChg chg="add mod">
          <ac:chgData name="Lily So(소채린)" userId="e1efa895-c0e1-412f-84f1-f7c825b3b7b2" providerId="ADAL" clId="{1D93AA0F-F0DF-443B-988C-711CA7C22785}" dt="2023-03-27T04:01:26.921" v="624" actId="14100"/>
          <ac:spMkLst>
            <pc:docMk/>
            <pc:sldMk cId="232262324" sldId="285"/>
            <ac:spMk id="3" creationId="{866AD157-F4D1-DA07-DB54-C02773FCB1EB}"/>
          </ac:spMkLst>
        </pc:spChg>
        <pc:spChg chg="del">
          <ac:chgData name="Lily So(소채린)" userId="e1efa895-c0e1-412f-84f1-f7c825b3b7b2" providerId="ADAL" clId="{1D93AA0F-F0DF-443B-988C-711CA7C22785}" dt="2023-03-27T04:01:15.096" v="560" actId="478"/>
          <ac:spMkLst>
            <pc:docMk/>
            <pc:sldMk cId="232262324" sldId="285"/>
            <ac:spMk id="4" creationId="{C1C82B01-4BBF-3826-5E4E-E09BB12AC4A8}"/>
          </ac:spMkLst>
        </pc:spChg>
        <pc:picChg chg="add mod">
          <ac:chgData name="Lily So(소채린)" userId="e1efa895-c0e1-412f-84f1-f7c825b3b7b2" providerId="ADAL" clId="{1D93AA0F-F0DF-443B-988C-711CA7C22785}" dt="2023-03-27T04:01:15.379" v="561"/>
          <ac:picMkLst>
            <pc:docMk/>
            <pc:sldMk cId="232262324" sldId="285"/>
            <ac:picMk id="2" creationId="{327A3371-CD8D-BD83-973E-3D3407DE4E84}"/>
          </ac:picMkLst>
        </pc:picChg>
        <pc:picChg chg="del">
          <ac:chgData name="Lily So(소채린)" userId="e1efa895-c0e1-412f-84f1-f7c825b3b7b2" providerId="ADAL" clId="{1D93AA0F-F0DF-443B-988C-711CA7C22785}" dt="2023-03-27T04:01:13.698" v="559" actId="478"/>
          <ac:picMkLst>
            <pc:docMk/>
            <pc:sldMk cId="232262324" sldId="285"/>
            <ac:picMk id="9" creationId="{94369763-57D2-8F73-4A93-771A21228182}"/>
          </ac:picMkLst>
        </pc:picChg>
      </pc:sldChg>
      <pc:sldChg chg="addSp modSp mod">
        <pc:chgData name="Lily So(소채린)" userId="e1efa895-c0e1-412f-84f1-f7c825b3b7b2" providerId="ADAL" clId="{1D93AA0F-F0DF-443B-988C-711CA7C22785}" dt="2023-03-27T02:26:17.589" v="159" actId="20577"/>
        <pc:sldMkLst>
          <pc:docMk/>
          <pc:sldMk cId="225789482" sldId="292"/>
        </pc:sldMkLst>
        <pc:spChg chg="add mod">
          <ac:chgData name="Lily So(소채린)" userId="e1efa895-c0e1-412f-84f1-f7c825b3b7b2" providerId="ADAL" clId="{1D93AA0F-F0DF-443B-988C-711CA7C22785}" dt="2023-03-27T02:12:33.841" v="5" actId="14100"/>
          <ac:spMkLst>
            <pc:docMk/>
            <pc:sldMk cId="225789482" sldId="292"/>
            <ac:spMk id="2" creationId="{1E1879FD-ACEB-9261-C8C0-029872620AE6}"/>
          </ac:spMkLst>
        </pc:spChg>
        <pc:spChg chg="mod">
          <ac:chgData name="Lily So(소채린)" userId="e1efa895-c0e1-412f-84f1-f7c825b3b7b2" providerId="ADAL" clId="{1D93AA0F-F0DF-443B-988C-711CA7C22785}" dt="2023-03-27T02:19:16.215" v="20" actId="20577"/>
          <ac:spMkLst>
            <pc:docMk/>
            <pc:sldMk cId="225789482" sldId="29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17.589" v="159" actId="20577"/>
          <ac:spMkLst>
            <pc:docMk/>
            <pc:sldMk cId="225789482" sldId="292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07:15.401" v="0" actId="2711"/>
          <ac:spMkLst>
            <pc:docMk/>
            <pc:sldMk cId="225789482" sldId="292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07:30.780" v="1" actId="2711"/>
          <ac:spMkLst>
            <pc:docMk/>
            <pc:sldMk cId="225789482" sldId="292"/>
            <ac:spMk id="24" creationId="{5A17293B-E2AE-DBF7-B001-BD76E07A3EA7}"/>
          </ac:spMkLst>
        </pc:spChg>
        <pc:picChg chg="add mod">
          <ac:chgData name="Lily So(소채린)" userId="e1efa895-c0e1-412f-84f1-f7c825b3b7b2" providerId="ADAL" clId="{1D93AA0F-F0DF-443B-988C-711CA7C22785}" dt="2023-03-27T02:22:59.691" v="134" actId="1038"/>
          <ac:picMkLst>
            <pc:docMk/>
            <pc:sldMk cId="225789482" sldId="292"/>
            <ac:picMk id="5" creationId="{4F98C8AC-0D6A-5A4A-1FC2-077382D3126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27:37.062" v="236" actId="20577"/>
        <pc:sldMkLst>
          <pc:docMk/>
          <pc:sldMk cId="2326156469" sldId="293"/>
        </pc:sldMkLst>
        <pc:spChg chg="del">
          <ac:chgData name="Lily So(소채린)" userId="e1efa895-c0e1-412f-84f1-f7c825b3b7b2" providerId="ADAL" clId="{1D93AA0F-F0DF-443B-988C-711CA7C22785}" dt="2023-03-27T02:19:45.696" v="31" actId="478"/>
          <ac:spMkLst>
            <pc:docMk/>
            <pc:sldMk cId="2326156469" sldId="293"/>
            <ac:spMk id="5" creationId="{81E13FC5-CFF1-BEB2-9E77-CA844A6CFD2C}"/>
          </ac:spMkLst>
        </pc:spChg>
        <pc:spChg chg="add mod">
          <ac:chgData name="Lily So(소채린)" userId="e1efa895-c0e1-412f-84f1-f7c825b3b7b2" providerId="ADAL" clId="{1D93AA0F-F0DF-443B-988C-711CA7C22785}" dt="2023-03-27T02:20:27.607" v="49" actId="1038"/>
          <ac:spMkLst>
            <pc:docMk/>
            <pc:sldMk cId="2326156469" sldId="293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37.062" v="236" actId="20577"/>
          <ac:spMkLst>
            <pc:docMk/>
            <pc:sldMk cId="2326156469" sldId="293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34.495" v="207"/>
          <ac:spMkLst>
            <pc:docMk/>
            <pc:sldMk cId="2326156469" sldId="293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25:56.831" v="156" actId="2711"/>
          <ac:spMkLst>
            <pc:docMk/>
            <pc:sldMk cId="2326156469" sldId="293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26:01.902" v="157" actId="2711"/>
          <ac:spMkLst>
            <pc:docMk/>
            <pc:sldMk cId="2326156469" sldId="293"/>
            <ac:spMk id="24" creationId="{5A17293B-E2AE-DBF7-B001-BD76E07A3EA7}"/>
          </ac:spMkLst>
        </pc:spChg>
        <pc:picChg chg="del">
          <ac:chgData name="Lily So(소채린)" userId="e1efa895-c0e1-412f-84f1-f7c825b3b7b2" providerId="ADAL" clId="{1D93AA0F-F0DF-443B-988C-711CA7C22785}" dt="2023-03-27T02:19:44.312" v="30" actId="478"/>
          <ac:picMkLst>
            <pc:docMk/>
            <pc:sldMk cId="2326156469" sldId="293"/>
            <ac:picMk id="2" creationId="{FA2CBC12-714B-EFE3-0728-BCA58C6D1B5B}"/>
          </ac:picMkLst>
        </pc:picChg>
        <pc:picChg chg="del">
          <ac:chgData name="Lily So(소채린)" userId="e1efa895-c0e1-412f-84f1-f7c825b3b7b2" providerId="ADAL" clId="{1D93AA0F-F0DF-443B-988C-711CA7C22785}" dt="2023-03-27T02:19:47.437" v="32" actId="478"/>
          <ac:picMkLst>
            <pc:docMk/>
            <pc:sldMk cId="2326156469" sldId="293"/>
            <ac:picMk id="3" creationId="{D70FA1AA-A1C2-3BF2-2379-D79A9D74783B}"/>
          </ac:picMkLst>
        </pc:picChg>
        <pc:picChg chg="add mod">
          <ac:chgData name="Lily So(소채린)" userId="e1efa895-c0e1-412f-84f1-f7c825b3b7b2" providerId="ADAL" clId="{1D93AA0F-F0DF-443B-988C-711CA7C22785}" dt="2023-03-27T02:19:47.788" v="33"/>
          <ac:picMkLst>
            <pc:docMk/>
            <pc:sldMk cId="2326156469" sldId="293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3:19.081" v="154" actId="1036"/>
          <ac:picMkLst>
            <pc:docMk/>
            <pc:sldMk cId="2326156469" sldId="293"/>
            <ac:picMk id="8" creationId="{1B45AA4A-D433-24D6-DF70-198338E48353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30:37.455" v="381" actId="1036"/>
        <pc:sldMkLst>
          <pc:docMk/>
          <pc:sldMk cId="3453510523" sldId="295"/>
        </pc:sldMkLst>
        <pc:spChg chg="mod">
          <ac:chgData name="Lily So(소채린)" userId="e1efa895-c0e1-412f-84f1-f7c825b3b7b2" providerId="ADAL" clId="{1D93AA0F-F0DF-443B-988C-711CA7C22785}" dt="2023-03-27T02:30:03.259" v="334" actId="20577"/>
          <ac:spMkLst>
            <pc:docMk/>
            <pc:sldMk cId="3453510523" sldId="295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2:29:59.323" v="324"/>
          <ac:spMkLst>
            <pc:docMk/>
            <pc:sldMk cId="3453510523" sldId="295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2:30:17.901" v="370"/>
          <ac:spMkLst>
            <pc:docMk/>
            <pc:sldMk cId="3453510523" sldId="295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2:30:37.455" v="381" actId="1036"/>
          <ac:picMkLst>
            <pc:docMk/>
            <pc:sldMk cId="3453510523" sldId="295"/>
            <ac:picMk id="3" creationId="{85380EF4-6BC1-AED3-BAF6-300230B31A97}"/>
          </ac:picMkLst>
        </pc:picChg>
        <pc:picChg chg="del">
          <ac:chgData name="Lily So(소채린)" userId="e1efa895-c0e1-412f-84f1-f7c825b3b7b2" providerId="ADAL" clId="{1D93AA0F-F0DF-443B-988C-711CA7C22785}" dt="2023-03-27T02:29:22.353" v="312" actId="478"/>
          <ac:picMkLst>
            <pc:docMk/>
            <pc:sldMk cId="3453510523" sldId="295"/>
            <ac:picMk id="10" creationId="{DE6FFEFE-1B82-26A0-3590-E2A8B10F81C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7:47.165" v="748"/>
        <pc:sldMkLst>
          <pc:docMk/>
          <pc:sldMk cId="3069140938" sldId="296"/>
        </pc:sldMkLst>
        <pc:spChg chg="del">
          <ac:chgData name="Lily So(소채린)" userId="e1efa895-c0e1-412f-84f1-f7c825b3b7b2" providerId="ADAL" clId="{1D93AA0F-F0DF-443B-988C-711CA7C22785}" dt="2023-03-27T02:30:48.759" v="385" actId="478"/>
          <ac:spMkLst>
            <pc:docMk/>
            <pc:sldMk cId="3069140938" sldId="296"/>
            <ac:spMk id="2" creationId="{57D12708-6FED-CF4B-29A1-C8838B03ACB5}"/>
          </ac:spMkLst>
        </pc:spChg>
        <pc:spChg chg="del">
          <ac:chgData name="Lily So(소채린)" userId="e1efa895-c0e1-412f-84f1-f7c825b3b7b2" providerId="ADAL" clId="{1D93AA0F-F0DF-443B-988C-711CA7C22785}" dt="2023-03-27T02:30:46.380" v="382" actId="478"/>
          <ac:spMkLst>
            <pc:docMk/>
            <pc:sldMk cId="3069140938" sldId="296"/>
            <ac:spMk id="6" creationId="{8014B9E2-7D47-F2AD-CB13-78C8DC010209}"/>
          </ac:spMkLst>
        </pc:spChg>
        <pc:spChg chg="add mod">
          <ac:chgData name="Lily So(소채린)" userId="e1efa895-c0e1-412f-84f1-f7c825b3b7b2" providerId="ADAL" clId="{1D93AA0F-F0DF-443B-988C-711CA7C22785}" dt="2023-03-27T04:06:30.720" v="701" actId="14100"/>
          <ac:spMkLst>
            <pc:docMk/>
            <pc:sldMk cId="3069140938" sldId="296"/>
            <ac:spMk id="10" creationId="{7C843C88-1B69-7EE5-62E6-390CF2A676FF}"/>
          </ac:spMkLst>
        </pc:spChg>
        <pc:spChg chg="del">
          <ac:chgData name="Lily So(소채린)" userId="e1efa895-c0e1-412f-84f1-f7c825b3b7b2" providerId="ADAL" clId="{1D93AA0F-F0DF-443B-988C-711CA7C22785}" dt="2023-03-27T02:30:50.078" v="387" actId="478"/>
          <ac:spMkLst>
            <pc:docMk/>
            <pc:sldMk cId="3069140938" sldId="296"/>
            <ac:spMk id="11" creationId="{3D1DBCC9-6FF5-EC87-8CB2-854D5A44E58B}"/>
          </ac:spMkLst>
        </pc:spChg>
        <pc:spChg chg="del">
          <ac:chgData name="Lily So(소채린)" userId="e1efa895-c0e1-412f-84f1-f7c825b3b7b2" providerId="ADAL" clId="{1D93AA0F-F0DF-443B-988C-711CA7C22785}" dt="2023-03-27T02:30:49.394" v="386" actId="478"/>
          <ac:spMkLst>
            <pc:docMk/>
            <pc:sldMk cId="3069140938" sldId="296"/>
            <ac:spMk id="12" creationId="{2950BD2D-AE67-4CD6-2A11-AA21F9392E00}"/>
          </ac:spMkLst>
        </pc:spChg>
        <pc:spChg chg="mod">
          <ac:chgData name="Lily So(소채린)" userId="e1efa895-c0e1-412f-84f1-f7c825b3b7b2" providerId="ADAL" clId="{1D93AA0F-F0DF-443B-988C-711CA7C22785}" dt="2023-03-27T04:06:05.438" v="685" actId="20577"/>
          <ac:spMkLst>
            <pc:docMk/>
            <pc:sldMk cId="3069140938" sldId="29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6:09.977" v="697"/>
          <ac:spMkLst>
            <pc:docMk/>
            <pc:sldMk cId="3069140938" sldId="29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7:47.165" v="748"/>
          <ac:spMkLst>
            <pc:docMk/>
            <pc:sldMk cId="3069140938" sldId="296"/>
            <ac:spMk id="20" creationId="{2071CCC8-D515-0725-E2C5-7539C4B247FF}"/>
          </ac:spMkLst>
        </pc:spChg>
        <pc:picChg chg="add del">
          <ac:chgData name="Lily So(소채린)" userId="e1efa895-c0e1-412f-84f1-f7c825b3b7b2" providerId="ADAL" clId="{1D93AA0F-F0DF-443B-988C-711CA7C22785}" dt="2023-03-27T02:30:52.784" v="389" actId="478"/>
          <ac:picMkLst>
            <pc:docMk/>
            <pc:sldMk cId="3069140938" sldId="296"/>
            <ac:picMk id="4" creationId="{096541A5-90D5-1817-8FCC-485A1E7C45F5}"/>
          </ac:picMkLst>
        </pc:picChg>
        <pc:picChg chg="add del mod modCrop">
          <ac:chgData name="Lily So(소채린)" userId="e1efa895-c0e1-412f-84f1-f7c825b3b7b2" providerId="ADAL" clId="{1D93AA0F-F0DF-443B-988C-711CA7C22785}" dt="2023-03-27T04:01:54.854" v="625" actId="478"/>
          <ac:picMkLst>
            <pc:docMk/>
            <pc:sldMk cId="3069140938" sldId="296"/>
            <ac:picMk id="5" creationId="{A376EC3D-95E9-4A4F-2E80-2F32F9E6B89C}"/>
          </ac:picMkLst>
        </pc:picChg>
        <pc:picChg chg="add mod">
          <ac:chgData name="Lily So(소채린)" userId="e1efa895-c0e1-412f-84f1-f7c825b3b7b2" providerId="ADAL" clId="{1D93AA0F-F0DF-443B-988C-711CA7C22785}" dt="2023-03-27T04:02:20.236" v="652" actId="1035"/>
          <ac:picMkLst>
            <pc:docMk/>
            <pc:sldMk cId="3069140938" sldId="296"/>
            <ac:picMk id="7" creationId="{9E022FB6-4209-4485-BCC6-79EE9F75B555}"/>
          </ac:picMkLst>
        </pc:picChg>
        <pc:picChg chg="del">
          <ac:chgData name="Lily So(소채린)" userId="e1efa895-c0e1-412f-84f1-f7c825b3b7b2" providerId="ADAL" clId="{1D93AA0F-F0DF-443B-988C-711CA7C22785}" dt="2023-03-27T02:30:47.203" v="384" actId="478"/>
          <ac:picMkLst>
            <pc:docMk/>
            <pc:sldMk cId="3069140938" sldId="296"/>
            <ac:picMk id="8" creationId="{38FD8E63-22CC-4851-3C96-7087370A332D}"/>
          </ac:picMkLst>
        </pc:picChg>
        <pc:picChg chg="del">
          <ac:chgData name="Lily So(소채린)" userId="e1efa895-c0e1-412f-84f1-f7c825b3b7b2" providerId="ADAL" clId="{1D93AA0F-F0DF-443B-988C-711CA7C22785}" dt="2023-03-27T02:30:46.736" v="383" actId="478"/>
          <ac:picMkLst>
            <pc:docMk/>
            <pc:sldMk cId="3069140938" sldId="296"/>
            <ac:picMk id="9" creationId="{0FA2CCB9-7C5F-538B-E50F-01E12861D5E6}"/>
          </ac:picMkLst>
        </pc:picChg>
        <pc:picChg chg="add mod">
          <ac:chgData name="Lily So(소채린)" userId="e1efa895-c0e1-412f-84f1-f7c825b3b7b2" providerId="ADAL" clId="{1D93AA0F-F0DF-443B-988C-711CA7C22785}" dt="2023-03-27T04:07:19.840" v="716" actId="1035"/>
          <ac:picMkLst>
            <pc:docMk/>
            <pc:sldMk cId="3069140938" sldId="296"/>
            <ac:picMk id="21" creationId="{245CBEA5-5357-8F52-1951-8EE05381145F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0:26.925" v="1132" actId="1037"/>
        <pc:sldMkLst>
          <pc:docMk/>
          <pc:sldMk cId="17304496" sldId="297"/>
        </pc:sldMkLst>
        <pc:spChg chg="add mod">
          <ac:chgData name="Lily So(소채린)" userId="e1efa895-c0e1-412f-84f1-f7c825b3b7b2" providerId="ADAL" clId="{1D93AA0F-F0DF-443B-988C-711CA7C22785}" dt="2023-03-27T04:08:25.714" v="823" actId="1038"/>
          <ac:spMkLst>
            <pc:docMk/>
            <pc:sldMk cId="17304496" sldId="297"/>
            <ac:spMk id="3" creationId="{8CFAEE6F-1DDC-88C8-53F5-5DE964663252}"/>
          </ac:spMkLst>
        </pc:spChg>
        <pc:spChg chg="del">
          <ac:chgData name="Lily So(소채린)" userId="e1efa895-c0e1-412f-84f1-f7c825b3b7b2" providerId="ADAL" clId="{1D93AA0F-F0DF-443B-988C-711CA7C22785}" dt="2023-03-27T04:04:42.637" v="654" actId="478"/>
          <ac:spMkLst>
            <pc:docMk/>
            <pc:sldMk cId="17304496" sldId="297"/>
            <ac:spMk id="8" creationId="{7AAB0C33-0FB1-2D69-FCDC-FEA6352E4EA6}"/>
          </ac:spMkLst>
        </pc:spChg>
        <pc:spChg chg="mod">
          <ac:chgData name="Lily So(소채린)" userId="e1efa895-c0e1-412f-84f1-f7c825b3b7b2" providerId="ADAL" clId="{1D93AA0F-F0DF-443B-988C-711CA7C22785}" dt="2023-03-27T04:07:34.369" v="735" actId="20577"/>
          <ac:spMkLst>
            <pc:docMk/>
            <pc:sldMk cId="17304496" sldId="297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7:31.731" v="725"/>
          <ac:spMkLst>
            <pc:docMk/>
            <pc:sldMk cId="17304496" sldId="297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8:00.403" v="800"/>
          <ac:spMkLst>
            <pc:docMk/>
            <pc:sldMk cId="17304496" sldId="297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42.939" v="655"/>
          <ac:picMkLst>
            <pc:docMk/>
            <pc:sldMk cId="17304496" sldId="297"/>
            <ac:picMk id="2" creationId="{17BFFCB9-FDE6-CFAC-F854-DBD6B504C630}"/>
          </ac:picMkLst>
        </pc:picChg>
        <pc:picChg chg="add mod">
          <ac:chgData name="Lily So(소채린)" userId="e1efa895-c0e1-412f-84f1-f7c825b3b7b2" providerId="ADAL" clId="{1D93AA0F-F0DF-443B-988C-711CA7C22785}" dt="2023-03-27T04:10:26.925" v="1132" actId="1037"/>
          <ac:picMkLst>
            <pc:docMk/>
            <pc:sldMk cId="17304496" sldId="297"/>
            <ac:picMk id="5" creationId="{26E10E29-B634-757A-33E5-00D7AA4898CC}"/>
          </ac:picMkLst>
        </pc:picChg>
        <pc:picChg chg="del">
          <ac:chgData name="Lily So(소채린)" userId="e1efa895-c0e1-412f-84f1-f7c825b3b7b2" providerId="ADAL" clId="{1D93AA0F-F0DF-443B-988C-711CA7C22785}" dt="2023-03-27T04:04:40.711" v="653" actId="478"/>
          <ac:picMkLst>
            <pc:docMk/>
            <pc:sldMk cId="17304496" sldId="297"/>
            <ac:picMk id="7" creationId="{7DC8B202-B3E3-21A7-6886-04CE49CC249B}"/>
          </ac:picMkLst>
        </pc:picChg>
        <pc:picChg chg="del">
          <ac:chgData name="Lily So(소채린)" userId="e1efa895-c0e1-412f-84f1-f7c825b3b7b2" providerId="ADAL" clId="{1D93AA0F-F0DF-443B-988C-711CA7C22785}" dt="2023-03-27T04:04:44.139" v="656" actId="478"/>
          <ac:picMkLst>
            <pc:docMk/>
            <pc:sldMk cId="17304496" sldId="297"/>
            <ac:picMk id="9" creationId="{AB98ED99-7F81-4F04-79FC-5DEFD0F25B4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6:39.180" v="1567" actId="1037"/>
        <pc:sldMkLst>
          <pc:docMk/>
          <pc:sldMk cId="3941052629" sldId="299"/>
        </pc:sldMkLst>
        <pc:spChg chg="mod">
          <ac:chgData name="Lily So(소채린)" userId="e1efa895-c0e1-412f-84f1-f7c825b3b7b2" providerId="ADAL" clId="{1D93AA0F-F0DF-443B-988C-711CA7C22785}" dt="2023-03-27T04:23:07.278" v="1400" actId="20577"/>
          <ac:spMkLst>
            <pc:docMk/>
            <pc:sldMk cId="3941052629" sldId="299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3:02.825" v="1390"/>
          <ac:spMkLst>
            <pc:docMk/>
            <pc:sldMk cId="3941052629" sldId="299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23:13.026" v="1403"/>
          <ac:spMkLst>
            <pc:docMk/>
            <pc:sldMk cId="3941052629" sldId="299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26:39.180" v="1567" actId="1037"/>
          <ac:picMkLst>
            <pc:docMk/>
            <pc:sldMk cId="3941052629" sldId="299"/>
            <ac:picMk id="3" creationId="{90A79A6F-63D0-8DB1-A79F-B8CF45003626}"/>
          </ac:picMkLst>
        </pc:picChg>
        <pc:picChg chg="del">
          <ac:chgData name="Lily So(소채린)" userId="e1efa895-c0e1-412f-84f1-f7c825b3b7b2" providerId="ADAL" clId="{1D93AA0F-F0DF-443B-988C-711CA7C22785}" dt="2023-03-27T04:23:15.902" v="1404" actId="478"/>
          <ac:picMkLst>
            <pc:docMk/>
            <pc:sldMk cId="3941052629" sldId="299"/>
            <ac:picMk id="53" creationId="{E66B3DBA-FDF5-172D-5DF8-A8246DBFB4F8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8:43.681" v="1635" actId="1038"/>
        <pc:sldMkLst>
          <pc:docMk/>
          <pc:sldMk cId="2322566094" sldId="300"/>
        </pc:sldMkLst>
        <pc:spChg chg="mod ord">
          <ac:chgData name="Lily So(소채린)" userId="e1efa895-c0e1-412f-84f1-f7c825b3b7b2" providerId="ADAL" clId="{1D93AA0F-F0DF-443B-988C-711CA7C22785}" dt="2023-03-27T04:27:22.762" v="1580" actId="1035"/>
          <ac:spMkLst>
            <pc:docMk/>
            <pc:sldMk cId="2322566094" sldId="300"/>
            <ac:spMk id="8" creationId="{EF00833A-4420-9FBB-C100-767E048C10D0}"/>
          </ac:spMkLst>
        </pc:spChg>
        <pc:spChg chg="del">
          <ac:chgData name="Lily So(소채린)" userId="e1efa895-c0e1-412f-84f1-f7c825b3b7b2" providerId="ADAL" clId="{1D93AA0F-F0DF-443B-988C-711CA7C22785}" dt="2023-03-27T04:24:31.741" v="1475" actId="478"/>
          <ac:spMkLst>
            <pc:docMk/>
            <pc:sldMk cId="2322566094" sldId="300"/>
            <ac:spMk id="13" creationId="{851B7A50-78B5-B42B-3F6C-511F8B75A3E5}"/>
          </ac:spMkLst>
        </pc:spChg>
        <pc:spChg chg="mod">
          <ac:chgData name="Lily So(소채린)" userId="e1efa895-c0e1-412f-84f1-f7c825b3b7b2" providerId="ADAL" clId="{1D93AA0F-F0DF-443B-988C-711CA7C22785}" dt="2023-03-27T04:23:35.574" v="1418" actId="20577"/>
          <ac:spMkLst>
            <pc:docMk/>
            <pc:sldMk cId="2322566094" sldId="300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3:31.440" v="1408" actId="20577"/>
          <ac:spMkLst>
            <pc:docMk/>
            <pc:sldMk cId="2322566094" sldId="300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3:41.062" v="1421"/>
          <ac:spMkLst>
            <pc:docMk/>
            <pc:sldMk cId="2322566094" sldId="300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24:30.344" v="1474" actId="478"/>
          <ac:spMkLst>
            <pc:docMk/>
            <pc:sldMk cId="2322566094" sldId="300"/>
            <ac:spMk id="21" creationId="{7BCFAD38-F58D-0697-0BCC-3574DF190131}"/>
          </ac:spMkLst>
        </pc:spChg>
        <pc:picChg chg="add mod">
          <ac:chgData name="Lily So(소채린)" userId="e1efa895-c0e1-412f-84f1-f7c825b3b7b2" providerId="ADAL" clId="{1D93AA0F-F0DF-443B-988C-711CA7C22785}" dt="2023-03-27T04:26:52.258" v="1571" actId="14100"/>
          <ac:picMkLst>
            <pc:docMk/>
            <pc:sldMk cId="2322566094" sldId="300"/>
            <ac:picMk id="2" creationId="{8C229CB6-ADAD-9DA7-94B1-D259BABD207D}"/>
          </ac:picMkLst>
        </pc:picChg>
        <pc:picChg chg="add mod">
          <ac:chgData name="Lily So(소채린)" userId="e1efa895-c0e1-412f-84f1-f7c825b3b7b2" providerId="ADAL" clId="{1D93AA0F-F0DF-443B-988C-711CA7C22785}" dt="2023-03-27T04:28:43.681" v="1635" actId="1038"/>
          <ac:picMkLst>
            <pc:docMk/>
            <pc:sldMk cId="2322566094" sldId="300"/>
            <ac:picMk id="4" creationId="{133E6377-AAA3-35DE-9EC2-8CDB451B4C99}"/>
          </ac:picMkLst>
        </pc:picChg>
        <pc:picChg chg="del">
          <ac:chgData name="Lily So(소채린)" userId="e1efa895-c0e1-412f-84f1-f7c825b3b7b2" providerId="ADAL" clId="{1D93AA0F-F0DF-443B-988C-711CA7C22785}" dt="2023-03-27T04:24:28.412" v="1472" actId="478"/>
          <ac:picMkLst>
            <pc:docMk/>
            <pc:sldMk cId="2322566094" sldId="300"/>
            <ac:picMk id="7" creationId="{D9D27A74-E033-4B77-2B2C-3823FF34B916}"/>
          </ac:picMkLst>
        </pc:picChg>
        <pc:picChg chg="del">
          <ac:chgData name="Lily So(소채린)" userId="e1efa895-c0e1-412f-84f1-f7c825b3b7b2" providerId="ADAL" clId="{1D93AA0F-F0DF-443B-988C-711CA7C22785}" dt="2023-03-27T04:24:28.832" v="1473" actId="478"/>
          <ac:picMkLst>
            <pc:docMk/>
            <pc:sldMk cId="2322566094" sldId="300"/>
            <ac:picMk id="9" creationId="{1BF8A616-D808-EBE1-96FE-3FCB6D433AF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12.181" v="1638" actId="1076"/>
        <pc:sldMkLst>
          <pc:docMk/>
          <pc:sldMk cId="3845287376" sldId="301"/>
        </pc:sldMkLst>
        <pc:spChg chg="add mod">
          <ac:chgData name="Lily So(소채린)" userId="e1efa895-c0e1-412f-84f1-f7c825b3b7b2" providerId="ADAL" clId="{1D93AA0F-F0DF-443B-988C-711CA7C22785}" dt="2023-03-27T04:27:50.707" v="1588" actId="14100"/>
          <ac:spMkLst>
            <pc:docMk/>
            <pc:sldMk cId="3845287376" sldId="301"/>
            <ac:spMk id="3" creationId="{B9487F12-2F47-7D8F-C46B-1606A3CB1596}"/>
          </ac:spMkLst>
        </pc:spChg>
        <pc:spChg chg="del">
          <ac:chgData name="Lily So(소채린)" userId="e1efa895-c0e1-412f-84f1-f7c825b3b7b2" providerId="ADAL" clId="{1D93AA0F-F0DF-443B-988C-711CA7C22785}" dt="2023-03-27T04:27:31.635" v="1581" actId="478"/>
          <ac:spMkLst>
            <pc:docMk/>
            <pc:sldMk cId="3845287376" sldId="301"/>
            <ac:spMk id="8" creationId="{7F8AEB33-C5AE-ABAB-9356-A56DA7FC4C7D}"/>
          </ac:spMkLst>
        </pc:spChg>
        <pc:spChg chg="mod">
          <ac:chgData name="Lily So(소채린)" userId="e1efa895-c0e1-412f-84f1-f7c825b3b7b2" providerId="ADAL" clId="{1D93AA0F-F0DF-443B-988C-711CA7C22785}" dt="2023-03-27T04:24:04.942" v="1431" actId="20577"/>
          <ac:spMkLst>
            <pc:docMk/>
            <pc:sldMk cId="3845287376" sldId="30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08.218" v="1440"/>
          <ac:spMkLst>
            <pc:docMk/>
            <pc:sldMk cId="3845287376" sldId="30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4:22.059" v="1469"/>
          <ac:spMkLst>
            <pc:docMk/>
            <pc:sldMk cId="3845287376" sldId="30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46.564" v="1587" actId="1076"/>
          <ac:picMkLst>
            <pc:docMk/>
            <pc:sldMk cId="3845287376" sldId="301"/>
            <ac:picMk id="2" creationId="{C098E620-4CEF-9493-980F-84023AB02D3A}"/>
          </ac:picMkLst>
        </pc:picChg>
        <pc:picChg chg="add mod">
          <ac:chgData name="Lily So(소채린)" userId="e1efa895-c0e1-412f-84f1-f7c825b3b7b2" providerId="ADAL" clId="{1D93AA0F-F0DF-443B-988C-711CA7C22785}" dt="2023-03-27T04:29:12.181" v="1638" actId="1076"/>
          <ac:picMkLst>
            <pc:docMk/>
            <pc:sldMk cId="3845287376" sldId="301"/>
            <ac:picMk id="5" creationId="{CCDFD81E-20EA-CCE8-E662-E946ADC45793}"/>
          </ac:picMkLst>
        </pc:picChg>
        <pc:picChg chg="del">
          <ac:chgData name="Lily So(소채린)" userId="e1efa895-c0e1-412f-84f1-f7c825b3b7b2" providerId="ADAL" clId="{1D93AA0F-F0DF-443B-988C-711CA7C22785}" dt="2023-03-27T04:24:25.474" v="1471" actId="478"/>
          <ac:picMkLst>
            <pc:docMk/>
            <pc:sldMk cId="3845287376" sldId="301"/>
            <ac:picMk id="6" creationId="{496584B7-7C2B-17C5-ADA7-55666FF0E567}"/>
          </ac:picMkLst>
        </pc:picChg>
        <pc:picChg chg="del">
          <ac:chgData name="Lily So(소채린)" userId="e1efa895-c0e1-412f-84f1-f7c825b3b7b2" providerId="ADAL" clId="{1D93AA0F-F0DF-443B-988C-711CA7C22785}" dt="2023-03-27T04:24:23.686" v="1470" actId="478"/>
          <ac:picMkLst>
            <pc:docMk/>
            <pc:sldMk cId="3845287376" sldId="301"/>
            <ac:picMk id="7" creationId="{B1AC8604-3192-ADA8-6BC8-C67E8051206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27.799" v="462" actId="14100"/>
        <pc:sldMkLst>
          <pc:docMk/>
          <pc:sldMk cId="2218664542" sldId="341"/>
        </pc:sldMkLst>
        <pc:spChg chg="del">
          <ac:chgData name="Lily So(소채린)" userId="e1efa895-c0e1-412f-84f1-f7c825b3b7b2" providerId="ADAL" clId="{1D93AA0F-F0DF-443B-988C-711CA7C22785}" dt="2023-03-27T04:00:11.984" v="442" actId="478"/>
          <ac:spMkLst>
            <pc:docMk/>
            <pc:sldMk cId="2218664542" sldId="341"/>
            <ac:spMk id="4" creationId="{035FA5A4-9AAE-EB82-2ED5-3A7F47155D42}"/>
          </ac:spMkLst>
        </pc:spChg>
        <pc:spChg chg="add mod">
          <ac:chgData name="Lily So(소채린)" userId="e1efa895-c0e1-412f-84f1-f7c825b3b7b2" providerId="ADAL" clId="{1D93AA0F-F0DF-443B-988C-711CA7C22785}" dt="2023-03-27T04:00:27.799" v="462" actId="14100"/>
          <ac:spMkLst>
            <pc:docMk/>
            <pc:sldMk cId="2218664542" sldId="341"/>
            <ac:spMk id="5" creationId="{D3A75F6E-A461-DC34-6DB3-B58B24D82397}"/>
          </ac:spMkLst>
        </pc:spChg>
        <pc:picChg chg="del">
          <ac:chgData name="Lily So(소채린)" userId="e1efa895-c0e1-412f-84f1-f7c825b3b7b2" providerId="ADAL" clId="{1D93AA0F-F0DF-443B-988C-711CA7C22785}" dt="2023-03-27T04:00:11.984" v="442" actId="478"/>
          <ac:picMkLst>
            <pc:docMk/>
            <pc:sldMk cId="2218664542" sldId="341"/>
            <ac:picMk id="2" creationId="{49905DB2-7AED-8AEC-6D3F-D1822B9BFA62}"/>
          </ac:picMkLst>
        </pc:picChg>
        <pc:picChg chg="add mod">
          <ac:chgData name="Lily So(소채린)" userId="e1efa895-c0e1-412f-84f1-f7c825b3b7b2" providerId="ADAL" clId="{1D93AA0F-F0DF-443B-988C-711CA7C22785}" dt="2023-03-27T04:00:18.541" v="445" actId="1076"/>
          <ac:picMkLst>
            <pc:docMk/>
            <pc:sldMk cId="2218664542" sldId="341"/>
            <ac:picMk id="3" creationId="{0BCF47B3-C36E-865F-AC78-3AA581D3A65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04.863" v="558" actId="14100"/>
        <pc:sldMkLst>
          <pc:docMk/>
          <pc:sldMk cId="2050553783" sldId="342"/>
        </pc:sldMkLst>
        <pc:spChg chg="del">
          <ac:chgData name="Lily So(소채린)" userId="e1efa895-c0e1-412f-84f1-f7c825b3b7b2" providerId="ADAL" clId="{1D93AA0F-F0DF-443B-988C-711CA7C22785}" dt="2023-03-27T04:00:49.226" v="504" actId="478"/>
          <ac:spMkLst>
            <pc:docMk/>
            <pc:sldMk cId="2050553783" sldId="342"/>
            <ac:spMk id="4" creationId="{1F43EA96-B4BE-BD3C-9358-37AD2C4C1D47}"/>
          </ac:spMkLst>
        </pc:spChg>
        <pc:spChg chg="add mod">
          <ac:chgData name="Lily So(소채린)" userId="e1efa895-c0e1-412f-84f1-f7c825b3b7b2" providerId="ADAL" clId="{1D93AA0F-F0DF-443B-988C-711CA7C22785}" dt="2023-03-27T04:01:04.863" v="558" actId="14100"/>
          <ac:spMkLst>
            <pc:docMk/>
            <pc:sldMk cId="2050553783" sldId="342"/>
            <ac:spMk id="5" creationId="{D2D734A7-FD09-97C7-1104-B993260465D1}"/>
          </ac:spMkLst>
        </pc:spChg>
        <pc:picChg chg="del">
          <ac:chgData name="Lily So(소채린)" userId="e1efa895-c0e1-412f-84f1-f7c825b3b7b2" providerId="ADAL" clId="{1D93AA0F-F0DF-443B-988C-711CA7C22785}" dt="2023-03-27T04:00:49.226" v="504" actId="478"/>
          <ac:picMkLst>
            <pc:docMk/>
            <pc:sldMk cId="2050553783" sldId="342"/>
            <ac:picMk id="2" creationId="{B82574F1-65B1-053A-0776-A5AE98F3C0B7}"/>
          </ac:picMkLst>
        </pc:picChg>
        <pc:picChg chg="add mod">
          <ac:chgData name="Lily So(소채린)" userId="e1efa895-c0e1-412f-84f1-f7c825b3b7b2" providerId="ADAL" clId="{1D93AA0F-F0DF-443B-988C-711CA7C22785}" dt="2023-03-27T04:00:49.524" v="505"/>
          <ac:picMkLst>
            <pc:docMk/>
            <pc:sldMk cId="2050553783" sldId="342"/>
            <ac:picMk id="3" creationId="{0BAC1A09-4781-2287-89AA-BFCECAB96986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3:08.355" v="2503" actId="1036"/>
        <pc:sldMkLst>
          <pc:docMk/>
          <pc:sldMk cId="1567890181" sldId="353"/>
        </pc:sldMkLst>
        <pc:spChg chg="mod">
          <ac:chgData name="Lily So(소채린)" userId="e1efa895-c0e1-412f-84f1-f7c825b3b7b2" providerId="ADAL" clId="{1D93AA0F-F0DF-443B-988C-711CA7C22785}" dt="2023-03-27T05:02:31.102" v="2457" actId="20577"/>
          <ac:spMkLst>
            <pc:docMk/>
            <pc:sldMk cId="1567890181" sldId="353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2:45.421" v="2484" actId="20577"/>
          <ac:spMkLst>
            <pc:docMk/>
            <pc:sldMk cId="1567890181" sldId="353"/>
            <ac:spMk id="18" creationId="{11AA357C-8C5F-0117-BC7E-B3797E8155E8}"/>
          </ac:spMkLst>
        </pc:spChg>
        <pc:spChg chg="mod">
          <ac:chgData name="Lily So(소채린)" userId="e1efa895-c0e1-412f-84f1-f7c825b3b7b2" providerId="ADAL" clId="{1D93AA0F-F0DF-443B-988C-711CA7C22785}" dt="2023-03-27T05:02:48.072" v="2491" actId="20577"/>
          <ac:spMkLst>
            <pc:docMk/>
            <pc:sldMk cId="1567890181" sldId="353"/>
            <ac:spMk id="19" creationId="{2A52EA57-EAD1-1EF8-1B42-00478CE0D8EC}"/>
          </ac:spMkLst>
        </pc:spChg>
        <pc:spChg chg="mod">
          <ac:chgData name="Lily So(소채린)" userId="e1efa895-c0e1-412f-84f1-f7c825b3b7b2" providerId="ADAL" clId="{1D93AA0F-F0DF-443B-988C-711CA7C22785}" dt="2023-03-27T05:02:49.922" v="2492" actId="20577"/>
          <ac:spMkLst>
            <pc:docMk/>
            <pc:sldMk cId="1567890181" sldId="353"/>
            <ac:spMk id="20" creationId="{3686D798-C747-782F-A8AE-7EC27C5B24F2}"/>
          </ac:spMkLst>
        </pc:spChg>
        <pc:spChg chg="mod">
          <ac:chgData name="Lily So(소채린)" userId="e1efa895-c0e1-412f-84f1-f7c825b3b7b2" providerId="ADAL" clId="{1D93AA0F-F0DF-443B-988C-711CA7C22785}" dt="2023-03-27T05:02:27.477" v="2449" actId="20577"/>
          <ac:spMkLst>
            <pc:docMk/>
            <pc:sldMk cId="1567890181" sldId="353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2:40.325" v="2483"/>
          <ac:spMkLst>
            <pc:docMk/>
            <pc:sldMk cId="1567890181" sldId="353"/>
            <ac:spMk id="22" creationId="{49D68903-F576-68A3-A354-A68C23F370DB}"/>
          </ac:spMkLst>
        </pc:spChg>
        <pc:picChg chg="del">
          <ac:chgData name="Lily So(소채린)" userId="e1efa895-c0e1-412f-84f1-f7c825b3b7b2" providerId="ADAL" clId="{1D93AA0F-F0DF-443B-988C-711CA7C22785}" dt="2023-03-27T05:02:12.919" v="2423" actId="478"/>
          <ac:picMkLst>
            <pc:docMk/>
            <pc:sldMk cId="1567890181" sldId="353"/>
            <ac:picMk id="3" creationId="{058FB633-A328-8DA8-DC9D-1FF29D5CF829}"/>
          </ac:picMkLst>
        </pc:picChg>
        <pc:picChg chg="add mod">
          <ac:chgData name="Lily So(소채린)" userId="e1efa895-c0e1-412f-84f1-f7c825b3b7b2" providerId="ADAL" clId="{1D93AA0F-F0DF-443B-988C-711CA7C22785}" dt="2023-03-27T05:03:08.355" v="2503" actId="1036"/>
          <ac:picMkLst>
            <pc:docMk/>
            <pc:sldMk cId="1567890181" sldId="353"/>
            <ac:picMk id="4" creationId="{53E4EDF1-DB0A-A20D-46B0-A8E39D853C8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7:30.643" v="2827" actId="1076"/>
        <pc:sldMkLst>
          <pc:docMk/>
          <pc:sldMk cId="1516470087" sldId="354"/>
        </pc:sldMkLst>
        <pc:spChg chg="mod ord">
          <ac:chgData name="Lily So(소채린)" userId="e1efa895-c0e1-412f-84f1-f7c825b3b7b2" providerId="ADAL" clId="{1D93AA0F-F0DF-443B-988C-711CA7C22785}" dt="2023-03-27T05:04:45.523" v="2595" actId="14100"/>
          <ac:spMkLst>
            <pc:docMk/>
            <pc:sldMk cId="1516470087" sldId="354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3:28.213" v="2539" actId="20577"/>
          <ac:spMkLst>
            <pc:docMk/>
            <pc:sldMk cId="1516470087" sldId="35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5:03:25.190" v="2533"/>
          <ac:spMkLst>
            <pc:docMk/>
            <pc:sldMk cId="1516470087" sldId="35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5:03:35.617" v="2570" actId="20577"/>
          <ac:spMkLst>
            <pc:docMk/>
            <pc:sldMk cId="1516470087" sldId="354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5:03:16.248" v="2504" actId="478"/>
          <ac:picMkLst>
            <pc:docMk/>
            <pc:sldMk cId="1516470087" sldId="354"/>
            <ac:picMk id="2" creationId="{3C8CD4DD-6936-BA86-5CBF-01F250BBE89B}"/>
          </ac:picMkLst>
        </pc:picChg>
        <pc:picChg chg="del">
          <ac:chgData name="Lily So(소채린)" userId="e1efa895-c0e1-412f-84f1-f7c825b3b7b2" providerId="ADAL" clId="{1D93AA0F-F0DF-443B-988C-711CA7C22785}" dt="2023-03-27T05:03:16.860" v="2505" actId="478"/>
          <ac:picMkLst>
            <pc:docMk/>
            <pc:sldMk cId="1516470087" sldId="354"/>
            <ac:picMk id="3" creationId="{E86A228B-748E-9E84-4327-BCEB463E7910}"/>
          </ac:picMkLst>
        </pc:picChg>
        <pc:picChg chg="add mod">
          <ac:chgData name="Lily So(소채린)" userId="e1efa895-c0e1-412f-84f1-f7c825b3b7b2" providerId="ADAL" clId="{1D93AA0F-F0DF-443B-988C-711CA7C22785}" dt="2023-03-27T05:04:32.419" v="2593" actId="1076"/>
          <ac:picMkLst>
            <pc:docMk/>
            <pc:sldMk cId="1516470087" sldId="354"/>
            <ac:picMk id="4" creationId="{F8809188-FB02-36C4-D29A-85E8C69DFED7}"/>
          </ac:picMkLst>
        </pc:picChg>
        <pc:picChg chg="del">
          <ac:chgData name="Lily So(소채린)" userId="e1efa895-c0e1-412f-84f1-f7c825b3b7b2" providerId="ADAL" clId="{1D93AA0F-F0DF-443B-988C-711CA7C22785}" dt="2023-03-27T05:03:17.493" v="2506" actId="478"/>
          <ac:picMkLst>
            <pc:docMk/>
            <pc:sldMk cId="1516470087" sldId="354"/>
            <ac:picMk id="5" creationId="{40CE7B13-231F-7B98-AC32-C2975084A01F}"/>
          </ac:picMkLst>
        </pc:picChg>
        <pc:picChg chg="add mod">
          <ac:chgData name="Lily So(소채린)" userId="e1efa895-c0e1-412f-84f1-f7c825b3b7b2" providerId="ADAL" clId="{1D93AA0F-F0DF-443B-988C-711CA7C22785}" dt="2023-03-27T05:07:30.643" v="2827" actId="1076"/>
          <ac:picMkLst>
            <pc:docMk/>
            <pc:sldMk cId="1516470087" sldId="354"/>
            <ac:picMk id="8" creationId="{69170E2C-414C-B871-B515-76B24E58C6FF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692844230" sldId="35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4294205468" sldId="35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89156545" sldId="35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22174807" sldId="35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964523610" sldId="359"/>
        </pc:sldMkLst>
      </pc:sldChg>
      <pc:sldChg chg="addSp delSp modSp mod">
        <pc:chgData name="Lily So(소채린)" userId="e1efa895-c0e1-412f-84f1-f7c825b3b7b2" providerId="ADAL" clId="{1D93AA0F-F0DF-443B-988C-711CA7C22785}" dt="2023-03-27T04:14:26.151" v="1237"/>
        <pc:sldMkLst>
          <pc:docMk/>
          <pc:sldMk cId="1260441347" sldId="364"/>
        </pc:sldMkLst>
        <pc:spChg chg="add mod">
          <ac:chgData name="Lily So(소채린)" userId="e1efa895-c0e1-412f-84f1-f7c825b3b7b2" providerId="ADAL" clId="{1D93AA0F-F0DF-443B-988C-711CA7C22785}" dt="2023-03-27T04:08:42.665" v="861" actId="1036"/>
          <ac:spMkLst>
            <pc:docMk/>
            <pc:sldMk cId="1260441347" sldId="364"/>
            <ac:spMk id="3" creationId="{DB128947-5E38-EB73-DFD6-A034DA346095}"/>
          </ac:spMkLst>
        </pc:spChg>
        <pc:spChg chg="del">
          <ac:chgData name="Lily So(소채린)" userId="e1efa895-c0e1-412f-84f1-f7c825b3b7b2" providerId="ADAL" clId="{1D93AA0F-F0DF-443B-988C-711CA7C22785}" dt="2023-03-27T04:04:51.108" v="657" actId="478"/>
          <ac:spMkLst>
            <pc:docMk/>
            <pc:sldMk cId="1260441347" sldId="364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2:28.283" v="1186" actId="20577"/>
          <ac:spMkLst>
            <pc:docMk/>
            <pc:sldMk cId="1260441347" sldId="36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6.151" v="1237"/>
          <ac:spMkLst>
            <pc:docMk/>
            <pc:sldMk cId="1260441347" sldId="36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2:22.628" v="1180"/>
          <ac:spMkLst>
            <pc:docMk/>
            <pc:sldMk cId="1260441347" sldId="36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51.375" v="658"/>
          <ac:picMkLst>
            <pc:docMk/>
            <pc:sldMk cId="1260441347" sldId="364"/>
            <ac:picMk id="2" creationId="{B150478C-EF8D-9AD6-0732-81ECB7568C48}"/>
          </ac:picMkLst>
        </pc:picChg>
        <pc:picChg chg="add mod">
          <ac:chgData name="Lily So(소채린)" userId="e1efa895-c0e1-412f-84f1-f7c825b3b7b2" providerId="ADAL" clId="{1D93AA0F-F0DF-443B-988C-711CA7C22785}" dt="2023-03-27T04:11:00.556" v="1141" actId="1037"/>
          <ac:picMkLst>
            <pc:docMk/>
            <pc:sldMk cId="1260441347" sldId="364"/>
            <ac:picMk id="5" creationId="{6D0AC589-3D71-DC3B-81C4-8166A859CF80}"/>
          </ac:picMkLst>
        </pc:picChg>
        <pc:picChg chg="del">
          <ac:chgData name="Lily So(소채린)" userId="e1efa895-c0e1-412f-84f1-f7c825b3b7b2" providerId="ADAL" clId="{1D93AA0F-F0DF-443B-988C-711CA7C22785}" dt="2023-03-27T04:04:51.108" v="657" actId="478"/>
          <ac:picMkLst>
            <pc:docMk/>
            <pc:sldMk cId="1260441347" sldId="364"/>
            <ac:picMk id="9" creationId="{AAA3C5D1-C576-A919-B419-B1D7D98A3B62}"/>
          </ac:picMkLst>
        </pc:picChg>
        <pc:picChg chg="del">
          <ac:chgData name="Lily So(소채린)" userId="e1efa895-c0e1-412f-84f1-f7c825b3b7b2" providerId="ADAL" clId="{1D93AA0F-F0DF-443B-988C-711CA7C22785}" dt="2023-03-27T04:04:52.492" v="659" actId="478"/>
          <ac:picMkLst>
            <pc:docMk/>
            <pc:sldMk cId="1260441347" sldId="364"/>
            <ac:picMk id="12" creationId="{938FF3B3-6AC4-FC9D-47E4-FF0164BBF839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50.480" v="1389" actId="20577"/>
        <pc:sldMkLst>
          <pc:docMk/>
          <pc:sldMk cId="1617185310" sldId="365"/>
        </pc:sldMkLst>
        <pc:spChg chg="add mod">
          <ac:chgData name="Lily So(소채린)" userId="e1efa895-c0e1-412f-84f1-f7c825b3b7b2" providerId="ADAL" clId="{1D93AA0F-F0DF-443B-988C-711CA7C22785}" dt="2023-03-27T04:09:35.325" v="1119" actId="14100"/>
          <ac:spMkLst>
            <pc:docMk/>
            <pc:sldMk cId="1617185310" sldId="365"/>
            <ac:spMk id="3" creationId="{79EE5AE8-5DAB-76DC-5416-9BA78F20C8B4}"/>
          </ac:spMkLst>
        </pc:spChg>
        <pc:spChg chg="mod">
          <ac:chgData name="Lily So(소채린)" userId="e1efa895-c0e1-412f-84f1-f7c825b3b7b2" providerId="ADAL" clId="{1D93AA0F-F0DF-443B-988C-711CA7C22785}" dt="2023-03-27T04:15:50.480" v="1389" actId="20577"/>
          <ac:spMkLst>
            <pc:docMk/>
            <pc:sldMk cId="1617185310" sldId="3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47.354" v="1379"/>
          <ac:spMkLst>
            <pc:docMk/>
            <pc:sldMk cId="1617185310" sldId="3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5:43.437" v="1366"/>
          <ac:spMkLst>
            <pc:docMk/>
            <pc:sldMk cId="1617185310" sldId="365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05:09.715" v="664" actId="478"/>
          <ac:spMkLst>
            <pc:docMk/>
            <pc:sldMk cId="1617185310" sldId="365"/>
            <ac:spMk id="22" creationId="{04F6268D-C259-FDB4-C39A-90027136EE99}"/>
          </ac:spMkLst>
        </pc:spChg>
        <pc:picChg chg="add mod">
          <ac:chgData name="Lily So(소채린)" userId="e1efa895-c0e1-412f-84f1-f7c825b3b7b2" providerId="ADAL" clId="{1D93AA0F-F0DF-443B-988C-711CA7C22785}" dt="2023-03-27T04:05:09.963" v="665"/>
          <ac:picMkLst>
            <pc:docMk/>
            <pc:sldMk cId="1617185310" sldId="365"/>
            <ac:picMk id="2" creationId="{172FF12E-4A4C-A2E0-6E67-B6A0761FC4A5}"/>
          </ac:picMkLst>
        </pc:picChg>
        <pc:picChg chg="add mod">
          <ac:chgData name="Lily So(소채린)" userId="e1efa895-c0e1-412f-84f1-f7c825b3b7b2" providerId="ADAL" clId="{1D93AA0F-F0DF-443B-988C-711CA7C22785}" dt="2023-03-27T04:14:02.400" v="1214" actId="1037"/>
          <ac:picMkLst>
            <pc:docMk/>
            <pc:sldMk cId="1617185310" sldId="365"/>
            <ac:picMk id="5" creationId="{89D95EE6-AFB8-B8F3-E510-FDA6586A36A6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1" creationId="{DF679991-3570-FFEA-0927-FF9EE5F5D52B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5" creationId="{B5A259C9-FC4A-B95B-2033-3AF592B1B854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970785922" sldId="368"/>
        </pc:sldMkLst>
        <pc:spChg chg="del">
          <ac:chgData name="Lily So(소채린)" userId="e1efa895-c0e1-412f-84f1-f7c825b3b7b2" providerId="ADAL" clId="{1D93AA0F-F0DF-443B-988C-711CA7C22785}" dt="2023-03-27T04:05:17.038" v="666" actId="478"/>
          <ac:spMkLst>
            <pc:docMk/>
            <pc:sldMk cId="1970785922" sldId="368"/>
            <ac:spMk id="8" creationId="{1C44AAA3-86ED-D838-923E-9C8ABF550736}"/>
          </ac:spMkLst>
        </pc:spChg>
        <pc:picChg chg="add mod">
          <ac:chgData name="Lily So(소채린)" userId="e1efa895-c0e1-412f-84f1-f7c825b3b7b2" providerId="ADAL" clId="{1D93AA0F-F0DF-443B-988C-711CA7C22785}" dt="2023-03-27T04:05:17.274" v="667"/>
          <ac:picMkLst>
            <pc:docMk/>
            <pc:sldMk cId="1970785922" sldId="368"/>
            <ac:picMk id="2" creationId="{6F83471D-CE79-0B35-B4B5-293904E516BC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7" creationId="{A6959FED-F73B-7F84-6D23-E1524880FD25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9" creationId="{0715136A-0012-7A43-9900-42E956BF7899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410500166" sldId="369"/>
        </pc:sldMkLst>
        <pc:spChg chg="del">
          <ac:chgData name="Lily So(소채린)" userId="e1efa895-c0e1-412f-84f1-f7c825b3b7b2" providerId="ADAL" clId="{1D93AA0F-F0DF-443B-988C-711CA7C22785}" dt="2023-03-27T04:05:20.724" v="668" actId="478"/>
          <ac:spMkLst>
            <pc:docMk/>
            <pc:sldMk cId="1410500166" sldId="369"/>
            <ac:spMk id="8" creationId="{4907E823-82F4-B69A-A6AF-43A3BCF149CE}"/>
          </ac:spMkLst>
        </pc:spChg>
        <pc:picChg chg="add mod">
          <ac:chgData name="Lily So(소채린)" userId="e1efa895-c0e1-412f-84f1-f7c825b3b7b2" providerId="ADAL" clId="{1D93AA0F-F0DF-443B-988C-711CA7C22785}" dt="2023-03-27T04:05:20.946" v="669"/>
          <ac:picMkLst>
            <pc:docMk/>
            <pc:sldMk cId="1410500166" sldId="369"/>
            <ac:picMk id="2" creationId="{9752ADE4-4235-153E-4480-BE98B2123DD1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7" creationId="{99A817FB-8341-0A6C-D628-00A99CC39E12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9" creationId="{2F422F66-A3AA-C426-9E50-3942C90751B8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6930953" sldId="370"/>
        </pc:sldMkLst>
        <pc:spChg chg="del">
          <ac:chgData name="Lily So(소채린)" userId="e1efa895-c0e1-412f-84f1-f7c825b3b7b2" providerId="ADAL" clId="{1D93AA0F-F0DF-443B-988C-711CA7C22785}" dt="2023-03-27T04:05:28.791" v="671" actId="478"/>
          <ac:spMkLst>
            <pc:docMk/>
            <pc:sldMk cId="16930953" sldId="370"/>
            <ac:spMk id="10" creationId="{D88BAEEE-0A64-9A08-4861-B8106D666326}"/>
          </ac:spMkLst>
        </pc:spChg>
        <pc:picChg chg="add mod">
          <ac:chgData name="Lily So(소채린)" userId="e1efa895-c0e1-412f-84f1-f7c825b3b7b2" providerId="ADAL" clId="{1D93AA0F-F0DF-443B-988C-711CA7C22785}" dt="2023-03-27T04:05:29.011" v="672"/>
          <ac:picMkLst>
            <pc:docMk/>
            <pc:sldMk cId="16930953" sldId="370"/>
            <ac:picMk id="2" creationId="{1BA044B2-C8FE-437A-CC50-0876CDBF5F1A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3" creationId="{8E60BADD-5D81-3F3F-3463-02A9869757AB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9" creationId="{9D70A8AC-06BE-5585-01DC-6EEEED67B16B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38.218" v="1649" actId="1038"/>
        <pc:sldMkLst>
          <pc:docMk/>
          <pc:sldMk cId="376610560" sldId="376"/>
        </pc:sldMkLst>
        <pc:spChg chg="add mod">
          <ac:chgData name="Lily So(소채린)" userId="e1efa895-c0e1-412f-84f1-f7c825b3b7b2" providerId="ADAL" clId="{1D93AA0F-F0DF-443B-988C-711CA7C22785}" dt="2023-03-27T04:28:07.679" v="1626" actId="14100"/>
          <ac:spMkLst>
            <pc:docMk/>
            <pc:sldMk cId="376610560" sldId="376"/>
            <ac:spMk id="3" creationId="{44879F13-A864-5CD2-BFD8-BBBECA5A68F7}"/>
          </ac:spMkLst>
        </pc:spChg>
        <pc:spChg chg="del">
          <ac:chgData name="Lily So(소채린)" userId="e1efa895-c0e1-412f-84f1-f7c825b3b7b2" providerId="ADAL" clId="{1D93AA0F-F0DF-443B-988C-711CA7C22785}" dt="2023-03-27T04:27:33.232" v="1582" actId="478"/>
          <ac:spMkLst>
            <pc:docMk/>
            <pc:sldMk cId="376610560" sldId="376"/>
            <ac:spMk id="7" creationId="{0CC1A6E7-3E22-67D7-0B26-A98213D64151}"/>
          </ac:spMkLst>
        </pc:spChg>
        <pc:spChg chg="mod">
          <ac:chgData name="Lily So(소채린)" userId="e1efa895-c0e1-412f-84f1-f7c825b3b7b2" providerId="ADAL" clId="{1D93AA0F-F0DF-443B-988C-711CA7C22785}" dt="2023-03-27T04:24:40.237" v="1494" actId="20577"/>
          <ac:spMkLst>
            <pc:docMk/>
            <pc:sldMk cId="376610560" sldId="37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36.400" v="1480"/>
          <ac:spMkLst>
            <pc:docMk/>
            <pc:sldMk cId="376610560" sldId="37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5:00.310" v="1543"/>
          <ac:spMkLst>
            <pc:docMk/>
            <pc:sldMk cId="376610560" sldId="376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38.432" v="1584"/>
          <ac:picMkLst>
            <pc:docMk/>
            <pc:sldMk cId="376610560" sldId="376"/>
            <ac:picMk id="2" creationId="{C7E4ADC6-7F6F-CCE4-ACAB-F40EB219109C}"/>
          </ac:picMkLst>
        </pc:picChg>
        <pc:picChg chg="add mod">
          <ac:chgData name="Lily So(소채린)" userId="e1efa895-c0e1-412f-84f1-f7c825b3b7b2" providerId="ADAL" clId="{1D93AA0F-F0DF-443B-988C-711CA7C22785}" dt="2023-03-27T04:29:38.218" v="1649" actId="1038"/>
          <ac:picMkLst>
            <pc:docMk/>
            <pc:sldMk cId="376610560" sldId="376"/>
            <ac:picMk id="5" creationId="{CC0AEF0F-4DCE-3693-5E3A-E52627059502}"/>
          </ac:picMkLst>
        </pc:picChg>
        <pc:picChg chg="del">
          <ac:chgData name="Lily So(소채린)" userId="e1efa895-c0e1-412f-84f1-f7c825b3b7b2" providerId="ADAL" clId="{1D93AA0F-F0DF-443B-988C-711CA7C22785}" dt="2023-03-27T04:25:02.909" v="1544" actId="478"/>
          <ac:picMkLst>
            <pc:docMk/>
            <pc:sldMk cId="376610560" sldId="376"/>
            <ac:picMk id="6" creationId="{9A344E4B-15F4-822D-12C1-17387199CD73}"/>
          </ac:picMkLst>
        </pc:picChg>
        <pc:picChg chg="del">
          <ac:chgData name="Lily So(소채린)" userId="e1efa895-c0e1-412f-84f1-f7c825b3b7b2" providerId="ADAL" clId="{1D93AA0F-F0DF-443B-988C-711CA7C22785}" dt="2023-03-27T04:25:04.289" v="1545" actId="478"/>
          <ac:picMkLst>
            <pc:docMk/>
            <pc:sldMk cId="376610560" sldId="376"/>
            <ac:picMk id="8" creationId="{E82EBF7C-08FD-B32D-452E-7F4624D6FDD6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32516297" sldId="37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25217507" sldId="37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09153045" sldId="37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043296949" sldId="38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38383038" sldId="38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135878886" sldId="38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12726083" sldId="38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20233274" sldId="38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61564432" sldId="38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66832108" sldId="38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4293695" sldId="38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18158636" sldId="38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09659167" sldId="38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51581498" sldId="39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60724206" sldId="39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6257732" sldId="39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00801399" sldId="39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97538491" sldId="39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335948748" sldId="39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545128" sldId="39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51518034" sldId="40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28369516" sldId="40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67055785" sldId="40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2198664" sldId="405"/>
        </pc:sldMkLst>
      </pc:sldChg>
      <pc:sldChg chg="addSp delSp modSp mod">
        <pc:chgData name="Lily So(소채린)" userId="e1efa895-c0e1-412f-84f1-f7c825b3b7b2" providerId="ADAL" clId="{1D93AA0F-F0DF-443B-988C-711CA7C22785}" dt="2023-03-27T04:14:54.640" v="1278"/>
        <pc:sldMkLst>
          <pc:docMk/>
          <pc:sldMk cId="520105079" sldId="411"/>
        </pc:sldMkLst>
        <pc:spChg chg="add mod">
          <ac:chgData name="Lily So(소채린)" userId="e1efa895-c0e1-412f-84f1-f7c825b3b7b2" providerId="ADAL" clId="{1D93AA0F-F0DF-443B-988C-711CA7C22785}" dt="2023-03-27T04:08:58.729" v="933" actId="1036"/>
          <ac:spMkLst>
            <pc:docMk/>
            <pc:sldMk cId="520105079" sldId="411"/>
            <ac:spMk id="4" creationId="{35DC54D4-0463-FFEB-3C24-5106040522F2}"/>
          </ac:spMkLst>
        </pc:spChg>
        <pc:spChg chg="del">
          <ac:chgData name="Lily So(소채린)" userId="e1efa895-c0e1-412f-84f1-f7c825b3b7b2" providerId="ADAL" clId="{1D93AA0F-F0DF-443B-988C-711CA7C22785}" dt="2023-03-27T04:04:56.653" v="660" actId="478"/>
          <ac:spMkLst>
            <pc:docMk/>
            <pc:sldMk cId="520105079" sldId="411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4:16.516" v="1219" actId="20577"/>
          <ac:spMkLst>
            <pc:docMk/>
            <pc:sldMk cId="520105079" sldId="41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0.783" v="1228"/>
          <ac:spMkLst>
            <pc:docMk/>
            <pc:sldMk cId="520105079" sldId="41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4:54.640" v="1278"/>
          <ac:spMkLst>
            <pc:docMk/>
            <pc:sldMk cId="520105079" sldId="411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2" creationId="{619B58CE-C054-B91A-46CA-EA91010B568D}"/>
          </ac:picMkLst>
        </pc:picChg>
        <pc:picChg chg="add mod">
          <ac:chgData name="Lily So(소채린)" userId="e1efa895-c0e1-412f-84f1-f7c825b3b7b2" providerId="ADAL" clId="{1D93AA0F-F0DF-443B-988C-711CA7C22785}" dt="2023-03-27T04:04:56.873" v="661"/>
          <ac:picMkLst>
            <pc:docMk/>
            <pc:sldMk cId="520105079" sldId="411"/>
            <ac:picMk id="3" creationId="{6633F739-36C0-A273-3D30-510DA6BE43A7}"/>
          </ac:picMkLst>
        </pc:picChg>
        <pc:picChg chg="add mod">
          <ac:chgData name="Lily So(소채린)" userId="e1efa895-c0e1-412f-84f1-f7c825b3b7b2" providerId="ADAL" clId="{1D93AA0F-F0DF-443B-988C-711CA7C22785}" dt="2023-03-27T04:12:59.256" v="1192" actId="1037"/>
          <ac:picMkLst>
            <pc:docMk/>
            <pc:sldMk cId="520105079" sldId="411"/>
            <ac:picMk id="6" creationId="{121577A9-BEBD-3284-F261-20E935C98D79}"/>
          </ac:picMkLst>
        </pc:pic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9" creationId="{AAA3C5D1-C576-A919-B419-B1D7D98A3B6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21.925" v="1345" actId="20577"/>
        <pc:sldMkLst>
          <pc:docMk/>
          <pc:sldMk cId="1895638775" sldId="412"/>
        </pc:sldMkLst>
        <pc:spChg chg="add mod">
          <ac:chgData name="Lily So(소채린)" userId="e1efa895-c0e1-412f-84f1-f7c825b3b7b2" providerId="ADAL" clId="{1D93AA0F-F0DF-443B-988C-711CA7C22785}" dt="2023-03-27T04:09:16.167" v="1013" actId="14100"/>
          <ac:spMkLst>
            <pc:docMk/>
            <pc:sldMk cId="1895638775" sldId="412"/>
            <ac:spMk id="4" creationId="{BC5F55BA-A5CC-59C0-FF11-96F908F7C5E7}"/>
          </ac:spMkLst>
        </pc:spChg>
        <pc:spChg chg="del">
          <ac:chgData name="Lily So(소채린)" userId="e1efa895-c0e1-412f-84f1-f7c825b3b7b2" providerId="ADAL" clId="{1D93AA0F-F0DF-443B-988C-711CA7C22785}" dt="2023-03-27T04:05:03.350" v="662" actId="478"/>
          <ac:spMkLst>
            <pc:docMk/>
            <pc:sldMk cId="1895638775" sldId="412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5:21.925" v="1345" actId="20577"/>
          <ac:spMkLst>
            <pc:docMk/>
            <pc:sldMk cId="1895638775" sldId="41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17.370" v="1337"/>
          <ac:spMkLst>
            <pc:docMk/>
            <pc:sldMk cId="1895638775" sldId="412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2" creationId="{717215B8-86BF-1015-32B7-B55907CBCD65}"/>
          </ac:picMkLst>
        </pc:picChg>
        <pc:picChg chg="add mod">
          <ac:chgData name="Lily So(소채린)" userId="e1efa895-c0e1-412f-84f1-f7c825b3b7b2" providerId="ADAL" clId="{1D93AA0F-F0DF-443B-988C-711CA7C22785}" dt="2023-03-27T04:05:03.601" v="663"/>
          <ac:picMkLst>
            <pc:docMk/>
            <pc:sldMk cId="1895638775" sldId="412"/>
            <ac:picMk id="3" creationId="{A4ED5F4F-48C3-CF96-3934-FD77D7E22D2F}"/>
          </ac:picMkLst>
        </pc:picChg>
        <pc:picChg chg="add mod">
          <ac:chgData name="Lily So(소채린)" userId="e1efa895-c0e1-412f-84f1-f7c825b3b7b2" providerId="ADAL" clId="{1D93AA0F-F0DF-443B-988C-711CA7C22785}" dt="2023-03-27T04:13:25.497" v="1197" actId="1037"/>
          <ac:picMkLst>
            <pc:docMk/>
            <pc:sldMk cId="1895638775" sldId="412"/>
            <ac:picMk id="6" creationId="{2466A4DB-CE2B-A0F1-BE8C-9766E4204C75}"/>
          </ac:picMkLst>
        </pc:pic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9" creationId="{AAA3C5D1-C576-A919-B419-B1D7D98A3B62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16938320" sldId="42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79258961" sldId="42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222377277" sldId="42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46977782" sldId="42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204478165" sldId="42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38646825" sldId="428"/>
        </pc:sldMkLst>
      </pc:sldChg>
      <pc:sldChg chg="delSp modSp mod">
        <pc:chgData name="Lily So(소채린)" userId="e1efa895-c0e1-412f-84f1-f7c825b3b7b2" providerId="ADAL" clId="{1D93AA0F-F0DF-443B-988C-711CA7C22785}" dt="2023-03-27T05:10:17.995" v="2953" actId="478"/>
        <pc:sldMkLst>
          <pc:docMk/>
          <pc:sldMk cId="640092248" sldId="431"/>
        </pc:sldMkLst>
        <pc:spChg chg="del">
          <ac:chgData name="Lily So(소채린)" userId="e1efa895-c0e1-412f-84f1-f7c825b3b7b2" providerId="ADAL" clId="{1D93AA0F-F0DF-443B-988C-711CA7C22785}" dt="2023-03-27T05:10:17.995" v="2953" actId="478"/>
          <ac:spMkLst>
            <pc:docMk/>
            <pc:sldMk cId="640092248" sldId="431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29.175" v="2882" actId="20577"/>
          <ac:spMkLst>
            <pc:docMk/>
            <pc:sldMk cId="640092248" sldId="431"/>
            <ac:spMk id="20" creationId="{2071CCC8-D515-0725-E2C5-7539C4B247FF}"/>
          </ac:spMkLst>
        </pc:spChg>
      </pc:sldChg>
      <pc:sldChg chg="modSp mod">
        <pc:chgData name="Lily So(소채린)" userId="e1efa895-c0e1-412f-84f1-f7c825b3b7b2" providerId="ADAL" clId="{1D93AA0F-F0DF-443B-988C-711CA7C22785}" dt="2023-03-27T05:09:24.154" v="2880" actId="20577"/>
        <pc:sldMkLst>
          <pc:docMk/>
          <pc:sldMk cId="4213695743" sldId="432"/>
        </pc:sldMkLst>
        <pc:spChg chg="mod">
          <ac:chgData name="Lily So(소채린)" userId="e1efa895-c0e1-412f-84f1-f7c825b3b7b2" providerId="ADAL" clId="{1D93AA0F-F0DF-443B-988C-711CA7C22785}" dt="2023-03-27T05:09:21.009" v="2878" actId="20577"/>
          <ac:spMkLst>
            <pc:docMk/>
            <pc:sldMk cId="4213695743" sldId="432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9:24.154" v="2880" actId="20577"/>
          <ac:spMkLst>
            <pc:docMk/>
            <pc:sldMk cId="4213695743" sldId="432"/>
            <ac:spMk id="22" creationId="{49D68903-F576-68A3-A354-A68C23F370DB}"/>
          </ac:spMkLst>
        </pc:spChg>
      </pc:sldChg>
      <pc:sldChg chg="delSp modSp mod">
        <pc:chgData name="Lily So(소채린)" userId="e1efa895-c0e1-412f-84f1-f7c825b3b7b2" providerId="ADAL" clId="{1D93AA0F-F0DF-443B-988C-711CA7C22785}" dt="2023-03-27T05:10:14.658" v="2952" actId="478"/>
        <pc:sldMkLst>
          <pc:docMk/>
          <pc:sldMk cId="1447439201" sldId="433"/>
        </pc:sldMkLst>
        <pc:spChg chg="del">
          <ac:chgData name="Lily So(소채린)" userId="e1efa895-c0e1-412f-84f1-f7c825b3b7b2" providerId="ADAL" clId="{1D93AA0F-F0DF-443B-988C-711CA7C22785}" dt="2023-03-27T05:10:14.658" v="2952" actId="478"/>
          <ac:spMkLst>
            <pc:docMk/>
            <pc:sldMk cId="1447439201" sldId="433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49.880" v="2905"/>
          <ac:spMkLst>
            <pc:docMk/>
            <pc:sldMk cId="1447439201" sldId="433"/>
            <ac:spMk id="20" creationId="{2071CCC8-D515-0725-E2C5-7539C4B247FF}"/>
          </ac:spMkLst>
        </pc:spChg>
      </pc:sldChg>
      <pc:sldChg chg="delSp modSp mod ord">
        <pc:chgData name="Lily So(소채린)" userId="e1efa895-c0e1-412f-84f1-f7c825b3b7b2" providerId="ADAL" clId="{1D93AA0F-F0DF-443B-988C-711CA7C22785}" dt="2023-03-27T05:12:08.910" v="2955"/>
        <pc:sldMkLst>
          <pc:docMk/>
          <pc:sldMk cId="2854209893" sldId="434"/>
        </pc:sldMkLst>
        <pc:spChg chg="del">
          <ac:chgData name="Lily So(소채린)" userId="e1efa895-c0e1-412f-84f1-f7c825b3b7b2" providerId="ADAL" clId="{1D93AA0F-F0DF-443B-988C-711CA7C22785}" dt="2023-03-27T05:10:10.183" v="2951" actId="478"/>
          <ac:spMkLst>
            <pc:docMk/>
            <pc:sldMk cId="2854209893" sldId="434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10:02.056" v="2950" actId="20577"/>
          <ac:spMkLst>
            <pc:docMk/>
            <pc:sldMk cId="2854209893" sldId="434"/>
            <ac:spMk id="20" creationId="{2071CCC8-D515-0725-E2C5-7539C4B247FF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6:51.722" v="211" actId="47"/>
        <pc:sldMkLst>
          <pc:docMk/>
          <pc:sldMk cId="2343723717" sldId="456"/>
        </pc:sldMkLst>
        <pc:spChg chg="mod">
          <ac:chgData name="Lily So(소채린)" userId="e1efa895-c0e1-412f-84f1-f7c825b3b7b2" providerId="ADAL" clId="{1D93AA0F-F0DF-443B-988C-711CA7C22785}" dt="2023-03-27T02:20:39.241" v="80" actId="1036"/>
          <ac:spMkLst>
            <pc:docMk/>
            <pc:sldMk cId="2343723717" sldId="456"/>
            <ac:spMk id="6" creationId="{41B63E10-BC96-2669-1F5C-1D3CB3EE0B65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7:09.123" v="215" actId="47"/>
        <pc:sldMkLst>
          <pc:docMk/>
          <pc:sldMk cId="1994471021" sldId="457"/>
        </pc:sldMkLst>
        <pc:spChg chg="mod">
          <ac:chgData name="Lily So(소채린)" userId="e1efa895-c0e1-412f-84f1-f7c825b3b7b2" providerId="ADAL" clId="{1D93AA0F-F0DF-443B-988C-711CA7C22785}" dt="2023-03-27T02:21:56.468" v="132" actId="14100"/>
          <ac:spMkLst>
            <pc:docMk/>
            <pc:sldMk cId="1994471021" sldId="457"/>
            <ac:spMk id="6" creationId="{41B63E10-BC96-2669-1F5C-1D3CB3EE0B65}"/>
          </ac:spMkLst>
        </pc:spChg>
      </pc:sldChg>
      <pc:sldChg chg="addSp delSp modSp add mod">
        <pc:chgData name="Lily So(소채린)" userId="e1efa895-c0e1-412f-84f1-f7c825b3b7b2" providerId="ADAL" clId="{1D93AA0F-F0DF-443B-988C-711CA7C22785}" dt="2023-03-27T02:29:13.788" v="280"/>
        <pc:sldMkLst>
          <pc:docMk/>
          <pc:sldMk cId="1871649807" sldId="458"/>
        </pc:sldMkLst>
        <pc:spChg chg="add mod">
          <ac:chgData name="Lily So(소채린)" userId="e1efa895-c0e1-412f-84f1-f7c825b3b7b2" providerId="ADAL" clId="{1D93AA0F-F0DF-443B-988C-711CA7C22785}" dt="2023-03-27T02:28:53.195" v="262" actId="1037"/>
          <ac:spMkLst>
            <pc:docMk/>
            <pc:sldMk cId="1871649807" sldId="458"/>
            <ac:spMk id="3" creationId="{910AFB30-5F56-6A33-3784-5F47C7BC644D}"/>
          </ac:spMkLst>
        </pc:spChg>
        <pc:spChg chg="del">
          <ac:chgData name="Lily So(소채린)" userId="e1efa895-c0e1-412f-84f1-f7c825b3b7b2" providerId="ADAL" clId="{1D93AA0F-F0DF-443B-988C-711CA7C22785}" dt="2023-03-27T02:26:48.344" v="209" actId="478"/>
          <ac:spMkLst>
            <pc:docMk/>
            <pc:sldMk cId="1871649807" sldId="458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26.063" v="224" actId="20577"/>
          <ac:spMkLst>
            <pc:docMk/>
            <pc:sldMk cId="1871649807" sldId="458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3.788" v="280"/>
          <ac:spMkLst>
            <pc:docMk/>
            <pc:sldMk cId="1871649807" sldId="45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2:26:48.595" v="210"/>
          <ac:picMkLst>
            <pc:docMk/>
            <pc:sldMk cId="1871649807" sldId="458"/>
            <ac:picMk id="2" creationId="{68D90AFB-041D-70DF-FF67-107618202EB9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8:16.753" v="244" actId="1038"/>
          <ac:picMkLst>
            <pc:docMk/>
            <pc:sldMk cId="1871649807" sldId="458"/>
            <ac:picMk id="7" creationId="{1B055FE2-08BB-4D6A-FFB2-C56F5F97E7D2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8" creationId="{1B45AA4A-D433-24D6-DF70-198338E4835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2:29:18.732" v="311" actId="20577"/>
        <pc:sldMkLst>
          <pc:docMk/>
          <pc:sldMk cId="3735229058" sldId="459"/>
        </pc:sldMkLst>
        <pc:spChg chg="del">
          <ac:chgData name="Lily So(소채린)" userId="e1efa895-c0e1-412f-84f1-f7c825b3b7b2" providerId="ADAL" clId="{1D93AA0F-F0DF-443B-988C-711CA7C22785}" dt="2023-03-27T02:27:06.740" v="213" actId="478"/>
          <ac:spMkLst>
            <pc:docMk/>
            <pc:sldMk cId="3735229058" sldId="459"/>
            <ac:spMk id="3" creationId="{910AFB30-5F56-6A33-3784-5F47C7BC644D}"/>
          </ac:spMkLst>
        </pc:spChg>
        <pc:spChg chg="add mod">
          <ac:chgData name="Lily So(소채린)" userId="e1efa895-c0e1-412f-84f1-f7c825b3b7b2" providerId="ADAL" clId="{1D93AA0F-F0DF-443B-988C-711CA7C22785}" dt="2023-03-27T02:28:49.526" v="261" actId="1037"/>
          <ac:spMkLst>
            <pc:docMk/>
            <pc:sldMk cId="3735229058" sldId="459"/>
            <ac:spMk id="5" creationId="{6456BAE5-1ECF-0B89-03E0-6F46B576A6F5}"/>
          </ac:spMkLst>
        </pc:spChg>
        <pc:spChg chg="mod">
          <ac:chgData name="Lily So(소채린)" userId="e1efa895-c0e1-412f-84f1-f7c825b3b7b2" providerId="ADAL" clId="{1D93AA0F-F0DF-443B-988C-711CA7C22785}" dt="2023-03-27T02:27:31.896" v="231" actId="20577"/>
          <ac:spMkLst>
            <pc:docMk/>
            <pc:sldMk cId="3735229058" sldId="45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8.732" v="311" actId="20577"/>
          <ac:spMkLst>
            <pc:docMk/>
            <pc:sldMk cId="3735229058" sldId="459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2:27:06.740" v="213" actId="478"/>
          <ac:picMkLst>
            <pc:docMk/>
            <pc:sldMk cId="3735229058" sldId="459"/>
            <ac:picMk id="2" creationId="{68D90AFB-041D-70DF-FF67-107618202EB9}"/>
          </ac:picMkLst>
        </pc:picChg>
        <pc:picChg chg="add mod">
          <ac:chgData name="Lily So(소채린)" userId="e1efa895-c0e1-412f-84f1-f7c825b3b7b2" providerId="ADAL" clId="{1D93AA0F-F0DF-443B-988C-711CA7C22785}" dt="2023-03-27T02:27:06.952" v="214"/>
          <ac:picMkLst>
            <pc:docMk/>
            <pc:sldMk cId="3735229058" sldId="459"/>
            <ac:picMk id="4" creationId="{500FD2D1-F502-D450-24CE-FCCC515A3A39}"/>
          </ac:picMkLst>
        </pc:picChg>
        <pc:picChg chg="add mod">
          <ac:chgData name="Lily So(소채린)" userId="e1efa895-c0e1-412f-84f1-f7c825b3b7b2" providerId="ADAL" clId="{1D93AA0F-F0DF-443B-988C-711CA7C22785}" dt="2023-03-27T02:28:43.694" v="260" actId="1038"/>
          <ac:picMkLst>
            <pc:docMk/>
            <pc:sldMk cId="3735229058" sldId="459"/>
            <ac:picMk id="7" creationId="{F99F228D-1A18-0B2C-8458-B79127224FF7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30:52.957" v="1681" actId="1076"/>
        <pc:sldMkLst>
          <pc:docMk/>
          <pc:sldMk cId="3936775501" sldId="460"/>
        </pc:sldMkLst>
        <pc:spChg chg="mod">
          <ac:chgData name="Lily So(소채린)" userId="e1efa895-c0e1-412f-84f1-f7c825b3b7b2" providerId="ADAL" clId="{1D93AA0F-F0DF-443B-988C-711CA7C22785}" dt="2023-03-27T04:29:59.265" v="1660" actId="20577"/>
          <ac:spMkLst>
            <pc:docMk/>
            <pc:sldMk cId="3936775501" sldId="460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9:56.824" v="1658" actId="20577"/>
          <ac:spMkLst>
            <pc:docMk/>
            <pc:sldMk cId="3936775501" sldId="460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30:03.787" v="1663"/>
          <ac:spMkLst>
            <pc:docMk/>
            <pc:sldMk cId="3936775501" sldId="460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30:52.957" v="1681" actId="1076"/>
          <ac:picMkLst>
            <pc:docMk/>
            <pc:sldMk cId="3936775501" sldId="460"/>
            <ac:picMk id="3" creationId="{A7ECE2C0-1B3F-5B7F-B7C6-C7A6900E8F4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37:24.916" v="1745" actId="1036"/>
        <pc:sldMkLst>
          <pc:docMk/>
          <pc:sldMk cId="3636463998" sldId="461"/>
        </pc:sldMkLst>
        <pc:spChg chg="add del">
          <ac:chgData name="Lily So(소채린)" userId="e1efa895-c0e1-412f-84f1-f7c825b3b7b2" providerId="ADAL" clId="{1D93AA0F-F0DF-443B-988C-711CA7C22785}" dt="2023-03-27T04:30:57.011" v="1683" actId="22"/>
          <ac:spMkLst>
            <pc:docMk/>
            <pc:sldMk cId="3636463998" sldId="461"/>
            <ac:spMk id="3" creationId="{E25B8AA8-7474-44CC-CAF0-1D8A858344A6}"/>
          </ac:spMkLst>
        </pc:spChg>
        <pc:spChg chg="mod ord">
          <ac:chgData name="Lily So(소채린)" userId="e1efa895-c0e1-412f-84f1-f7c825b3b7b2" providerId="ADAL" clId="{1D93AA0F-F0DF-443B-988C-711CA7C22785}" dt="2023-03-27T04:37:24.916" v="1745" actId="1036"/>
          <ac:spMkLst>
            <pc:docMk/>
            <pc:sldMk cId="3636463998" sldId="461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0:12.471" v="1668" actId="20577"/>
          <ac:spMkLst>
            <pc:docMk/>
            <pc:sldMk cId="3636463998" sldId="46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30:19.620" v="1673" actId="20577"/>
          <ac:spMkLst>
            <pc:docMk/>
            <pc:sldMk cId="3636463998" sldId="46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30:09.614" v="1666" actId="20577"/>
          <ac:spMkLst>
            <pc:docMk/>
            <pc:sldMk cId="3636463998" sldId="46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6:08.248" v="1710" actId="1037"/>
          <ac:picMkLst>
            <pc:docMk/>
            <pc:sldMk cId="3636463998" sldId="461"/>
            <ac:picMk id="4" creationId="{DAEF4991-27E2-F5A9-8581-9250B7C055F5}"/>
          </ac:picMkLst>
        </pc:picChg>
        <pc:picChg chg="add mod">
          <ac:chgData name="Lily So(소채린)" userId="e1efa895-c0e1-412f-84f1-f7c825b3b7b2" providerId="ADAL" clId="{1D93AA0F-F0DF-443B-988C-711CA7C22785}" dt="2023-03-27T04:37:10.609" v="1742" actId="1038"/>
          <ac:picMkLst>
            <pc:docMk/>
            <pc:sldMk cId="3636463998" sldId="461"/>
            <ac:picMk id="6" creationId="{F94E9E81-D310-2CF3-717B-ED78721C90F6}"/>
          </ac:picMkLst>
        </pc:picChg>
      </pc:sldChg>
      <pc:sldChg chg="add del">
        <pc:chgData name="Lily So(소채린)" userId="e1efa895-c0e1-412f-84f1-f7c825b3b7b2" providerId="ADAL" clId="{1D93AA0F-F0DF-443B-988C-711CA7C22785}" dt="2023-03-27T04:30:30.702" v="1674" actId="47"/>
        <pc:sldMkLst>
          <pc:docMk/>
          <pc:sldMk cId="3630247076" sldId="462"/>
        </pc:sldMkLst>
      </pc:sldChg>
      <pc:sldChg chg="add del">
        <pc:chgData name="Lily So(소채린)" userId="e1efa895-c0e1-412f-84f1-f7c825b3b7b2" providerId="ADAL" clId="{1D93AA0F-F0DF-443B-988C-711CA7C22785}" dt="2023-03-27T04:30:31.569" v="1675" actId="47"/>
        <pc:sldMkLst>
          <pc:docMk/>
          <pc:sldMk cId="809821925" sldId="463"/>
        </pc:sldMkLst>
      </pc:sldChg>
      <pc:sldChg chg="addSp modSp add mod">
        <pc:chgData name="Lily So(소채린)" userId="e1efa895-c0e1-412f-84f1-f7c825b3b7b2" providerId="ADAL" clId="{1D93AA0F-F0DF-443B-988C-711CA7C22785}" dt="2023-03-27T04:52:26.376" v="2000" actId="1038"/>
        <pc:sldMkLst>
          <pc:docMk/>
          <pc:sldMk cId="1861032973" sldId="464"/>
        </pc:sldMkLst>
        <pc:spChg chg="mod">
          <ac:chgData name="Lily So(소채린)" userId="e1efa895-c0e1-412f-84f1-f7c825b3b7b2" providerId="ADAL" clId="{1D93AA0F-F0DF-443B-988C-711CA7C22785}" dt="2023-03-27T04:51:12.586" v="1958" actId="20577"/>
          <ac:spMkLst>
            <pc:docMk/>
            <pc:sldMk cId="1861032973" sldId="464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1:05.870" v="1954" actId="20577"/>
          <ac:spMkLst>
            <pc:docMk/>
            <pc:sldMk cId="1861032973" sldId="464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51:20.329" v="1962"/>
          <ac:spMkLst>
            <pc:docMk/>
            <pc:sldMk cId="1861032973" sldId="464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2:26.376" v="2000" actId="1038"/>
          <ac:picMkLst>
            <pc:docMk/>
            <pc:sldMk cId="1861032973" sldId="464"/>
            <ac:picMk id="3" creationId="{B568D5DD-5AD0-2D6A-90CF-A93C9A31558C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3:46.402" v="2031" actId="1037"/>
        <pc:sldMkLst>
          <pc:docMk/>
          <pc:sldMk cId="256414200" sldId="465"/>
        </pc:sldMkLst>
        <pc:spChg chg="mod ord">
          <ac:chgData name="Lily So(소채린)" userId="e1efa895-c0e1-412f-84f1-f7c825b3b7b2" providerId="ADAL" clId="{1D93AA0F-F0DF-443B-988C-711CA7C22785}" dt="2023-03-27T04:53:13.507" v="2021" actId="14100"/>
          <ac:spMkLst>
            <pc:docMk/>
            <pc:sldMk cId="256414200" sldId="46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1:51.356" v="1974" actId="20577"/>
          <ac:spMkLst>
            <pc:docMk/>
            <pc:sldMk cId="256414200" sldId="4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2:52.043" v="2016" actId="1076"/>
          <ac:spMkLst>
            <pc:docMk/>
            <pc:sldMk cId="256414200" sldId="465"/>
            <ac:spMk id="16" creationId="{2891E0C8-3F83-4BD2-2974-E00F14284392}"/>
          </ac:spMkLst>
        </pc:spChg>
        <pc:spChg chg="mod">
          <ac:chgData name="Lily So(소채린)" userId="e1efa895-c0e1-412f-84f1-f7c825b3b7b2" providerId="ADAL" clId="{1D93AA0F-F0DF-443B-988C-711CA7C22785}" dt="2023-03-27T04:51:48.408" v="1970"/>
          <ac:spMkLst>
            <pc:docMk/>
            <pc:sldMk cId="256414200" sldId="4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1:59.507" v="1979" actId="20577"/>
          <ac:spMkLst>
            <pc:docMk/>
            <pc:sldMk cId="256414200" sldId="46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2:56.901" v="2017" actId="14100"/>
          <ac:picMkLst>
            <pc:docMk/>
            <pc:sldMk cId="256414200" sldId="465"/>
            <ac:picMk id="2" creationId="{2E622E41-B04B-4788-D0CC-08D86178C56B}"/>
          </ac:picMkLst>
        </pc:picChg>
        <pc:picChg chg="add mod">
          <ac:chgData name="Lily So(소채린)" userId="e1efa895-c0e1-412f-84f1-f7c825b3b7b2" providerId="ADAL" clId="{1D93AA0F-F0DF-443B-988C-711CA7C22785}" dt="2023-03-27T04:53:46.402" v="2031" actId="1037"/>
          <ac:picMkLst>
            <pc:docMk/>
            <pc:sldMk cId="256414200" sldId="465"/>
            <ac:picMk id="4" creationId="{63E81A17-49F9-C749-6B2B-F58EB70DE9C8}"/>
          </ac:picMkLst>
        </pc:picChg>
      </pc:sldChg>
      <pc:sldChg chg="add del">
        <pc:chgData name="Lily So(소채린)" userId="e1efa895-c0e1-412f-84f1-f7c825b3b7b2" providerId="ADAL" clId="{1D93AA0F-F0DF-443B-988C-711CA7C22785}" dt="2023-03-27T04:51:30.731" v="1963" actId="47"/>
        <pc:sldMkLst>
          <pc:docMk/>
          <pc:sldMk cId="2550149764" sldId="466"/>
        </pc:sldMkLst>
      </pc:sldChg>
      <pc:sldChg chg="add del">
        <pc:chgData name="Lily So(소채린)" userId="e1efa895-c0e1-412f-84f1-f7c825b3b7b2" providerId="ADAL" clId="{1D93AA0F-F0DF-443B-988C-711CA7C22785}" dt="2023-03-27T04:51:31.726" v="1964" actId="47"/>
        <pc:sldMkLst>
          <pc:docMk/>
          <pc:sldMk cId="3136381778" sldId="467"/>
        </pc:sldMkLst>
      </pc:sldChg>
      <pc:sldChg chg="addSp modSp add mod">
        <pc:chgData name="Lily So(소채린)" userId="e1efa895-c0e1-412f-84f1-f7c825b3b7b2" providerId="ADAL" clId="{1D93AA0F-F0DF-443B-988C-711CA7C22785}" dt="2023-03-27T05:01:34.059" v="2422"/>
        <pc:sldMkLst>
          <pc:docMk/>
          <pc:sldMk cId="3192641586" sldId="468"/>
        </pc:sldMkLst>
        <pc:spChg chg="mod">
          <ac:chgData name="Lily So(소채린)" userId="e1efa895-c0e1-412f-84f1-f7c825b3b7b2" providerId="ADAL" clId="{1D93AA0F-F0DF-443B-988C-711CA7C22785}" dt="2023-03-27T04:57:10.318" v="2227" actId="20577"/>
          <ac:spMkLst>
            <pc:docMk/>
            <pc:sldMk cId="3192641586" sldId="468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7:06.358" v="2223"/>
          <ac:spMkLst>
            <pc:docMk/>
            <pc:sldMk cId="3192641586" sldId="468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1:34.059" v="2422"/>
          <ac:spMkLst>
            <pc:docMk/>
            <pc:sldMk cId="3192641586" sldId="468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6:39.473" v="2214" actId="1038"/>
          <ac:picMkLst>
            <pc:docMk/>
            <pc:sldMk cId="3192641586" sldId="468"/>
            <ac:picMk id="3" creationId="{D26F53F3-9360-9B6D-C61C-F1529AC4B1F5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9:14.946" v="2265" actId="1037"/>
        <pc:sldMkLst>
          <pc:docMk/>
          <pc:sldMk cId="3663796094" sldId="469"/>
        </pc:sldMkLst>
        <pc:spChg chg="mod ord">
          <ac:chgData name="Lily So(소채린)" userId="e1efa895-c0e1-412f-84f1-f7c825b3b7b2" providerId="ADAL" clId="{1D93AA0F-F0DF-443B-988C-711CA7C22785}" dt="2023-03-27T04:58:38.168" v="2259" actId="14100"/>
          <ac:spMkLst>
            <pc:docMk/>
            <pc:sldMk cId="3663796094" sldId="469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7:42.398" v="2237" actId="20577"/>
          <ac:spMkLst>
            <pc:docMk/>
            <pc:sldMk cId="3663796094" sldId="46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7:39.457" v="2233"/>
          <ac:spMkLst>
            <pc:docMk/>
            <pc:sldMk cId="3663796094" sldId="469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7:49.918" v="2241"/>
          <ac:spMkLst>
            <pc:docMk/>
            <pc:sldMk cId="3663796094" sldId="46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8:16.251" v="2253" actId="1036"/>
          <ac:picMkLst>
            <pc:docMk/>
            <pc:sldMk cId="3663796094" sldId="469"/>
            <ac:picMk id="2" creationId="{D4929162-0198-8C53-0C6E-7FC10F0517D1}"/>
          </ac:picMkLst>
        </pc:picChg>
        <pc:picChg chg="add mod">
          <ac:chgData name="Lily So(소채린)" userId="e1efa895-c0e1-412f-84f1-f7c825b3b7b2" providerId="ADAL" clId="{1D93AA0F-F0DF-443B-988C-711CA7C22785}" dt="2023-03-27T04:59:14.946" v="2265" actId="1037"/>
          <ac:picMkLst>
            <pc:docMk/>
            <pc:sldMk cId="3663796094" sldId="469"/>
            <ac:picMk id="4" creationId="{4EEAA6F7-7A70-6555-F0F1-223F8BB3BC04}"/>
          </ac:picMkLst>
        </pc:picChg>
      </pc:sldChg>
      <pc:sldChg chg="add del">
        <pc:chgData name="Lily So(소채린)" userId="e1efa895-c0e1-412f-84f1-f7c825b3b7b2" providerId="ADAL" clId="{1D93AA0F-F0DF-443B-988C-711CA7C22785}" dt="2023-03-27T04:57:54.365" v="2242" actId="47"/>
        <pc:sldMkLst>
          <pc:docMk/>
          <pc:sldMk cId="1430604054" sldId="470"/>
        </pc:sldMkLst>
      </pc:sldChg>
      <pc:sldChg chg="add del">
        <pc:chgData name="Lily So(소채린)" userId="e1efa895-c0e1-412f-84f1-f7c825b3b7b2" providerId="ADAL" clId="{1D93AA0F-F0DF-443B-988C-711CA7C22785}" dt="2023-03-27T04:57:55.336" v="2243" actId="47"/>
        <pc:sldMkLst>
          <pc:docMk/>
          <pc:sldMk cId="1996349119" sldId="471"/>
        </pc:sldMkLst>
      </pc:sldChg>
      <pc:sldChg chg="addSp delSp modSp add mod">
        <pc:chgData name="Lily So(소채린)" userId="e1efa895-c0e1-412f-84f1-f7c825b3b7b2" providerId="ADAL" clId="{1D93AA0F-F0DF-443B-988C-711CA7C22785}" dt="2023-03-27T04:49:15.069" v="1894" actId="14100"/>
        <pc:sldMkLst>
          <pc:docMk/>
          <pc:sldMk cId="4015532530" sldId="472"/>
        </pc:sldMkLst>
        <pc:spChg chg="add mod">
          <ac:chgData name="Lily So(소채린)" userId="e1efa895-c0e1-412f-84f1-f7c825b3b7b2" providerId="ADAL" clId="{1D93AA0F-F0DF-443B-988C-711CA7C22785}" dt="2023-03-27T04:39:20.172" v="1832" actId="14100"/>
          <ac:spMkLst>
            <pc:docMk/>
            <pc:sldMk cId="4015532530" sldId="472"/>
            <ac:spMk id="3" creationId="{A356BEFB-7769-5B72-B58D-490D072E675A}"/>
          </ac:spMkLst>
        </pc:spChg>
        <pc:spChg chg="del">
          <ac:chgData name="Lily So(소채린)" userId="e1efa895-c0e1-412f-84f1-f7c825b3b7b2" providerId="ADAL" clId="{1D93AA0F-F0DF-443B-988C-711CA7C22785}" dt="2023-03-27T04:38:13.244" v="1801" actId="478"/>
          <ac:spMkLst>
            <pc:docMk/>
            <pc:sldMk cId="4015532530" sldId="472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7:50.845" v="1774"/>
          <ac:spMkLst>
            <pc:docMk/>
            <pc:sldMk cId="4015532530" sldId="472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8:13.474" v="1802"/>
          <ac:picMkLst>
            <pc:docMk/>
            <pc:sldMk cId="4015532530" sldId="472"/>
            <ac:picMk id="2" creationId="{036939DB-E893-B2F4-A909-367038E3C3D0}"/>
          </ac:picMkLst>
        </pc:picChg>
        <pc:picChg chg="del mod">
          <ac:chgData name="Lily So(소채린)" userId="e1efa895-c0e1-412f-84f1-f7c825b3b7b2" providerId="ADAL" clId="{1D93AA0F-F0DF-443B-988C-711CA7C22785}" dt="2023-03-27T04:38:11.405" v="1800" actId="478"/>
          <ac:picMkLst>
            <pc:docMk/>
            <pc:sldMk cId="4015532530" sldId="472"/>
            <ac:picMk id="4" creationId="{DAEF4991-27E2-F5A9-8581-9250B7C055F5}"/>
          </ac:picMkLst>
        </pc:picChg>
        <pc:picChg chg="del">
          <ac:chgData name="Lily So(소채린)" userId="e1efa895-c0e1-412f-84f1-f7c825b3b7b2" providerId="ADAL" clId="{1D93AA0F-F0DF-443B-988C-711CA7C22785}" dt="2023-03-27T04:37:37.373" v="1748" actId="478"/>
          <ac:picMkLst>
            <pc:docMk/>
            <pc:sldMk cId="4015532530" sldId="472"/>
            <ac:picMk id="6" creationId="{F94E9E81-D310-2CF3-717B-ED78721C90F6}"/>
          </ac:picMkLst>
        </pc:picChg>
        <pc:picChg chg="add mod">
          <ac:chgData name="Lily So(소채린)" userId="e1efa895-c0e1-412f-84f1-f7c825b3b7b2" providerId="ADAL" clId="{1D93AA0F-F0DF-443B-988C-711CA7C22785}" dt="2023-03-27T04:49:15.069" v="1894" actId="14100"/>
          <ac:picMkLst>
            <pc:docMk/>
            <pc:sldMk cId="4015532530" sldId="472"/>
            <ac:picMk id="7" creationId="{FBA78973-944A-214C-7737-F9C0B527467E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49:58.362" v="1936" actId="1035"/>
        <pc:sldMkLst>
          <pc:docMk/>
          <pc:sldMk cId="2481823183" sldId="473"/>
        </pc:sldMkLst>
        <pc:spChg chg="mod">
          <ac:chgData name="Lily So(소채린)" userId="e1efa895-c0e1-412f-84f1-f7c825b3b7b2" providerId="ADAL" clId="{1D93AA0F-F0DF-443B-988C-711CA7C22785}" dt="2023-03-27T04:39:36.272" v="1890" actId="1036"/>
          <ac:spMkLst>
            <pc:docMk/>
            <pc:sldMk cId="2481823183" sldId="473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8:01.783" v="1798"/>
          <ac:spMkLst>
            <pc:docMk/>
            <pc:sldMk cId="2481823183" sldId="473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49:58.362" v="1936" actId="1035"/>
          <ac:picMkLst>
            <pc:docMk/>
            <pc:sldMk cId="2481823183" sldId="473"/>
            <ac:picMk id="3" creationId="{68CF19DE-177D-47C3-9DF6-283B39A14DBB}"/>
          </ac:picMkLst>
        </pc:picChg>
        <pc:picChg chg="del">
          <ac:chgData name="Lily So(소채린)" userId="e1efa895-c0e1-412f-84f1-f7c825b3b7b2" providerId="ADAL" clId="{1D93AA0F-F0DF-443B-988C-711CA7C22785}" dt="2023-03-27T04:37:38.903" v="1749" actId="478"/>
          <ac:picMkLst>
            <pc:docMk/>
            <pc:sldMk cId="2481823183" sldId="473"/>
            <ac:picMk id="6" creationId="{F94E9E81-D310-2CF3-717B-ED78721C90F6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5:27.112" v="2153" actId="20577"/>
        <pc:sldMkLst>
          <pc:docMk/>
          <pc:sldMk cId="866715181" sldId="474"/>
        </pc:sldMkLst>
        <pc:spChg chg="mod">
          <ac:chgData name="Lily So(소채린)" userId="e1efa895-c0e1-412f-84f1-f7c825b3b7b2" providerId="ADAL" clId="{1D93AA0F-F0DF-443B-988C-711CA7C22785}" dt="2023-03-27T04:54:59.818" v="2072" actId="1036"/>
          <ac:spMkLst>
            <pc:docMk/>
            <pc:sldMk cId="866715181" sldId="474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27.112" v="2153" actId="20577"/>
          <ac:spMkLst>
            <pc:docMk/>
            <pc:sldMk cId="866715181" sldId="47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4:18.315" v="2035" actId="14100"/>
          <ac:picMkLst>
            <pc:docMk/>
            <pc:sldMk cId="866715181" sldId="474"/>
            <ac:picMk id="4" creationId="{B7E2A48D-44F4-5499-2A59-E5CE67927B5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6:03.256" v="2183" actId="1037"/>
        <pc:sldMkLst>
          <pc:docMk/>
          <pc:sldMk cId="961120080" sldId="475"/>
        </pc:sldMkLst>
        <pc:spChg chg="mod">
          <ac:chgData name="Lily So(소채린)" userId="e1efa895-c0e1-412f-84f1-f7c825b3b7b2" providerId="ADAL" clId="{1D93AA0F-F0DF-443B-988C-711CA7C22785}" dt="2023-03-27T04:55:14.622" v="2128" actId="14100"/>
          <ac:spMkLst>
            <pc:docMk/>
            <pc:sldMk cId="961120080" sldId="47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36.650" v="2175"/>
          <ac:spMkLst>
            <pc:docMk/>
            <pc:sldMk cId="961120080" sldId="47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6:03.256" v="2183" actId="1037"/>
          <ac:picMkLst>
            <pc:docMk/>
            <pc:sldMk cId="961120080" sldId="475"/>
            <ac:picMk id="4" creationId="{C759E462-5D37-5F21-EDE1-8955849D83FA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0:31.781" v="2348" actId="14100"/>
        <pc:sldMkLst>
          <pc:docMk/>
          <pc:sldMk cId="2236491359" sldId="476"/>
        </pc:sldMkLst>
        <pc:spChg chg="mod">
          <ac:chgData name="Lily So(소채린)" userId="e1efa895-c0e1-412f-84f1-f7c825b3b7b2" providerId="ADAL" clId="{1D93AA0F-F0DF-443B-988C-711CA7C22785}" dt="2023-03-27T05:00:31.781" v="2348" actId="14100"/>
          <ac:spMkLst>
            <pc:docMk/>
            <pc:sldMk cId="2236491359" sldId="476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33.353" v="2294" actId="20577"/>
          <ac:spMkLst>
            <pc:docMk/>
            <pc:sldMk cId="2236491359" sldId="476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4.492" v="2268" actId="478"/>
          <ac:picMkLst>
            <pc:docMk/>
            <pc:sldMk cId="2236491359" sldId="476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0:11.751" v="2332" actId="1036"/>
          <ac:picMkLst>
            <pc:docMk/>
            <pc:sldMk cId="2236491359" sldId="476"/>
            <ac:picMk id="5" creationId="{48455B46-9C0E-E81D-567A-070506BF8EE9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1:18.707" v="2416" actId="1036"/>
        <pc:sldMkLst>
          <pc:docMk/>
          <pc:sldMk cId="928769754" sldId="477"/>
        </pc:sldMkLst>
        <pc:spChg chg="mod">
          <ac:chgData name="Lily So(소채린)" userId="e1efa895-c0e1-412f-84f1-f7c825b3b7b2" providerId="ADAL" clId="{1D93AA0F-F0DF-443B-988C-711CA7C22785}" dt="2023-03-27T05:00:46.121" v="2405" actId="14100"/>
          <ac:spMkLst>
            <pc:docMk/>
            <pc:sldMk cId="928769754" sldId="477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41.242" v="2316"/>
          <ac:spMkLst>
            <pc:docMk/>
            <pc:sldMk cId="928769754" sldId="477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5.954" v="2269" actId="478"/>
          <ac:picMkLst>
            <pc:docMk/>
            <pc:sldMk cId="928769754" sldId="477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1:18.707" v="2416" actId="1036"/>
          <ac:picMkLst>
            <pc:docMk/>
            <pc:sldMk cId="928769754" sldId="477"/>
            <ac:picMk id="5" creationId="{A469781E-AE61-A0F8-034B-6BBDADB8BE61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7:56.445" v="2839" actId="1035"/>
        <pc:sldMkLst>
          <pc:docMk/>
          <pc:sldMk cId="2896136077" sldId="478"/>
        </pc:sldMkLst>
        <pc:spChg chg="mod">
          <ac:chgData name="Lily So(소채린)" userId="e1efa895-c0e1-412f-84f1-f7c825b3b7b2" providerId="ADAL" clId="{1D93AA0F-F0DF-443B-988C-711CA7C22785}" dt="2023-03-27T05:05:57.827" v="2628" actId="14100"/>
          <ac:spMkLst>
            <pc:docMk/>
            <pc:sldMk cId="2896136077" sldId="478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07.217" v="2661"/>
          <ac:spMkLst>
            <pc:docMk/>
            <pc:sldMk cId="2896136077" sldId="47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7:56.445" v="2839" actId="1035"/>
          <ac:picMkLst>
            <pc:docMk/>
            <pc:sldMk cId="2896136077" sldId="478"/>
            <ac:picMk id="3" creationId="{BED461DE-2238-94E0-D241-2CB7E47CCE6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8:38.819" v="2871" actId="1038"/>
        <pc:sldMkLst>
          <pc:docMk/>
          <pc:sldMk cId="1077050334" sldId="479"/>
        </pc:sldMkLst>
        <pc:spChg chg="mod">
          <ac:chgData name="Lily So(소채린)" userId="e1efa895-c0e1-412f-84f1-f7c825b3b7b2" providerId="ADAL" clId="{1D93AA0F-F0DF-443B-988C-711CA7C22785}" dt="2023-03-27T05:06:24.254" v="2685" actId="14100"/>
          <ac:spMkLst>
            <pc:docMk/>
            <pc:sldMk cId="1077050334" sldId="479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33.543" v="2721"/>
          <ac:spMkLst>
            <pc:docMk/>
            <pc:sldMk cId="1077050334" sldId="47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8:38.819" v="2871" actId="1038"/>
          <ac:picMkLst>
            <pc:docMk/>
            <pc:sldMk cId="1077050334" sldId="479"/>
            <ac:picMk id="3" creationId="{EDADE373-A1FB-AE2B-B550-67ADF8F0233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9:00.717" v="2875" actId="14100"/>
        <pc:sldMkLst>
          <pc:docMk/>
          <pc:sldMk cId="3177993379" sldId="480"/>
        </pc:sldMkLst>
        <pc:spChg chg="mod">
          <ac:chgData name="Lily So(소채린)" userId="e1efa895-c0e1-412f-84f1-f7c825b3b7b2" providerId="ADAL" clId="{1D93AA0F-F0DF-443B-988C-711CA7C22785}" dt="2023-03-27T05:06:47.277" v="2778" actId="14100"/>
          <ac:spMkLst>
            <pc:docMk/>
            <pc:sldMk cId="3177993379" sldId="480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57.120" v="2821" actId="20577"/>
          <ac:spMkLst>
            <pc:docMk/>
            <pc:sldMk cId="3177993379" sldId="480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9:00.717" v="2875" actId="14100"/>
          <ac:picMkLst>
            <pc:docMk/>
            <pc:sldMk cId="3177993379" sldId="480"/>
            <ac:picMk id="3" creationId="{E55D628D-0CDD-507E-D2F3-6FC738ADFB40}"/>
          </ac:picMkLst>
        </pc:picChg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591793754" sldId="48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328458097" sldId="48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9925682" sldId="48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80165423" sldId="48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065947107" sldId="48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650013439" sldId="48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086878210" sldId="48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927816492" sldId="48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95686127" sldId="48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91171606" sldId="49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054273658" sldId="49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493837383" sldId="49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07455131" sldId="49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73193555" sldId="49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745701179" sldId="49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922656959" sldId="49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47242700" sldId="49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6127671" sldId="49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26275052" sldId="49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900118204" sldId="50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79815594" sldId="50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238291565" sldId="50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18027580" sldId="50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64268970" sldId="50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402546665" sldId="50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187428877" sldId="50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52326708" sldId="50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788988244" sldId="50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467146790" sldId="50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697320684" sldId="510"/>
        </pc:sldMkLst>
      </pc:sldChg>
      <pc:sldChg chg="add">
        <pc:chgData name="Lily So(소채린)" userId="e1efa895-c0e1-412f-84f1-f7c825b3b7b2" providerId="ADAL" clId="{1D93AA0F-F0DF-443B-988C-711CA7C22785}" dt="2023-03-27T05:33:21.663" v="2957"/>
        <pc:sldMkLst>
          <pc:docMk/>
          <pc:sldMk cId="3330261382" sldId="511"/>
        </pc:sldMkLst>
      </pc:sldChg>
    </pc:docChg>
  </pc:docChgLst>
  <pc:docChgLst>
    <pc:chgData name="Jeong, Jake (contracted)" userId="cb98d68d-c335-4ac8-a4bc-989f46b3ae95" providerId="ADAL" clId="{A47CA393-962B-43BA-BF0E-F298C46AF61E}"/>
    <pc:docChg chg="undo redo custSel addSld modSld sldOrd modSection">
      <pc:chgData name="Jeong, Jake (contracted)" userId="cb98d68d-c335-4ac8-a4bc-989f46b3ae95" providerId="ADAL" clId="{A47CA393-962B-43BA-BF0E-F298C46AF61E}" dt="2023-08-24T01:08:14.403" v="1904"/>
      <pc:docMkLst>
        <pc:docMk/>
      </pc:docMkLst>
      <pc:sldChg chg="addSp delSp modSp mod">
        <pc:chgData name="Jeong, Jake (contracted)" userId="cb98d68d-c335-4ac8-a4bc-989f46b3ae95" providerId="ADAL" clId="{A47CA393-962B-43BA-BF0E-F298C46AF61E}" dt="2023-08-23T08:40:34.952" v="885" actId="1076"/>
        <pc:sldMkLst>
          <pc:docMk/>
          <pc:sldMk cId="683703589" sldId="443"/>
        </pc:sldMkLst>
        <pc:spChg chg="mod topLvl">
          <ac:chgData name="Jeong, Jake (contracted)" userId="cb98d68d-c335-4ac8-a4bc-989f46b3ae95" providerId="ADAL" clId="{A47CA393-962B-43BA-BF0E-F298C46AF61E}" dt="2023-08-23T07:09:55.591" v="41" actId="165"/>
          <ac:spMkLst>
            <pc:docMk/>
            <pc:sldMk cId="683703589" sldId="443"/>
            <ac:spMk id="9" creationId="{00C4753A-0211-83F5-A488-53124198168D}"/>
          </ac:spMkLst>
        </pc:spChg>
        <pc:spChg chg="add del mod">
          <ac:chgData name="Jeong, Jake (contracted)" userId="cb98d68d-c335-4ac8-a4bc-989f46b3ae95" providerId="ADAL" clId="{A47CA393-962B-43BA-BF0E-F298C46AF61E}" dt="2023-08-23T07:21:54.514" v="95" actId="478"/>
          <ac:spMkLst>
            <pc:docMk/>
            <pc:sldMk cId="683703589" sldId="443"/>
            <ac:spMk id="11" creationId="{32BCA25C-3D26-F468-723D-86A7C9AEBDFC}"/>
          </ac:spMkLst>
        </pc:spChg>
        <pc:spChg chg="del mod">
          <ac:chgData name="Jeong, Jake (contracted)" userId="cb98d68d-c335-4ac8-a4bc-989f46b3ae95" providerId="ADAL" clId="{A47CA393-962B-43BA-BF0E-F298C46AF61E}" dt="2023-08-23T07:09:14.802" v="27" actId="478"/>
          <ac:spMkLst>
            <pc:docMk/>
            <pc:sldMk cId="683703589" sldId="443"/>
            <ac:spMk id="23" creationId="{F4FA386A-C244-8D19-7FF7-2E43B4D231AA}"/>
          </ac:spMkLst>
        </pc:spChg>
        <pc:spChg chg="mod topLvl">
          <ac:chgData name="Jeong, Jake (contracted)" userId="cb98d68d-c335-4ac8-a4bc-989f46b3ae95" providerId="ADAL" clId="{A47CA393-962B-43BA-BF0E-F298C46AF61E}" dt="2023-08-23T08:39:43.227" v="884" actId="207"/>
          <ac:spMkLst>
            <pc:docMk/>
            <pc:sldMk cId="683703589" sldId="443"/>
            <ac:spMk id="29" creationId="{FF9FF9EF-688D-0DE9-A707-5B6ECF5A29EA}"/>
          </ac:spMkLst>
        </pc:spChg>
        <pc:spChg chg="mod topLvl">
          <ac:chgData name="Jeong, Jake (contracted)" userId="cb98d68d-c335-4ac8-a4bc-989f46b3ae95" providerId="ADAL" clId="{A47CA393-962B-43BA-BF0E-F298C46AF61E}" dt="2023-08-23T08:40:34.952" v="885" actId="1076"/>
          <ac:spMkLst>
            <pc:docMk/>
            <pc:sldMk cId="683703589" sldId="443"/>
            <ac:spMk id="33" creationId="{EEE779D0-3B40-29B3-D3A4-FC83EF2DBE10}"/>
          </ac:spMkLst>
        </pc:spChg>
        <pc:spChg chg="del mod topLvl">
          <ac:chgData name="Jeong, Jake (contracted)" userId="cb98d68d-c335-4ac8-a4bc-989f46b3ae95" providerId="ADAL" clId="{A47CA393-962B-43BA-BF0E-F298C46AF61E}" dt="2023-08-23T07:21:43.640" v="91" actId="478"/>
          <ac:spMkLst>
            <pc:docMk/>
            <pc:sldMk cId="683703589" sldId="443"/>
            <ac:spMk id="36" creationId="{303203CF-DB0D-52CB-77F3-3BBC4B51CB17}"/>
          </ac:spMkLst>
        </pc:spChg>
        <pc:spChg chg="del mod topLvl">
          <ac:chgData name="Jeong, Jake (contracted)" userId="cb98d68d-c335-4ac8-a4bc-989f46b3ae95" providerId="ADAL" clId="{A47CA393-962B-43BA-BF0E-F298C46AF61E}" dt="2023-08-23T07:21:43.640" v="91" actId="478"/>
          <ac:spMkLst>
            <pc:docMk/>
            <pc:sldMk cId="683703589" sldId="443"/>
            <ac:spMk id="38" creationId="{747112F0-E8CC-106E-1C80-7D02E91DC10F}"/>
          </ac:spMkLst>
        </pc:spChg>
        <pc:spChg chg="mod topLvl">
          <ac:chgData name="Jeong, Jake (contracted)" userId="cb98d68d-c335-4ac8-a4bc-989f46b3ae95" providerId="ADAL" clId="{A47CA393-962B-43BA-BF0E-F298C46AF61E}" dt="2023-08-23T08:37:42.266" v="865" actId="1036"/>
          <ac:spMkLst>
            <pc:docMk/>
            <pc:sldMk cId="683703589" sldId="443"/>
            <ac:spMk id="57" creationId="{61CC6F82-8766-70FB-E613-EF534039D7A2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24" creationId="{77937186-9F6E-0B6E-3055-B07ECBCB2C1A}"/>
          </ac:spMkLst>
        </pc:spChg>
        <pc:spChg chg="del">
          <ac:chgData name="Jeong, Jake (contracted)" userId="cb98d68d-c335-4ac8-a4bc-989f46b3ae95" providerId="ADAL" clId="{A47CA393-962B-43BA-BF0E-F298C46AF61E}" dt="2023-08-23T07:06:11.839" v="12" actId="478"/>
          <ac:spMkLst>
            <pc:docMk/>
            <pc:sldMk cId="683703589" sldId="443"/>
            <ac:spMk id="1025" creationId="{C4429FDA-73EE-6A65-2397-B654FE0E5803}"/>
          </ac:spMkLst>
        </pc:spChg>
        <pc:spChg chg="del">
          <ac:chgData name="Jeong, Jake (contracted)" userId="cb98d68d-c335-4ac8-a4bc-989f46b3ae95" providerId="ADAL" clId="{A47CA393-962B-43BA-BF0E-F298C46AF61E}" dt="2023-08-23T07:06:11.839" v="12" actId="478"/>
          <ac:spMkLst>
            <pc:docMk/>
            <pc:sldMk cId="683703589" sldId="443"/>
            <ac:spMk id="1027" creationId="{3CF13272-EA45-8F6C-FA3D-DB78D0BDD259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1" creationId="{3B20C3D2-F994-9D2F-ED4E-366A5555E7A4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2" creationId="{138D601B-305D-6D73-A41E-749F57F4628B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4" creationId="{DE8D8188-2AB4-C369-6CC0-22EB970B3D0B}"/>
          </ac:spMkLst>
        </pc:spChg>
        <pc:grpChg chg="add del mod">
          <ac:chgData name="Jeong, Jake (contracted)" userId="cb98d68d-c335-4ac8-a4bc-989f46b3ae95" providerId="ADAL" clId="{A47CA393-962B-43BA-BF0E-F298C46AF61E}" dt="2023-08-23T07:09:55.591" v="41" actId="165"/>
          <ac:grpSpMkLst>
            <pc:docMk/>
            <pc:sldMk cId="683703589" sldId="443"/>
            <ac:grpSpMk id="10" creationId="{8AC38B87-B2DA-B36E-A163-E903DA4486C9}"/>
          </ac:grpSpMkLst>
        </pc:grpChg>
        <pc:grpChg chg="add mod">
          <ac:chgData name="Jeong, Jake (contracted)" userId="cb98d68d-c335-4ac8-a4bc-989f46b3ae95" providerId="ADAL" clId="{A47CA393-962B-43BA-BF0E-F298C46AF61E}" dt="2023-08-23T08:37:35.428" v="859" actId="1076"/>
          <ac:grpSpMkLst>
            <pc:docMk/>
            <pc:sldMk cId="683703589" sldId="443"/>
            <ac:grpSpMk id="21" creationId="{BEDEB0DD-7861-32B0-EC0F-6BC8CB2F99C4}"/>
          </ac:grpSpMkLst>
        </pc:grpChg>
        <pc:grpChg chg="del mod topLvl">
          <ac:chgData name="Jeong, Jake (contracted)" userId="cb98d68d-c335-4ac8-a4bc-989f46b3ae95" providerId="ADAL" clId="{A47CA393-962B-43BA-BF0E-F298C46AF61E}" dt="2023-08-23T07:10:01.701" v="42" actId="165"/>
          <ac:grpSpMkLst>
            <pc:docMk/>
            <pc:sldMk cId="683703589" sldId="443"/>
            <ac:grpSpMk id="1039" creationId="{43EC435D-F54F-5D47-8B1E-3E36A2DAF4BC}"/>
          </ac:grpSpMkLst>
        </pc:grpChg>
        <pc:picChg chg="add del mod modCrop">
          <ac:chgData name="Jeong, Jake (contracted)" userId="cb98d68d-c335-4ac8-a4bc-989f46b3ae95" providerId="ADAL" clId="{A47CA393-962B-43BA-BF0E-F298C46AF61E}" dt="2023-08-23T08:28:20.201" v="751" actId="478"/>
          <ac:picMkLst>
            <pc:docMk/>
            <pc:sldMk cId="683703589" sldId="443"/>
            <ac:picMk id="6" creationId="{02427CC2-F11F-B985-4AB3-74082393A330}"/>
          </ac:picMkLst>
        </pc:picChg>
        <pc:picChg chg="mod">
          <ac:chgData name="Jeong, Jake (contracted)" userId="cb98d68d-c335-4ac8-a4bc-989f46b3ae95" providerId="ADAL" clId="{A47CA393-962B-43BA-BF0E-F298C46AF61E}" dt="2023-08-23T07:09:33.559" v="35" actId="1076"/>
          <ac:picMkLst>
            <pc:docMk/>
            <pc:sldMk cId="683703589" sldId="443"/>
            <ac:picMk id="13" creationId="{BD5292ED-AE76-8DF9-BD94-180FF349B2A8}"/>
          </ac:picMkLst>
        </pc:picChg>
        <pc:picChg chg="add mod">
          <ac:chgData name="Jeong, Jake (contracted)" userId="cb98d68d-c335-4ac8-a4bc-989f46b3ae95" providerId="ADAL" clId="{A47CA393-962B-43BA-BF0E-F298C46AF61E}" dt="2023-08-23T08:38:26.909" v="873" actId="1076"/>
          <ac:picMkLst>
            <pc:docMk/>
            <pc:sldMk cId="683703589" sldId="443"/>
            <ac:picMk id="14" creationId="{D95ED662-FC0A-2410-0A22-C4FDB9D40DD8}"/>
          </ac:picMkLst>
        </pc:picChg>
        <pc:picChg chg="del">
          <ac:chgData name="Jeong, Jake (contracted)" userId="cb98d68d-c335-4ac8-a4bc-989f46b3ae95" providerId="ADAL" clId="{A47CA393-962B-43BA-BF0E-F298C46AF61E}" dt="2023-08-23T07:09:18.384" v="28" actId="478"/>
          <ac:picMkLst>
            <pc:docMk/>
            <pc:sldMk cId="683703589" sldId="443"/>
            <ac:picMk id="15" creationId="{F9D7BF9A-A71B-C2AB-13C5-808A79ADDF0E}"/>
          </ac:picMkLst>
        </pc:picChg>
        <pc:picChg chg="add mod">
          <ac:chgData name="Jeong, Jake (contracted)" userId="cb98d68d-c335-4ac8-a4bc-989f46b3ae95" providerId="ADAL" clId="{A47CA393-962B-43BA-BF0E-F298C46AF61E}" dt="2023-08-23T08:37:35.428" v="859" actId="1076"/>
          <ac:picMkLst>
            <pc:docMk/>
            <pc:sldMk cId="683703589" sldId="443"/>
            <ac:picMk id="16" creationId="{635F93F6-E771-AE2D-9E21-645F53AE5629}"/>
          </ac:picMkLst>
        </pc:picChg>
        <pc:picChg chg="del">
          <ac:chgData name="Jeong, Jake (contracted)" userId="cb98d68d-c335-4ac8-a4bc-989f46b3ae95" providerId="ADAL" clId="{A47CA393-962B-43BA-BF0E-F298C46AF61E}" dt="2023-08-23T07:06:07.755" v="11" actId="478"/>
          <ac:picMkLst>
            <pc:docMk/>
            <pc:sldMk cId="683703589" sldId="443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A47CA393-962B-43BA-BF0E-F298C46AF61E}" dt="2023-08-23T07:10:20.832" v="55" actId="478"/>
          <ac:picMkLst>
            <pc:docMk/>
            <pc:sldMk cId="683703589" sldId="443"/>
            <ac:picMk id="1026" creationId="{1C9134C2-A39F-1774-B814-5D82BB3B70D2}"/>
          </ac:picMkLst>
        </pc:picChg>
        <pc:picChg chg="add mod">
          <ac:chgData name="Jeong, Jake (contracted)" userId="cb98d68d-c335-4ac8-a4bc-989f46b3ae95" providerId="ADAL" clId="{A47CA393-962B-43BA-BF0E-F298C46AF61E}" dt="2023-08-23T08:37:35.428" v="859" actId="1076"/>
          <ac:picMkLst>
            <pc:docMk/>
            <pc:sldMk cId="683703589" sldId="443"/>
            <ac:picMk id="1028" creationId="{EB0CCB0E-B25C-8B9D-0A44-5DA561C40E97}"/>
          </ac:picMkLst>
        </pc:picChg>
        <pc:cxnChg chg="del mod topLvl">
          <ac:chgData name="Jeong, Jake (contracted)" userId="cb98d68d-c335-4ac8-a4bc-989f46b3ae95" providerId="ADAL" clId="{A47CA393-962B-43BA-BF0E-F298C46AF61E}" dt="2023-08-23T07:20:59.471" v="88" actId="478"/>
          <ac:cxnSpMkLst>
            <pc:docMk/>
            <pc:sldMk cId="683703589" sldId="443"/>
            <ac:cxnSpMk id="35" creationId="{B56A51CF-7F0A-55AC-D774-8528BDC1CEC5}"/>
          </ac:cxnSpMkLst>
        </pc:cxnChg>
        <pc:cxnChg chg="del mod topLvl">
          <ac:chgData name="Jeong, Jake (contracted)" userId="cb98d68d-c335-4ac8-a4bc-989f46b3ae95" providerId="ADAL" clId="{A47CA393-962B-43BA-BF0E-F298C46AF61E}" dt="2023-08-23T07:21:00.664" v="89" actId="478"/>
          <ac:cxnSpMkLst>
            <pc:docMk/>
            <pc:sldMk cId="683703589" sldId="443"/>
            <ac:cxnSpMk id="50" creationId="{983FF521-1DF1-A9B1-FA2F-75A5909E7CE9}"/>
          </ac:cxnSpMkLst>
        </pc:cxnChg>
        <pc:cxnChg chg="del mod topLvl">
          <ac:chgData name="Jeong, Jake (contracted)" userId="cb98d68d-c335-4ac8-a4bc-989f46b3ae95" providerId="ADAL" clId="{A47CA393-962B-43BA-BF0E-F298C46AF61E}" dt="2023-08-23T07:21:01.902" v="90" actId="478"/>
          <ac:cxnSpMkLst>
            <pc:docMk/>
            <pc:sldMk cId="683703589" sldId="443"/>
            <ac:cxnSpMk id="52" creationId="{654EAD5D-E9EF-13F0-3FD3-8EE1C0783435}"/>
          </ac:cxnSpMkLst>
        </pc:cxnChg>
        <pc:cxnChg chg="del mod">
          <ac:chgData name="Jeong, Jake (contracted)" userId="cb98d68d-c335-4ac8-a4bc-989f46b3ae95" providerId="ADAL" clId="{A47CA393-962B-43BA-BF0E-F298C46AF61E}" dt="2023-08-23T07:09:08.873" v="26" actId="478"/>
          <ac:cxnSpMkLst>
            <pc:docMk/>
            <pc:sldMk cId="683703589" sldId="443"/>
            <ac:cxnSpMk id="58" creationId="{357C212D-76C3-C56D-29FA-FBE97F2F9098}"/>
          </ac:cxnSpMkLst>
        </pc:cxnChg>
        <pc:cxnChg chg="del mod">
          <ac:chgData name="Jeong, Jake (contracted)" userId="cb98d68d-c335-4ac8-a4bc-989f46b3ae95" providerId="ADAL" clId="{A47CA393-962B-43BA-BF0E-F298C46AF61E}" dt="2023-08-23T07:09:08.873" v="26" actId="478"/>
          <ac:cxnSpMkLst>
            <pc:docMk/>
            <pc:sldMk cId="683703589" sldId="443"/>
            <ac:cxnSpMk id="63" creationId="{E0A7ED11-49C2-BA2F-2A12-E0F6D04A214E}"/>
          </ac:cxnSpMkLst>
        </pc:cxnChg>
      </pc:sldChg>
      <pc:sldChg chg="modSp mod">
        <pc:chgData name="Jeong, Jake (contracted)" userId="cb98d68d-c335-4ac8-a4bc-989f46b3ae95" providerId="ADAL" clId="{A47CA393-962B-43BA-BF0E-F298C46AF61E}" dt="2023-08-24T00:27:07.216" v="1793"/>
        <pc:sldMkLst>
          <pc:docMk/>
          <pc:sldMk cId="2161962919" sldId="444"/>
        </pc:sldMkLst>
        <pc:spChg chg="mod">
          <ac:chgData name="Jeong, Jake (contracted)" userId="cb98d68d-c335-4ac8-a4bc-989f46b3ae95" providerId="ADAL" clId="{A47CA393-962B-43BA-BF0E-F298C46AF61E}" dt="2023-08-24T00:27:07.216" v="1793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A47CA393-962B-43BA-BF0E-F298C46AF61E}" dt="2023-08-23T06:09:50.031" v="10" actId="20577"/>
          <ac:spMkLst>
            <pc:docMk/>
            <pc:sldMk cId="2161962919" sldId="444"/>
            <ac:spMk id="18" creationId="{CECDAE23-2351-6C92-24E2-C3F99A13CFB7}"/>
          </ac:spMkLst>
        </pc:spChg>
      </pc:sldChg>
      <pc:sldChg chg="addSp delSp modSp add mod ord">
        <pc:chgData name="Jeong, Jake (contracted)" userId="cb98d68d-c335-4ac8-a4bc-989f46b3ae95" providerId="ADAL" clId="{A47CA393-962B-43BA-BF0E-F298C46AF61E}" dt="2023-08-23T23:56:12.137" v="1494"/>
        <pc:sldMkLst>
          <pc:docMk/>
          <pc:sldMk cId="647656050" sldId="513"/>
        </pc:sldMkLst>
        <pc:spChg chg="add mod">
          <ac:chgData name="Jeong, Jake (contracted)" userId="cb98d68d-c335-4ac8-a4bc-989f46b3ae95" providerId="ADAL" clId="{A47CA393-962B-43BA-BF0E-F298C46AF61E}" dt="2023-08-23T23:56:06.996" v="1490" actId="164"/>
          <ac:spMkLst>
            <pc:docMk/>
            <pc:sldMk cId="647656050" sldId="513"/>
            <ac:spMk id="6" creationId="{921E9A47-9FFE-F3F8-190F-426DF8E5D765}"/>
          </ac:spMkLst>
        </pc:spChg>
        <pc:spChg chg="add del mod">
          <ac:chgData name="Jeong, Jake (contracted)" userId="cb98d68d-c335-4ac8-a4bc-989f46b3ae95" providerId="ADAL" clId="{A47CA393-962B-43BA-BF0E-F298C46AF61E}" dt="2023-08-23T23:56:10.103" v="1492"/>
          <ac:spMkLst>
            <pc:docMk/>
            <pc:sldMk cId="647656050" sldId="513"/>
            <ac:spMk id="8" creationId="{44BEBE4D-9553-C29A-D70D-A336490A7FDD}"/>
          </ac:spMkLst>
        </pc:spChg>
        <pc:spChg chg="mod">
          <ac:chgData name="Jeong, Jake (contracted)" userId="cb98d68d-c335-4ac8-a4bc-989f46b3ae95" providerId="ADAL" clId="{A47CA393-962B-43BA-BF0E-F298C46AF61E}" dt="2023-08-23T23:55:43.724" v="1487" actId="1076"/>
          <ac:spMkLst>
            <pc:docMk/>
            <pc:sldMk cId="647656050" sldId="513"/>
            <ac:spMk id="9" creationId="{00C4753A-0211-83F5-A488-53124198168D}"/>
          </ac:spMkLst>
        </pc:spChg>
        <pc:spChg chg="add del mod">
          <ac:chgData name="Jeong, Jake (contracted)" userId="cb98d68d-c335-4ac8-a4bc-989f46b3ae95" providerId="ADAL" clId="{A47CA393-962B-43BA-BF0E-F298C46AF61E}" dt="2023-08-23T23:56:12.137" v="1494"/>
          <ac:spMkLst>
            <pc:docMk/>
            <pc:sldMk cId="647656050" sldId="513"/>
            <ac:spMk id="10" creationId="{C28F018D-8405-73CE-6A70-5BE4F0491292}"/>
          </ac:spMkLst>
        </pc:spChg>
        <pc:spChg chg="mod">
          <ac:chgData name="Jeong, Jake (contracted)" userId="cb98d68d-c335-4ac8-a4bc-989f46b3ae95" providerId="ADAL" clId="{A47CA393-962B-43BA-BF0E-F298C46AF61E}" dt="2023-08-23T08:41:50.942" v="899" actId="20577"/>
          <ac:spMkLst>
            <pc:docMk/>
            <pc:sldMk cId="647656050" sldId="513"/>
            <ac:spMk id="33" creationId="{EEE779D0-3B40-29B3-D3A4-FC83EF2DBE10}"/>
          </ac:spMkLst>
        </pc:spChg>
        <pc:grpChg chg="add mod">
          <ac:chgData name="Jeong, Jake (contracted)" userId="cb98d68d-c335-4ac8-a4bc-989f46b3ae95" providerId="ADAL" clId="{A47CA393-962B-43BA-BF0E-F298C46AF61E}" dt="2023-08-23T23:56:06.996" v="1490" actId="164"/>
          <ac:grpSpMkLst>
            <pc:docMk/>
            <pc:sldMk cId="647656050" sldId="513"/>
            <ac:grpSpMk id="7" creationId="{AFA97019-3F02-EC87-F172-A9D219192038}"/>
          </ac:grpSpMkLst>
        </pc:grpChg>
        <pc:picChg chg="mod">
          <ac:chgData name="Jeong, Jake (contracted)" userId="cb98d68d-c335-4ac8-a4bc-989f46b3ae95" providerId="ADAL" clId="{A47CA393-962B-43BA-BF0E-F298C46AF61E}" dt="2023-08-23T23:56:06.996" v="1490" actId="164"/>
          <ac:picMkLst>
            <pc:docMk/>
            <pc:sldMk cId="647656050" sldId="513"/>
            <ac:picMk id="14" creationId="{D95ED662-FC0A-2410-0A22-C4FDB9D40DD8}"/>
          </ac:picMkLst>
        </pc:picChg>
      </pc:sldChg>
      <pc:sldChg chg="addSp delSp modSp add mod ord">
        <pc:chgData name="Jeong, Jake (contracted)" userId="cb98d68d-c335-4ac8-a4bc-989f46b3ae95" providerId="ADAL" clId="{A47CA393-962B-43BA-BF0E-F298C46AF61E}" dt="2023-08-24T00:08:11.661" v="1496"/>
        <pc:sldMkLst>
          <pc:docMk/>
          <pc:sldMk cId="2881204919" sldId="514"/>
        </pc:sldMkLst>
        <pc:spChg chg="add del mod">
          <ac:chgData name="Jeong, Jake (contracted)" userId="cb98d68d-c335-4ac8-a4bc-989f46b3ae95" providerId="ADAL" clId="{A47CA393-962B-43BA-BF0E-F298C46AF61E}" dt="2023-08-23T08:46:00.473" v="968" actId="478"/>
          <ac:spMkLst>
            <pc:docMk/>
            <pc:sldMk cId="2881204919" sldId="514"/>
            <ac:spMk id="6" creationId="{78792E07-C1DD-3B9E-70BB-16F3BCF08FAE}"/>
          </ac:spMkLst>
        </pc:spChg>
        <pc:spChg chg="mod ord">
          <ac:chgData name="Jeong, Jake (contracted)" userId="cb98d68d-c335-4ac8-a4bc-989f46b3ae95" providerId="ADAL" clId="{A47CA393-962B-43BA-BF0E-F298C46AF61E}" dt="2023-08-23T09:04:36.448" v="1322" actId="207"/>
          <ac:spMkLst>
            <pc:docMk/>
            <pc:sldMk cId="2881204919" sldId="514"/>
            <ac:spMk id="9" creationId="{00C4753A-0211-83F5-A488-53124198168D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10" creationId="{04D7BCFC-D722-1694-C4E4-3CB2C3F3CB76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12" creationId="{3B2BB3CB-B99F-01AE-BBC3-C62973FC11A9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15" creationId="{09C6C9AE-DE15-4E83-5F2D-D319748C0704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2" creationId="{B7A6556D-DCB1-E024-8519-D14B977332A5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3" creationId="{0E2CD287-CDD6-C9A0-662D-C945D7F0110C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4" creationId="{3F15DB20-2388-D372-51AE-A43BCFAB7F77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5" creationId="{DB9FD859-9F36-AE7B-416C-B51B0B2F05F6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6" creationId="{00113A54-B8A6-08A5-6B5D-B3F5C1BC6660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7" creationId="{9DA72136-1992-6954-B39A-FE1A1098C32E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8" creationId="{9E76D7CA-3AF8-BF2B-2EE4-B1A6996BE342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29" creationId="{FF9FF9EF-688D-0DE9-A707-5B6ECF5A29EA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30" creationId="{8A8B1798-9625-1DC6-794A-53F709D5C5F1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31" creationId="{A7633F7B-DAEB-4FFB-508D-24F1051D1CB2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33" creationId="{EEE779D0-3B40-29B3-D3A4-FC83EF2DBE10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4" creationId="{95D7511B-ADCA-2D09-A704-55393F62387F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5" creationId="{A4B006CE-4D18-4A06-9E13-6E3189FE5318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6" creationId="{8B6700FB-4B46-31B8-195B-A410379C3295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7" creationId="{25673E75-BC1C-78D0-CFF8-E8833B0DDFC4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8" creationId="{B31A56F5-DB46-03FE-751A-1498ADA55712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9" creationId="{92B17196-EBE7-375C-4E7F-5D6F0FCE61EA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0" creationId="{B7ED6E8F-D957-54D1-5620-CA063D16AFEA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1" creationId="{FF7214CA-0580-E0FB-D19D-FBA2FBF487F8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2" creationId="{29F11CE1-20A0-B6A4-E440-1D5E0919D889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3" creationId="{7259C8B0-CC41-2BCD-4960-8848AE624D02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4" creationId="{6CE7A6E2-CC7A-5276-A8D8-A40917E45815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5" creationId="{D187D1DB-F3A1-4294-4FDB-DFADDCF76359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6" creationId="{068A6E48-0A9F-36F7-9AC5-896D7CD1F110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7" creationId="{C515BC47-B487-AF46-EDBD-9BAC48070968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8" creationId="{0F420198-6A88-C106-F75E-002EED39AFA6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9" creationId="{9497ED59-6CFD-4081-4DF3-0F64AE8CA7C0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0" creationId="{A2E145EE-53ED-637E-FC47-063628265A89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1" creationId="{5F9E8014-9D17-84DB-B576-E4E685A293EC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2" creationId="{B33FA6D1-9311-826A-4402-60681BFEC59B}"/>
          </ac:spMkLst>
        </pc:spChg>
        <pc:spChg chg="add mod">
          <ac:chgData name="Jeong, Jake (contracted)" userId="cb98d68d-c335-4ac8-a4bc-989f46b3ae95" providerId="ADAL" clId="{A47CA393-962B-43BA-BF0E-F298C46AF61E}" dt="2023-08-23T09:08:58.052" v="1336" actId="14100"/>
          <ac:spMkLst>
            <pc:docMk/>
            <pc:sldMk cId="2881204919" sldId="514"/>
            <ac:spMk id="53" creationId="{8E65EC3F-681C-8BDE-529C-66A9A7E4CF6B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57" creationId="{61CC6F82-8766-70FB-E613-EF534039D7A2}"/>
          </ac:spMkLst>
        </pc:spChg>
        <pc:grpChg chg="add mod">
          <ac:chgData name="Jeong, Jake (contracted)" userId="cb98d68d-c335-4ac8-a4bc-989f46b3ae95" providerId="ADAL" clId="{A47CA393-962B-43BA-BF0E-F298C46AF61E}" dt="2023-08-23T09:01:01.194" v="1203" actId="1076"/>
          <ac:grpSpMkLst>
            <pc:docMk/>
            <pc:sldMk cId="2881204919" sldId="514"/>
            <ac:grpSpMk id="8" creationId="{573916B8-A016-F15D-58F3-894AFF318BFA}"/>
          </ac:grpSpMkLst>
        </pc:grpChg>
        <pc:grpChg chg="add del mod">
          <ac:chgData name="Jeong, Jake (contracted)" userId="cb98d68d-c335-4ac8-a4bc-989f46b3ae95" providerId="ADAL" clId="{A47CA393-962B-43BA-BF0E-F298C46AF61E}" dt="2023-08-23T08:56:14.468" v="1072"/>
          <ac:grpSpMkLst>
            <pc:docMk/>
            <pc:sldMk cId="2881204919" sldId="514"/>
            <ac:grpSpMk id="11" creationId="{3CAA640E-9924-3B86-2B15-5867762158CD}"/>
          </ac:grpSpMkLst>
        </pc:grpChg>
        <pc:grpChg chg="del">
          <ac:chgData name="Jeong, Jake (contracted)" userId="cb98d68d-c335-4ac8-a4bc-989f46b3ae95" providerId="ADAL" clId="{A47CA393-962B-43BA-BF0E-F298C46AF61E}" dt="2023-08-23T08:43:29.034" v="926" actId="165"/>
          <ac:grpSpMkLst>
            <pc:docMk/>
            <pc:sldMk cId="2881204919" sldId="514"/>
            <ac:grpSpMk id="21" creationId="{BEDEB0DD-7861-32B0-EC0F-6BC8CB2F99C4}"/>
          </ac:grpSpMkLst>
        </pc:grpChg>
        <pc:grpChg chg="add del mod">
          <ac:chgData name="Jeong, Jake (contracted)" userId="cb98d68d-c335-4ac8-a4bc-989f46b3ae95" providerId="ADAL" clId="{A47CA393-962B-43BA-BF0E-F298C46AF61E}" dt="2023-08-23T08:57:30.963" v="1123" actId="165"/>
          <ac:grpSpMkLst>
            <pc:docMk/>
            <pc:sldMk cId="2881204919" sldId="514"/>
            <ac:grpSpMk id="32" creationId="{F77BD9C3-F33B-5F54-236F-5498D0E122A7}"/>
          </ac:grpSpMkLst>
        </pc:grpChg>
        <pc:graphicFrameChg chg="add mod modGraphic">
          <ac:chgData name="Jeong, Jake (contracted)" userId="cb98d68d-c335-4ac8-a4bc-989f46b3ae95" providerId="ADAL" clId="{A47CA393-962B-43BA-BF0E-F298C46AF61E}" dt="2023-08-23T09:14:21.350" v="1471" actId="1036"/>
          <ac:graphicFrameMkLst>
            <pc:docMk/>
            <pc:sldMk cId="2881204919" sldId="514"/>
            <ac:graphicFrameMk id="54" creationId="{FA8EB99B-0AB4-BDEE-F717-0F780EF5E750}"/>
          </ac:graphicFrameMkLst>
        </pc:graphicFrameChg>
        <pc:picChg chg="add mod">
          <ac:chgData name="Jeong, Jake (contracted)" userId="cb98d68d-c335-4ac8-a4bc-989f46b3ae95" providerId="ADAL" clId="{A47CA393-962B-43BA-BF0E-F298C46AF61E}" dt="2023-08-23T09:01:01.194" v="1203" actId="1076"/>
          <ac:picMkLst>
            <pc:docMk/>
            <pc:sldMk cId="2881204919" sldId="514"/>
            <ac:picMk id="7" creationId="{EB27F497-75A2-3D9B-8B36-E25829AA48CE}"/>
          </ac:picMkLst>
        </pc:picChg>
        <pc:picChg chg="del mod">
          <ac:chgData name="Jeong, Jake (contracted)" userId="cb98d68d-c335-4ac8-a4bc-989f46b3ae95" providerId="ADAL" clId="{A47CA393-962B-43BA-BF0E-F298C46AF61E}" dt="2023-08-23T09:15:49.448" v="1479" actId="478"/>
          <ac:picMkLst>
            <pc:docMk/>
            <pc:sldMk cId="2881204919" sldId="514"/>
            <ac:picMk id="13" creationId="{BD5292ED-AE76-8DF9-BD94-180FF349B2A8}"/>
          </ac:picMkLst>
        </pc:picChg>
        <pc:picChg chg="del mod">
          <ac:chgData name="Jeong, Jake (contracted)" userId="cb98d68d-c335-4ac8-a4bc-989f46b3ae95" providerId="ADAL" clId="{A47CA393-962B-43BA-BF0E-F298C46AF61E}" dt="2023-08-23T09:15:47.406" v="1478" actId="478"/>
          <ac:picMkLst>
            <pc:docMk/>
            <pc:sldMk cId="2881204919" sldId="514"/>
            <ac:picMk id="14" creationId="{D95ED662-FC0A-2410-0A22-C4FDB9D40DD8}"/>
          </ac:picMkLst>
        </pc:picChg>
        <pc:picChg chg="add del mod topLvl">
          <ac:chgData name="Jeong, Jake (contracted)" userId="cb98d68d-c335-4ac8-a4bc-989f46b3ae95" providerId="ADAL" clId="{A47CA393-962B-43BA-BF0E-F298C46AF61E}" dt="2023-08-23T08:45:57.406" v="967" actId="478"/>
          <ac:picMkLst>
            <pc:docMk/>
            <pc:sldMk cId="2881204919" sldId="514"/>
            <ac:picMk id="16" creationId="{635F93F6-E771-AE2D-9E21-645F53AE5629}"/>
          </ac:picMkLst>
        </pc:picChg>
        <pc:picChg chg="mod topLvl">
          <ac:chgData name="Jeong, Jake (contracted)" userId="cb98d68d-c335-4ac8-a4bc-989f46b3ae95" providerId="ADAL" clId="{A47CA393-962B-43BA-BF0E-F298C46AF61E}" dt="2023-08-23T09:01:01.194" v="1203" actId="1076"/>
          <ac:picMkLst>
            <pc:docMk/>
            <pc:sldMk cId="2881204919" sldId="514"/>
            <ac:picMk id="1028" creationId="{EB0CCB0E-B25C-8B9D-0A44-5DA561C40E97}"/>
          </ac:picMkLst>
        </pc:picChg>
      </pc:sldChg>
      <pc:sldChg chg="addSp delSp modSp add mod ord">
        <pc:chgData name="Jeong, Jake (contracted)" userId="cb98d68d-c335-4ac8-a4bc-989f46b3ae95" providerId="ADAL" clId="{A47CA393-962B-43BA-BF0E-F298C46AF61E}" dt="2023-08-24T01:08:14.403" v="1904"/>
        <pc:sldMkLst>
          <pc:docMk/>
          <pc:sldMk cId="556470744" sldId="515"/>
        </pc:sldMkLst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" creationId="{DAD2314B-8231-A83C-DCF8-2CD6C0E2C40E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5" creationId="{2F6FBA86-AE38-A984-1E6F-63A26BF38DB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6" creationId="{262E3B0C-529C-40FE-2CEE-407DF56DE0FD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7" creationId="{47608E0B-03F4-0E31-AE38-C8D7C344BB1C}"/>
          </ac:spMkLst>
        </pc:spChg>
        <pc:spChg chg="mod">
          <ac:chgData name="Jeong, Jake (contracted)" userId="cb98d68d-c335-4ac8-a4bc-989f46b3ae95" providerId="ADAL" clId="{A47CA393-962B-43BA-BF0E-F298C46AF61E}" dt="2023-08-24T00:09:08.670" v="1513" actId="14100"/>
          <ac:spMkLst>
            <pc:docMk/>
            <pc:sldMk cId="556470744" sldId="515"/>
            <ac:spMk id="8" creationId="{77889827-CFD2-9691-770F-2F37ACD321F3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12" creationId="{BC37ED1F-6757-1D6C-FF3B-D32AB968260B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13" creationId="{994D6FFC-912D-2668-E91F-B77006BF2758}"/>
          </ac:spMkLst>
        </pc:spChg>
        <pc:spChg chg="mod">
          <ac:chgData name="Jeong, Jake (contracted)" userId="cb98d68d-c335-4ac8-a4bc-989f46b3ae95" providerId="ADAL" clId="{A47CA393-962B-43BA-BF0E-F298C46AF61E}" dt="2023-08-24T00:24:57.235" v="1661"/>
          <ac:spMkLst>
            <pc:docMk/>
            <pc:sldMk cId="556470744" sldId="515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A47CA393-962B-43BA-BF0E-F298C46AF61E}" dt="2023-08-24T01:08:14.403" v="1904"/>
          <ac:spMkLst>
            <pc:docMk/>
            <pc:sldMk cId="556470744" sldId="515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A47CA393-962B-43BA-BF0E-F298C46AF61E}" dt="2023-08-24T00:25:17.919" v="1739" actId="20577"/>
          <ac:spMkLst>
            <pc:docMk/>
            <pc:sldMk cId="556470744" sldId="515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A47CA393-962B-43BA-BF0E-F298C46AF61E}" dt="2023-08-24T00:25:44.921" v="1779" actId="20577"/>
          <ac:spMkLst>
            <pc:docMk/>
            <pc:sldMk cId="556470744" sldId="515"/>
            <ac:spMk id="18" creationId="{CECDAE23-2351-6C92-24E2-C3F99A13CFB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1" creationId="{E52EEA2A-124B-D030-616D-5F5580416EF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2" creationId="{AE381AA5-8196-A16D-5995-4435FD1A6C69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5" creationId="{77C26CDA-C9CF-560E-A19A-AD0899497BB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6" creationId="{60786C1A-165A-3C83-BD3D-616AC582CA3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7" creationId="{597ABD18-BED8-A575-CEE1-D66BEE0476BA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8" creationId="{1FFD5CB6-0670-6318-704C-DA6440578F1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9" creationId="{FEE01200-8DFA-3030-0D0E-A88EEA9F32A0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0" creationId="{CED29C71-EB59-0D5B-A25F-6E08FEC6CABF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1" creationId="{D55DF1AB-9C7B-10EA-3507-78C39B2D536C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2" creationId="{592B9C93-654B-6864-B2AF-89DA0D616014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3" creationId="{F2E31E3F-3506-CC5C-6CC3-4D03C14C547E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4" creationId="{148369BE-1E00-96E5-EF84-292515F0744B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5" creationId="{D5CA380E-F6D5-57C0-A062-A4B2132EB21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6" creationId="{045EA80A-48BB-F2A4-5A95-F02BA197EF8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7" creationId="{199D9D15-D1F1-626F-2883-9A7466904CC2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8" creationId="{CF334902-A424-0C16-0F58-7AEE43DFB0F4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9" creationId="{01D0735E-F7FE-50C0-20B8-76231EAE430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40" creationId="{54FECCC9-6BB6-0387-F14F-0BBA269FDA49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41" creationId="{4971A49D-D6FD-0398-6789-542B3F6DC97C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5" creationId="{E270CB46-1C88-0943-B6F0-4DAF39870035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6" creationId="{0B5713C4-A215-7EA7-60D8-A27AEBCDFB8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7" creationId="{85278E1E-6E3A-0D53-D39D-17104A74F39E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8" creationId="{3454286C-8BA1-4D42-0917-DB5BE7964710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0" creationId="{C076F489-6B7E-7DBD-EB3C-4CF91EAEF3EF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1" creationId="{B262D95C-6DE9-6DE9-E019-70EB0C4F1DDC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2" creationId="{FF0383F8-8008-D8A3-6677-C34F7679327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3" creationId="{F705D1F5-5406-FBDD-D326-3C130C7330C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4" creationId="{303126C1-E184-429C-35DC-BC552C5BBB9D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5" creationId="{48EF7718-9DAF-2316-38C6-CF4AAF1255A0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6" creationId="{7F6EEEA2-0ACC-47E0-12BA-85269FFC16B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7" creationId="{04AB17D5-85E5-EE42-0F6B-7A145747C44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8" creationId="{A78BEFE1-548C-FD66-63BB-4C8BEF2CBAC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9" creationId="{1E27632D-F365-5EDF-20E2-4EAB4338BDD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0" creationId="{5C50C5D3-4522-16E1-EB24-929053372BC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1" creationId="{36793C09-0534-0FA0-698D-CB07D30FCDA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2" creationId="{F10F5581-3027-6D2D-B028-D0D3E5A44153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3" creationId="{3CA3713C-9518-F802-F130-6E4760BDE88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4" creationId="{9690B683-60A3-E5D9-E4C7-1EA5BB3DFCFE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5" creationId="{AF0DCBCE-44C8-2685-A922-163E6D75E54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6" creationId="{ED0BE2CA-1E25-09C1-A53E-DE84BDBCABF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7" creationId="{00A12081-A0A2-9D89-879F-E5DF39CFD6B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8" creationId="{9E801752-6BB1-A8E4-92E8-7F3938C6430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9" creationId="{90A58AA8-8FB4-9D00-D507-50002804E976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70" creationId="{E5AB06BC-A505-3263-27FA-C313AA2F550A}"/>
          </ac:spMkLst>
        </pc:spChg>
        <pc:grpChg chg="add mod">
          <ac:chgData name="Jeong, Jake (contracted)" userId="cb98d68d-c335-4ac8-a4bc-989f46b3ae95" providerId="ADAL" clId="{A47CA393-962B-43BA-BF0E-F298C46AF61E}" dt="2023-08-24T00:08:40.610" v="1503" actId="164"/>
          <ac:grpSpMkLst>
            <pc:docMk/>
            <pc:sldMk cId="556470744" sldId="515"/>
            <ac:grpSpMk id="9" creationId="{842A34C0-AFC8-6A41-5DC6-73957642976B}"/>
          </ac:grpSpMkLst>
        </pc:grpChg>
        <pc:grpChg chg="add del mod">
          <ac:chgData name="Jeong, Jake (contracted)" userId="cb98d68d-c335-4ac8-a4bc-989f46b3ae95" providerId="ADAL" clId="{A47CA393-962B-43BA-BF0E-F298C46AF61E}" dt="2023-08-24T00:08:54.813" v="1508" actId="478"/>
          <ac:grpSpMkLst>
            <pc:docMk/>
            <pc:sldMk cId="556470744" sldId="515"/>
            <ac:grpSpMk id="43" creationId="{52EBE131-5F6C-4ABD-6FD7-2F900CF803C9}"/>
          </ac:grpSpMkLst>
        </pc:grpChg>
        <pc:grpChg chg="add del mod">
          <ac:chgData name="Jeong, Jake (contracted)" userId="cb98d68d-c335-4ac8-a4bc-989f46b3ae95" providerId="ADAL" clId="{A47CA393-962B-43BA-BF0E-F298C46AF61E}" dt="2023-08-24T00:08:51.286" v="1505"/>
          <ac:grpSpMkLst>
            <pc:docMk/>
            <pc:sldMk cId="556470744" sldId="515"/>
            <ac:grpSpMk id="44" creationId="{2A89C63E-51F5-15D2-6AC8-6F28B8F3F4FA}"/>
          </ac:grpSpMkLst>
        </pc:grpChg>
        <pc:grpChg chg="mod">
          <ac:chgData name="Jeong, Jake (contracted)" userId="cb98d68d-c335-4ac8-a4bc-989f46b3ae95" providerId="ADAL" clId="{A47CA393-962B-43BA-BF0E-F298C46AF61E}" dt="2023-08-24T00:08:48.720" v="1504"/>
          <ac:grpSpMkLst>
            <pc:docMk/>
            <pc:sldMk cId="556470744" sldId="515"/>
            <ac:grpSpMk id="49" creationId="{218ACAB3-D4F4-2A6B-F51A-E580D522FDA2}"/>
          </ac:grpSpMkLst>
        </pc:grpChg>
        <pc:graphicFrameChg chg="add del mod">
          <ac:chgData name="Jeong, Jake (contracted)" userId="cb98d68d-c335-4ac8-a4bc-989f46b3ae95" providerId="ADAL" clId="{A47CA393-962B-43BA-BF0E-F298C46AF61E}" dt="2023-08-24T00:08:54.813" v="1508" actId="478"/>
          <ac:graphicFrameMkLst>
            <pc:docMk/>
            <pc:sldMk cId="556470744" sldId="515"/>
            <ac:graphicFrameMk id="42" creationId="{D3751CF6-F2B3-638D-7762-66873D2CA65C}"/>
          </ac:graphicFrameMkLst>
        </pc:graphicFrameChg>
        <pc:graphicFrameChg chg="add del mod">
          <ac:chgData name="Jeong, Jake (contracted)" userId="cb98d68d-c335-4ac8-a4bc-989f46b3ae95" providerId="ADAL" clId="{A47CA393-962B-43BA-BF0E-F298C46AF61E}" dt="2023-08-24T00:08:51.286" v="1505"/>
          <ac:graphicFrameMkLst>
            <pc:docMk/>
            <pc:sldMk cId="556470744" sldId="515"/>
            <ac:graphicFrameMk id="73" creationId="{7C34FB7C-8C05-17A0-758E-BFC0D4AE3DA5}"/>
          </ac:graphicFrameMkLst>
        </pc:graphicFrameChg>
        <pc:picChg chg="del">
          <ac:chgData name="Jeong, Jake (contracted)" userId="cb98d68d-c335-4ac8-a4bc-989f46b3ae95" providerId="ADAL" clId="{A47CA393-962B-43BA-BF0E-F298C46AF61E}" dt="2023-08-24T00:08:34.937" v="1501" actId="478"/>
          <ac:picMkLst>
            <pc:docMk/>
            <pc:sldMk cId="556470744" sldId="515"/>
            <ac:picMk id="2" creationId="{799BD34B-A061-03A7-6A39-EBEE6BE5B2F3}"/>
          </ac:picMkLst>
        </pc:picChg>
        <pc:picChg chg="del">
          <ac:chgData name="Jeong, Jake (contracted)" userId="cb98d68d-c335-4ac8-a4bc-989f46b3ae95" providerId="ADAL" clId="{A47CA393-962B-43BA-BF0E-F298C46AF61E}" dt="2023-08-24T00:09:25.052" v="1514" actId="478"/>
          <ac:picMkLst>
            <pc:docMk/>
            <pc:sldMk cId="556470744" sldId="515"/>
            <ac:picMk id="4" creationId="{BF339B0E-2326-9575-473C-C3A614E76F42}"/>
          </ac:picMkLst>
        </pc:picChg>
        <pc:picChg chg="mod">
          <ac:chgData name="Jeong, Jake (contracted)" userId="cb98d68d-c335-4ac8-a4bc-989f46b3ae95" providerId="ADAL" clId="{A47CA393-962B-43BA-BF0E-F298C46AF61E}" dt="2023-08-24T00:08:35.376" v="1502"/>
          <ac:picMkLst>
            <pc:docMk/>
            <pc:sldMk cId="556470744" sldId="515"/>
            <ac:picMk id="10" creationId="{4142F33B-DE5A-A7D3-3265-6B8CBCB8B8CC}"/>
          </ac:picMkLst>
        </pc:picChg>
        <pc:picChg chg="mod">
          <ac:chgData name="Jeong, Jake (contracted)" userId="cb98d68d-c335-4ac8-a4bc-989f46b3ae95" providerId="ADAL" clId="{A47CA393-962B-43BA-BF0E-F298C46AF61E}" dt="2023-08-24T00:08:35.376" v="1502"/>
          <ac:picMkLst>
            <pc:docMk/>
            <pc:sldMk cId="556470744" sldId="515"/>
            <ac:picMk id="11" creationId="{F53AF053-1658-4F05-EC59-5A9D1E1BF334}"/>
          </ac:picMkLst>
        </pc:picChg>
        <pc:picChg chg="mod">
          <ac:chgData name="Jeong, Jake (contracted)" userId="cb98d68d-c335-4ac8-a4bc-989f46b3ae95" providerId="ADAL" clId="{A47CA393-962B-43BA-BF0E-F298C46AF61E}" dt="2023-08-24T00:08:48.720" v="1504"/>
          <ac:picMkLst>
            <pc:docMk/>
            <pc:sldMk cId="556470744" sldId="515"/>
            <ac:picMk id="71" creationId="{4384334E-0A54-36F5-B409-ADDB842473C4}"/>
          </ac:picMkLst>
        </pc:picChg>
        <pc:picChg chg="mod">
          <ac:chgData name="Jeong, Jake (contracted)" userId="cb98d68d-c335-4ac8-a4bc-989f46b3ae95" providerId="ADAL" clId="{A47CA393-962B-43BA-BF0E-F298C46AF61E}" dt="2023-08-24T00:08:48.720" v="1504"/>
          <ac:picMkLst>
            <pc:docMk/>
            <pc:sldMk cId="556470744" sldId="515"/>
            <ac:picMk id="72" creationId="{CB4B1C0F-2777-E066-3463-2F304333F73F}"/>
          </ac:picMkLst>
        </pc:picChg>
        <pc:picChg chg="add mod">
          <ac:chgData name="Jeong, Jake (contracted)" userId="cb98d68d-c335-4ac8-a4bc-989f46b3ae95" providerId="ADAL" clId="{A47CA393-962B-43BA-BF0E-F298C46AF61E}" dt="2023-08-24T00:09:01.965" v="1511" actId="1076"/>
          <ac:picMkLst>
            <pc:docMk/>
            <pc:sldMk cId="556470744" sldId="515"/>
            <ac:picMk id="74" creationId="{FE2B9778-442F-B9F0-83CD-2B0CA8D0E019}"/>
          </ac:picMkLst>
        </pc:picChg>
        <pc:picChg chg="add mod">
          <ac:chgData name="Jeong, Jake (contracted)" userId="cb98d68d-c335-4ac8-a4bc-989f46b3ae95" providerId="ADAL" clId="{A47CA393-962B-43BA-BF0E-F298C46AF61E}" dt="2023-08-24T00:09:31.928" v="1518" actId="1076"/>
          <ac:picMkLst>
            <pc:docMk/>
            <pc:sldMk cId="556470744" sldId="515"/>
            <ac:picMk id="76" creationId="{E2AD1C55-2A02-BF1B-BB34-33A315E33BDC}"/>
          </ac:picMkLst>
        </pc:picChg>
      </pc:sldChg>
    </pc:docChg>
  </pc:docChgLst>
  <pc:docChgLst>
    <pc:chgData name="Jeong, Jake (contracted)" userId="cb98d68d-c335-4ac8-a4bc-989f46b3ae95" providerId="ADAL" clId="{43E31B3A-CBF4-44DF-9466-17E4E4339A08}"/>
    <pc:docChg chg="undo redo custSel addSld delSld modSld modMainMaster modSection">
      <pc:chgData name="Jeong, Jake (contracted)" userId="cb98d68d-c335-4ac8-a4bc-989f46b3ae95" providerId="ADAL" clId="{43E31B3A-CBF4-44DF-9466-17E4E4339A08}" dt="2023-08-23T03:47:41.471" v="3658"/>
      <pc:docMkLst>
        <pc:docMk/>
      </pc:docMkLst>
      <pc:sldChg chg="addSp delSp modSp mod">
        <pc:chgData name="Jeong, Jake (contracted)" userId="cb98d68d-c335-4ac8-a4bc-989f46b3ae95" providerId="ADAL" clId="{43E31B3A-CBF4-44DF-9466-17E4E4339A08}" dt="2023-08-23T03:47:41.471" v="3658"/>
        <pc:sldMkLst>
          <pc:docMk/>
          <pc:sldMk cId="3509786476" sldId="257"/>
        </pc:sldMkLst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5" creationId="{0B78C50F-30E0-F397-E4D3-A4FBC2B7B817}"/>
          </ac:spMkLst>
        </pc:spChg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9" creationId="{33755E78-60BD-2FC7-34E9-D0FD1E496A4B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0" creationId="{F49A455E-71A3-5922-F487-BA008D942A15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8" creationId="{2E087FB6-ADA5-75D0-C8C6-BE72CC11787A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19" creationId="{44910604-18A7-A60B-0309-6A265738175B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20" creationId="{4562CFCC-F4C6-51CD-1825-48457772F09E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1" creationId="{63DCC898-FC3E-ADFD-621F-12D4D988CD41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2" creationId="{C1061E83-8012-7878-98A3-DD4C0EAD5032}"/>
          </ac:spMkLst>
        </pc:spChg>
        <pc:graphicFrameChg chg="modGraphic">
          <ac:chgData name="Jeong, Jake (contracted)" userId="cb98d68d-c335-4ac8-a4bc-989f46b3ae95" providerId="ADAL" clId="{43E31B3A-CBF4-44DF-9466-17E4E4339A08}" dt="2023-08-23T03:47:15.239" v="3616" actId="20577"/>
          <ac:graphicFrameMkLst>
            <pc:docMk/>
            <pc:sldMk cId="3509786476" sldId="257"/>
            <ac:graphicFrameMk id="13" creationId="{4B608032-42F1-5475-39C0-50FEA2DFD90D}"/>
          </ac:graphicFrameMkLst>
        </pc:graphicFrameChg>
        <pc:graphicFrameChg chg="mod modGraphic">
          <ac:chgData name="Jeong, Jake (contracted)" userId="cb98d68d-c335-4ac8-a4bc-989f46b3ae95" providerId="ADAL" clId="{43E31B3A-CBF4-44DF-9466-17E4E4339A08}" dt="2023-08-23T03:47:41.471" v="3658"/>
          <ac:graphicFrameMkLst>
            <pc:docMk/>
            <pc:sldMk cId="3509786476" sldId="257"/>
            <ac:graphicFrameMk id="14" creationId="{5E52A962-3142-A9E8-53A9-A3CB656566B2}"/>
          </ac:graphicFrameMkLst>
        </pc:graphicFrameChg>
        <pc:graphicFrameChg chg="modGraphic">
          <ac:chgData name="Jeong, Jake (contracted)" userId="cb98d68d-c335-4ac8-a4bc-989f46b3ae95" providerId="ADAL" clId="{43E31B3A-CBF4-44DF-9466-17E4E4339A08}" dt="2023-08-23T03:47:25.311" v="3622" actId="20577"/>
          <ac:graphicFrameMkLst>
            <pc:docMk/>
            <pc:sldMk cId="3509786476" sldId="257"/>
            <ac:graphicFrameMk id="15" creationId="{58AAC914-23C0-90F5-40EC-49AB85602849}"/>
          </ac:graphicFrameMkLst>
        </pc:graphicFrameChg>
      </pc:sldChg>
      <pc:sldChg chg="del">
        <pc:chgData name="Jeong, Jake (contracted)" userId="cb98d68d-c335-4ac8-a4bc-989f46b3ae95" providerId="ADAL" clId="{43E31B3A-CBF4-44DF-9466-17E4E4339A08}" dt="2023-08-22T23:53:44.890" v="115" actId="47"/>
        <pc:sldMkLst>
          <pc:docMk/>
          <pc:sldMk cId="2300204434" sldId="260"/>
        </pc:sldMkLst>
      </pc:sldChg>
      <pc:sldChg chg="del">
        <pc:chgData name="Jeong, Jake (contracted)" userId="cb98d68d-c335-4ac8-a4bc-989f46b3ae95" providerId="ADAL" clId="{43E31B3A-CBF4-44DF-9466-17E4E4339A08}" dt="2023-08-22T23:53:51.265" v="116" actId="47"/>
        <pc:sldMkLst>
          <pc:docMk/>
          <pc:sldMk cId="2776314259" sldId="26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0316507" sldId="2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9194015" sldId="2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1371193" sldId="26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969715901" sldId="26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61082799" sldId="2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57612428" sldId="2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01066524" sldId="2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35632677" sldId="2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21641124" sldId="28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01827598" sldId="28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88413882" sldId="28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62190619" sldId="28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62324" sldId="28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18727491" sldId="28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57728640" sldId="28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90524552" sldId="28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31678442" sldId="29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789482" sldId="29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6156469" sldId="29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453510523" sldId="29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69140938" sldId="29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304496" sldId="29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41052629" sldId="29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566094" sldId="30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845287376" sldId="30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1724141" sldId="30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90353276" sldId="3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5837976" sldId="30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32009527" sldId="3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39102769" sldId="3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22012199" sldId="30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3311015" sldId="3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18089370" sldId="3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00839731" sldId="31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0633295" sldId="32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1390266" sldId="3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21965368" sldId="3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63662358" sldId="3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60241080" sldId="3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91881592" sldId="3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30149887" sldId="33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18664542" sldId="3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50553783" sldId="34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347927416" sldId="34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42111131" sldId="34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658756139" sldId="34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57072933" sldId="34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0010857" sldId="3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15127326" sldId="3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700326840" sldId="3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944394" sldId="3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90357861" sldId="3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67890181" sldId="3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16470087" sldId="35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2844230" sldId="35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94205468" sldId="35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89156545" sldId="35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22174807" sldId="35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64523610" sldId="3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06320000" sldId="3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52903016" sldId="36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60441347" sldId="3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17185310" sldId="3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82136046" sldId="36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0785922" sldId="36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10500166" sldId="36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6930953" sldId="37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45777623" sldId="37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12756" sldId="3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23852436" sldId="3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83282672" sldId="3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9772108" sldId="3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6610560" sldId="37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516297" sldId="37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5217507" sldId="37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09153045" sldId="37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43296949" sldId="3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38383038" sldId="3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135878886" sldId="3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12726083" sldId="3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20233274" sldId="3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1564432" sldId="3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66832108" sldId="3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4293695" sldId="3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18158636" sldId="3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09659167" sldId="3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51581498" sldId="3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60724206" sldId="3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6257732" sldId="3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0801399" sldId="3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97538491" sldId="3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335948748" sldId="3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545128" sldId="3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51518034" sldId="4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28369516" sldId="4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67055785" sldId="4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2198664" sldId="4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0679963" sldId="4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4989903" sldId="4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41575347" sldId="4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20105079" sldId="4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95638775" sldId="412"/>
        </pc:sldMkLst>
      </pc:sldChg>
      <pc:sldChg chg="addSp delSp modSp add del mod delCm">
        <pc:chgData name="Jeong, Jake (contracted)" userId="cb98d68d-c335-4ac8-a4bc-989f46b3ae95" providerId="ADAL" clId="{43E31B3A-CBF4-44DF-9466-17E4E4339A08}" dt="2023-08-23T00:07:07.349" v="240" actId="47"/>
        <pc:sldMkLst>
          <pc:docMk/>
          <pc:sldMk cId="2887416177" sldId="416"/>
        </pc:sldMkLst>
        <pc:spChg chg="add del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2" creationId="{D6013C13-1F70-0CD4-019C-CB685C5C7584}"/>
          </ac:spMkLst>
        </pc:spChg>
        <pc:spChg chg="add del mod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6" creationId="{90E77DAC-106D-6CB5-5954-92C7592DA559}"/>
          </ac:spMkLst>
        </pc:spChg>
        <pc:spChg chg="mod">
          <ac:chgData name="Jeong, Jake (contracted)" userId="cb98d68d-c335-4ac8-a4bc-989f46b3ae95" providerId="ADAL" clId="{43E31B3A-CBF4-44DF-9466-17E4E4339A08}" dt="2023-08-23T00:05:14.726" v="156" actId="404"/>
          <ac:spMkLst>
            <pc:docMk/>
            <pc:sldMk cId="2887416177" sldId="416"/>
            <ac:spMk id="19" creationId="{E8D7BB20-D95E-79C0-7D1E-2504325E5C0A}"/>
          </ac:spMkLst>
        </pc:spChg>
        <pc:spChg chg="mod">
          <ac:chgData name="Jeong, Jake (contracted)" userId="cb98d68d-c335-4ac8-a4bc-989f46b3ae95" providerId="ADAL" clId="{43E31B3A-CBF4-44DF-9466-17E4E4339A08}" dt="2023-08-23T00:06:17.568" v="229" actId="20577"/>
          <ac:spMkLst>
            <pc:docMk/>
            <pc:sldMk cId="2887416177" sldId="416"/>
            <ac:spMk id="20" creationId="{DF8636E7-8D71-F646-4BE4-FA56414536C8}"/>
          </ac:spMkLst>
        </pc:spChg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16938320" sldId="42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79258961" sldId="42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222377277" sldId="42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46977782" sldId="42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04478165" sldId="42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38646825" sldId="42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76034633" sldId="42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99643642" sldId="43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40092248" sldId="4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13695743" sldId="4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47439201" sldId="43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54209893" sldId="4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37546682" sldId="4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57894958" sldId="4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922804218" sldId="4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85144382" sldId="442"/>
        </pc:sldMkLst>
      </pc:sldChg>
      <pc:sldChg chg="addSp delSp modSp mod">
        <pc:chgData name="Jeong, Jake (contracted)" userId="cb98d68d-c335-4ac8-a4bc-989f46b3ae95" providerId="ADAL" clId="{43E31B3A-CBF4-44DF-9466-17E4E4339A08}" dt="2023-08-23T01:19:50.750" v="1523" actId="1076"/>
        <pc:sldMkLst>
          <pc:docMk/>
          <pc:sldMk cId="683703589" sldId="443"/>
        </pc:sldMkLst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2" creationId="{7892A867-1B3F-E379-1648-57088FF22632}"/>
          </ac:spMkLst>
        </pc:spChg>
        <pc:spChg chg="mod">
          <ac:chgData name="Jeong, Jake (contracted)" userId="cb98d68d-c335-4ac8-a4bc-989f46b3ae95" providerId="ADAL" clId="{43E31B3A-CBF4-44DF-9466-17E4E4339A08}" dt="2023-08-23T00:17:35.696" v="374" actId="20577"/>
          <ac:spMkLst>
            <pc:docMk/>
            <pc:sldMk cId="683703589" sldId="443"/>
            <ac:spMk id="4" creationId="{7BF60A9B-8385-2F0D-856F-CD11388A943B}"/>
          </ac:spMkLst>
        </pc:spChg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5" creationId="{E280DAE9-D2CB-F8F6-84C8-89434DF80C6A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7" creationId="{5F781FF1-0B52-432E-63E7-FECF39065847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8" creationId="{49442531-1EAD-3998-687D-EF08244BF654}"/>
          </ac:spMkLst>
        </pc:spChg>
        <pc:spChg chg="add mod topLvl">
          <ac:chgData name="Jeong, Jake (contracted)" userId="cb98d68d-c335-4ac8-a4bc-989f46b3ae95" providerId="ADAL" clId="{43E31B3A-CBF4-44DF-9466-17E4E4339A08}" dt="2023-08-23T01:19:47.874" v="1521" actId="1076"/>
          <ac:spMkLst>
            <pc:docMk/>
            <pc:sldMk cId="683703589" sldId="443"/>
            <ac:spMk id="9" creationId="{00C4753A-0211-83F5-A488-53124198168D}"/>
          </ac:spMkLst>
        </pc:spChg>
        <pc:spChg chg="mod">
          <ac:chgData name="Jeong, Jake (contracted)" userId="cb98d68d-c335-4ac8-a4bc-989f46b3ae95" providerId="ADAL" clId="{43E31B3A-CBF4-44DF-9466-17E4E4339A08}" dt="2023-08-23T00:16:37.257" v="364" actId="20577"/>
          <ac:spMkLst>
            <pc:docMk/>
            <pc:sldMk cId="683703589" sldId="443"/>
            <ac:spMk id="17" creationId="{6F0E0AD3-5D9E-B3D7-8F56-8296DF5ED871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23" creationId="{F4FA386A-C244-8D19-7FF7-2E43B4D231AA}"/>
          </ac:spMkLst>
        </pc:spChg>
        <pc:spChg chg="add del mod">
          <ac:chgData name="Jeong, Jake (contracted)" userId="cb98d68d-c335-4ac8-a4bc-989f46b3ae95" providerId="ADAL" clId="{43E31B3A-CBF4-44DF-9466-17E4E4339A08}" dt="2023-08-23T00:25:33.843" v="521" actId="478"/>
          <ac:spMkLst>
            <pc:docMk/>
            <pc:sldMk cId="683703589" sldId="443"/>
            <ac:spMk id="24" creationId="{794A52F6-A0A8-EB61-BD1B-67D9B5505037}"/>
          </ac:spMkLst>
        </pc:spChg>
        <pc:spChg chg="add del mod">
          <ac:chgData name="Jeong, Jake (contracted)" userId="cb98d68d-c335-4ac8-a4bc-989f46b3ae95" providerId="ADAL" clId="{43E31B3A-CBF4-44DF-9466-17E4E4339A08}" dt="2023-08-23T00:28:08.587" v="546" actId="478"/>
          <ac:spMkLst>
            <pc:docMk/>
            <pc:sldMk cId="683703589" sldId="443"/>
            <ac:spMk id="25" creationId="{70D697B7-EB6E-CDB8-7B89-D51640150186}"/>
          </ac:spMkLst>
        </pc:spChg>
        <pc:spChg chg="add mod or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29" creationId="{FF9FF9EF-688D-0DE9-A707-5B6ECF5A29EA}"/>
          </ac:spMkLst>
        </pc:spChg>
        <pc:spChg chg="add mod">
          <ac:chgData name="Jeong, Jake (contracted)" userId="cb98d68d-c335-4ac8-a4bc-989f46b3ae95" providerId="ADAL" clId="{43E31B3A-CBF4-44DF-9466-17E4E4339A08}" dt="2023-08-23T00:33:04.169" v="581" actId="571"/>
          <ac:spMkLst>
            <pc:docMk/>
            <pc:sldMk cId="683703589" sldId="443"/>
            <ac:spMk id="31" creationId="{D3846C07-4914-0AE0-F81B-A1CC9E9E10CB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3" creationId="{EEE779D0-3B40-29B3-D3A4-FC83EF2DBE10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6" creationId="{303203CF-DB0D-52CB-77F3-3BBC4B51CB17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8" creationId="{747112F0-E8CC-106E-1C80-7D02E91DC10F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1" creationId="{28DD7B83-174A-033E-FBC4-8DD8962F56BA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2" creationId="{7F107A83-9DB2-F6D2-475E-7E84A494CA9C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57" creationId="{61CC6F82-8766-70FB-E613-EF534039D7A2}"/>
          </ac:spMkLst>
        </pc:spChg>
        <pc:spChg chg="add del mod">
          <ac:chgData name="Jeong, Jake (contracted)" userId="cb98d68d-c335-4ac8-a4bc-989f46b3ae95" providerId="ADAL" clId="{43E31B3A-CBF4-44DF-9466-17E4E4339A08}" dt="2023-08-23T01:04:19.916" v="1180" actId="478"/>
          <ac:spMkLst>
            <pc:docMk/>
            <pc:sldMk cId="683703589" sldId="443"/>
            <ac:spMk id="60" creationId="{FCBB7CFD-E627-383D-4DA0-4ED1D88793D8}"/>
          </ac:spMkLst>
        </pc:spChg>
        <pc:spChg chg="add del mod">
          <ac:chgData name="Jeong, Jake (contracted)" userId="cb98d68d-c335-4ac8-a4bc-989f46b3ae95" providerId="ADAL" clId="{43E31B3A-CBF4-44DF-9466-17E4E4339A08}" dt="2023-08-23T01:05:03.409" v="1194" actId="478"/>
          <ac:spMkLst>
            <pc:docMk/>
            <pc:sldMk cId="683703589" sldId="443"/>
            <ac:spMk id="61" creationId="{8814021B-72BC-BA67-F927-07AF0533BBC4}"/>
          </ac:spMkLst>
        </pc:spChg>
        <pc:spChg chg="add del mod">
          <ac:chgData name="Jeong, Jake (contracted)" userId="cb98d68d-c335-4ac8-a4bc-989f46b3ae95" providerId="ADAL" clId="{43E31B3A-CBF4-44DF-9466-17E4E4339A08}" dt="2023-08-23T01:09:26.577" v="1308" actId="478"/>
          <ac:spMkLst>
            <pc:docMk/>
            <pc:sldMk cId="683703589" sldId="443"/>
            <ac:spMk id="62" creationId="{05285FE2-BB30-67BC-2D60-66391E8C4CAA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24" creationId="{77937186-9F6E-0B6E-3055-B07ECBCB2C1A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5" creationId="{C4429FDA-73EE-6A65-2397-B654FE0E5803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7" creationId="{3CF13272-EA45-8F6C-FA3D-DB78D0BDD259}"/>
          </ac:spMkLst>
        </pc:spChg>
        <pc:spChg chg="add del mod">
          <ac:chgData name="Jeong, Jake (contracted)" userId="cb98d68d-c335-4ac8-a4bc-989f46b3ae95" providerId="ADAL" clId="{43E31B3A-CBF4-44DF-9466-17E4E4339A08}" dt="2023-08-23T01:08:59.310" v="1292" actId="767"/>
          <ac:spMkLst>
            <pc:docMk/>
            <pc:sldMk cId="683703589" sldId="443"/>
            <ac:spMk id="1028" creationId="{CF5D72D7-DB26-AEC2-3581-7A3315E4ABBF}"/>
          </ac:spMkLst>
        </pc:spChg>
        <pc:spChg chg="add del mod">
          <ac:chgData name="Jeong, Jake (contracted)" userId="cb98d68d-c335-4ac8-a4bc-989f46b3ae95" providerId="ADAL" clId="{43E31B3A-CBF4-44DF-9466-17E4E4339A08}" dt="2023-08-23T01:09:16.631" v="1306" actId="478"/>
          <ac:spMkLst>
            <pc:docMk/>
            <pc:sldMk cId="683703589" sldId="443"/>
            <ac:spMk id="1029" creationId="{6508FAA3-E8AB-844D-DD85-60766FC504E7}"/>
          </ac:spMkLst>
        </pc:spChg>
        <pc:spChg chg="add del mod">
          <ac:chgData name="Jeong, Jake (contracted)" userId="cb98d68d-c335-4ac8-a4bc-989f46b3ae95" providerId="ADAL" clId="{43E31B3A-CBF4-44DF-9466-17E4E4339A08}" dt="2023-08-23T01:09:53.892" v="1328" actId="478"/>
          <ac:spMkLst>
            <pc:docMk/>
            <pc:sldMk cId="683703589" sldId="443"/>
            <ac:spMk id="1030" creationId="{E2CD97F2-F9D7-10C6-DE11-9B9BD825B220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1" creationId="{3B20C3D2-F994-9D2F-ED4E-366A5555E7A4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2" creationId="{138D601B-305D-6D73-A41E-749F57F4628B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17:33.759" v="1466" actId="571"/>
          <ac:spMkLst>
            <pc:docMk/>
            <pc:sldMk cId="683703589" sldId="443"/>
            <ac:spMk id="1040" creationId="{9AF91BAD-35CF-71CC-D338-45CCF9A40D16}"/>
          </ac:spMkLst>
        </pc:spChg>
        <pc:grpChg chg="add del mod">
          <ac:chgData name="Jeong, Jake (contracted)" userId="cb98d68d-c335-4ac8-a4bc-989f46b3ae95" providerId="ADAL" clId="{43E31B3A-CBF4-44DF-9466-17E4E4339A08}" dt="2023-08-23T00:35:21.782" v="661" actId="165"/>
          <ac:grpSpMkLst>
            <pc:docMk/>
            <pc:sldMk cId="683703589" sldId="443"/>
            <ac:grpSpMk id="32" creationId="{0C5D679E-ADE4-9116-D904-454C54A27F8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9.571" v="1450" actId="165"/>
          <ac:grpSpMkLst>
            <pc:docMk/>
            <pc:sldMk cId="683703589" sldId="443"/>
            <ac:grpSpMk id="40" creationId="{9290539E-7825-7622-CFCA-C05A9B6A9428}"/>
          </ac:grpSpMkLst>
        </pc:grpChg>
        <pc:grpChg chg="add del mod">
          <ac:chgData name="Jeong, Jake (contracted)" userId="cb98d68d-c335-4ac8-a4bc-989f46b3ae95" providerId="ADAL" clId="{43E31B3A-CBF4-44DF-9466-17E4E4339A08}" dt="2023-08-23T00:44:45.873" v="848" actId="478"/>
          <ac:grpSpMkLst>
            <pc:docMk/>
            <pc:sldMk cId="683703589" sldId="443"/>
            <ac:grpSpMk id="43" creationId="{CEEBE18D-CECF-40FD-19F8-93377A30109F}"/>
          </ac:grpSpMkLst>
        </pc:grpChg>
        <pc:grpChg chg="add del mod">
          <ac:chgData name="Jeong, Jake (contracted)" userId="cb98d68d-c335-4ac8-a4bc-989f46b3ae95" providerId="ADAL" clId="{43E31B3A-CBF4-44DF-9466-17E4E4339A08}" dt="2023-08-23T00:44:47.760" v="849" actId="478"/>
          <ac:grpSpMkLst>
            <pc:docMk/>
            <pc:sldMk cId="683703589" sldId="443"/>
            <ac:grpSpMk id="44" creationId="{4D0D89B9-E89E-835C-909F-1A2B96030963}"/>
          </ac:grpSpMkLst>
        </pc:grpChg>
        <pc:grpChg chg="add del mod">
          <ac:chgData name="Jeong, Jake (contracted)" userId="cb98d68d-c335-4ac8-a4bc-989f46b3ae95" providerId="ADAL" clId="{43E31B3A-CBF4-44DF-9466-17E4E4339A08}" dt="2023-08-23T00:46:35.676" v="913" actId="165"/>
          <ac:grpSpMkLst>
            <pc:docMk/>
            <pc:sldMk cId="683703589" sldId="443"/>
            <ac:grpSpMk id="45" creationId="{54C4D5B0-37C8-E2DB-4FB1-7FDD199054C6}"/>
          </ac:grpSpMkLst>
        </pc:grpChg>
        <pc:grpChg chg="add del mod">
          <ac:chgData name="Jeong, Jake (contracted)" userId="cb98d68d-c335-4ac8-a4bc-989f46b3ae95" providerId="ADAL" clId="{43E31B3A-CBF4-44DF-9466-17E4E4339A08}" dt="2023-08-23T00:47:44.400" v="1002" actId="165"/>
          <ac:grpSpMkLst>
            <pc:docMk/>
            <pc:sldMk cId="683703589" sldId="443"/>
            <ac:grpSpMk id="51" creationId="{17D04277-8AF4-7C87-EDA7-1DCE02FAAB20}"/>
          </ac:grpSpMkLst>
        </pc:grpChg>
        <pc:grpChg chg="add del mod topLvl">
          <ac:chgData name="Jeong, Jake (contracted)" userId="cb98d68d-c335-4ac8-a4bc-989f46b3ae95" providerId="ADAL" clId="{43E31B3A-CBF4-44DF-9466-17E4E4339A08}" dt="2023-08-23T00:48:33.055" v="1009" actId="165"/>
          <ac:grpSpMkLst>
            <pc:docMk/>
            <pc:sldMk cId="683703589" sldId="443"/>
            <ac:grpSpMk id="53" creationId="{1C56570B-4A25-4F89-DE5A-B736BFB0947D}"/>
          </ac:grpSpMkLst>
        </pc:grpChg>
        <pc:grpChg chg="add del mod">
          <ac:chgData name="Jeong, Jake (contracted)" userId="cb98d68d-c335-4ac8-a4bc-989f46b3ae95" providerId="ADAL" clId="{43E31B3A-CBF4-44DF-9466-17E4E4339A08}" dt="2023-08-23T00:48:22.928" v="1008" actId="165"/>
          <ac:grpSpMkLst>
            <pc:docMk/>
            <pc:sldMk cId="683703589" sldId="443"/>
            <ac:grpSpMk id="54" creationId="{BCCFB498-1C8C-9798-EEA7-DE70D6D7A7F8}"/>
          </ac:grpSpMkLst>
        </pc:grpChg>
        <pc:grpChg chg="add del mod">
          <ac:chgData name="Jeong, Jake (contracted)" userId="cb98d68d-c335-4ac8-a4bc-989f46b3ae95" providerId="ADAL" clId="{43E31B3A-CBF4-44DF-9466-17E4E4339A08}" dt="2023-08-23T00:51:39.891" v="1103" actId="165"/>
          <ac:grpSpMkLst>
            <pc:docMk/>
            <pc:sldMk cId="683703589" sldId="443"/>
            <ac:grpSpMk id="55" creationId="{4E3DD4AE-4CC1-4A06-BD63-0515DFDD77C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3" creationId="{A6F29484-3DFB-61D6-47D3-ED0258F60146}"/>
          </ac:grpSpMkLst>
        </pc:grpChg>
        <pc:grpChg chg="add mod">
          <ac:chgData name="Jeong, Jake (contracted)" userId="cb98d68d-c335-4ac8-a4bc-989f46b3ae95" providerId="ADAL" clId="{43E31B3A-CBF4-44DF-9466-17E4E4339A08}" dt="2023-08-23T01:15:26.607" v="1440" actId="164"/>
          <ac:grpSpMkLst>
            <pc:docMk/>
            <pc:sldMk cId="683703589" sldId="443"/>
            <ac:grpSpMk id="1035" creationId="{79D75113-5F17-60EF-7830-2FD2526D31F5}"/>
          </ac:grpSpMkLst>
        </pc:grpChg>
        <pc:grpChg chg="add mod">
          <ac:chgData name="Jeong, Jake (contracted)" userId="cb98d68d-c335-4ac8-a4bc-989f46b3ae95" providerId="ADAL" clId="{43E31B3A-CBF4-44DF-9466-17E4E4339A08}" dt="2023-08-23T01:15:36.489" v="1442" actId="164"/>
          <ac:grpSpMkLst>
            <pc:docMk/>
            <pc:sldMk cId="683703589" sldId="443"/>
            <ac:grpSpMk id="1036" creationId="{A0312EBE-38AB-40E9-991D-20F5AA272F79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7" creationId="{720BB8E6-28BC-AB93-A178-9EF44971E255}"/>
          </ac:grpSpMkLst>
        </pc:grpChg>
        <pc:grpChg chg="add del mod">
          <ac:chgData name="Jeong, Jake (contracted)" userId="cb98d68d-c335-4ac8-a4bc-989f46b3ae95" providerId="ADAL" clId="{43E31B3A-CBF4-44DF-9466-17E4E4339A08}" dt="2023-08-23T01:16:17.456" v="1448" actId="165"/>
          <ac:grpSpMkLst>
            <pc:docMk/>
            <pc:sldMk cId="683703589" sldId="443"/>
            <ac:grpSpMk id="1038" creationId="{36A12256-6295-FF4E-B031-90366C1CF73F}"/>
          </ac:grpSpMkLst>
        </pc:grpChg>
        <pc:grpChg chg="add mod">
          <ac:chgData name="Jeong, Jake (contracted)" userId="cb98d68d-c335-4ac8-a4bc-989f46b3ae95" providerId="ADAL" clId="{43E31B3A-CBF4-44DF-9466-17E4E4339A08}" dt="2023-08-23T01:16:35.529" v="1451" actId="164"/>
          <ac:grpSpMkLst>
            <pc:docMk/>
            <pc:sldMk cId="683703589" sldId="443"/>
            <ac:grpSpMk id="1039" creationId="{43EC435D-F54F-5D47-8B1E-3E36A2DAF4BC}"/>
          </ac:grpSpMkLst>
        </pc:grpChg>
        <pc:picChg chg="add del mod">
          <ac:chgData name="Jeong, Jake (contracted)" userId="cb98d68d-c335-4ac8-a4bc-989f46b3ae95" providerId="ADAL" clId="{43E31B3A-CBF4-44DF-9466-17E4E4339A08}" dt="2023-08-23T00:08:08.931" v="319" actId="478"/>
          <ac:picMkLst>
            <pc:docMk/>
            <pc:sldMk cId="683703589" sldId="443"/>
            <ac:picMk id="6" creationId="{021FDB1F-D65C-139A-A52C-169B7E741239}"/>
          </ac:picMkLst>
        </pc:picChg>
        <pc:picChg chg="add del">
          <ac:chgData name="Jeong, Jake (contracted)" userId="cb98d68d-c335-4ac8-a4bc-989f46b3ae95" providerId="ADAL" clId="{43E31B3A-CBF4-44DF-9466-17E4E4339A08}" dt="2023-08-23T00:12:55.170" v="337" actId="478"/>
          <ac:picMkLst>
            <pc:docMk/>
            <pc:sldMk cId="683703589" sldId="443"/>
            <ac:picMk id="11" creationId="{A8F7FA8D-9B81-0F94-14E0-55ED450FB389}"/>
          </ac:picMkLst>
        </pc:picChg>
        <pc:picChg chg="add mod">
          <ac:chgData name="Jeong, Jake (contracted)" userId="cb98d68d-c335-4ac8-a4bc-989f46b3ae95" providerId="ADAL" clId="{43E31B3A-CBF4-44DF-9466-17E4E4339A08}" dt="2023-08-23T01:17:35.444" v="1467" actId="1076"/>
          <ac:picMkLst>
            <pc:docMk/>
            <pc:sldMk cId="683703589" sldId="443"/>
            <ac:picMk id="13" creationId="{BD5292ED-AE76-8DF9-BD94-180FF349B2A8}"/>
          </ac:picMkLst>
        </pc:picChg>
        <pc:picChg chg="add mod topLvl">
          <ac:chgData name="Jeong, Jake (contracted)" userId="cb98d68d-c335-4ac8-a4bc-989f46b3ae95" providerId="ADAL" clId="{43E31B3A-CBF4-44DF-9466-17E4E4339A08}" dt="2023-08-23T01:16:35.529" v="1451" actId="164"/>
          <ac:picMkLst>
            <pc:docMk/>
            <pc:sldMk cId="683703589" sldId="443"/>
            <ac:picMk id="15" creationId="{F9D7BF9A-A71B-C2AB-13C5-808A79ADDF0E}"/>
          </ac:picMkLst>
        </pc:picChg>
        <pc:picChg chg="add mod">
          <ac:chgData name="Jeong, Jake (contracted)" userId="cb98d68d-c335-4ac8-a4bc-989f46b3ae95" providerId="ADAL" clId="{43E31B3A-CBF4-44DF-9466-17E4E4339A08}" dt="2023-08-23T01:19:50.750" v="1523" actId="1076"/>
          <ac:picMkLst>
            <pc:docMk/>
            <pc:sldMk cId="683703589" sldId="443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0:11:08.855" v="335" actId="478"/>
          <ac:picMkLst>
            <pc:docMk/>
            <pc:sldMk cId="683703589" sldId="443"/>
            <ac:picMk id="1026" creationId="{B6B9EDF0-D6F4-BDC3-0945-FE8EB3DE3001}"/>
          </ac:picMkLst>
        </pc:picChg>
        <pc:cxnChg chg="add del mod topLvl">
          <ac:chgData name="Jeong, Jake (contracted)" userId="cb98d68d-c335-4ac8-a4bc-989f46b3ae95" providerId="ADAL" clId="{43E31B3A-CBF4-44DF-9466-17E4E4339A08}" dt="2023-08-23T00:35:24.930" v="662" actId="478"/>
          <ac:cxnSpMkLst>
            <pc:docMk/>
            <pc:sldMk cId="683703589" sldId="443"/>
            <ac:cxnSpMk id="21" creationId="{A7FF9E03-3CCE-8347-4BCB-C1CCCB07E51A}"/>
          </ac:cxnSpMkLst>
        </pc:cxnChg>
        <pc:cxnChg chg="add del mod">
          <ac:chgData name="Jeong, Jake (contracted)" userId="cb98d68d-c335-4ac8-a4bc-989f46b3ae95" providerId="ADAL" clId="{43E31B3A-CBF4-44DF-9466-17E4E4339A08}" dt="2023-08-23T00:28:31.801" v="551" actId="478"/>
          <ac:cxnSpMkLst>
            <pc:docMk/>
            <pc:sldMk cId="683703589" sldId="443"/>
            <ac:cxnSpMk id="26" creationId="{202127AB-16EB-6B9F-D131-507B69E97DD6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35" creationId="{B56A51CF-7F0A-55AC-D774-8528BDC1CEC5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5.873" v="848" actId="478"/>
          <ac:cxnSpMkLst>
            <pc:docMk/>
            <pc:sldMk cId="683703589" sldId="443"/>
            <ac:cxnSpMk id="37" creationId="{A6C1E598-A55C-0BDF-4806-40384EA68936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7.760" v="849" actId="478"/>
          <ac:cxnSpMkLst>
            <pc:docMk/>
            <pc:sldMk cId="683703589" sldId="443"/>
            <ac:cxnSpMk id="39" creationId="{5B115DB1-E2EA-A875-5743-AE2DC878911F}"/>
          </ac:cxnSpMkLst>
        </pc:cxnChg>
        <pc:cxnChg chg="add del mod">
          <ac:chgData name="Jeong, Jake (contracted)" userId="cb98d68d-c335-4ac8-a4bc-989f46b3ae95" providerId="ADAL" clId="{43E31B3A-CBF4-44DF-9466-17E4E4339A08}" dt="2023-08-23T00:47:32.953" v="1001" actId="478"/>
          <ac:cxnSpMkLst>
            <pc:docMk/>
            <pc:sldMk cId="683703589" sldId="443"/>
            <ac:cxnSpMk id="49" creationId="{7570292C-E1AC-47FA-2639-C413DC42CAB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0" creationId="{983FF521-1DF1-A9B1-FA2F-75A5909E7CE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2" creationId="{654EAD5D-E9EF-13F0-3FD3-8EE1C0783435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58" creationId="{357C212D-76C3-C56D-29FA-FBE97F2F9098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63" creationId="{E0A7ED11-49C2-BA2F-2A12-E0F6D04A214E}"/>
          </ac:cxnSpMkLst>
        </pc:cxnChg>
      </pc:sldChg>
      <pc:sldChg chg="addSp delSp modSp mod">
        <pc:chgData name="Jeong, Jake (contracted)" userId="cb98d68d-c335-4ac8-a4bc-989f46b3ae95" providerId="ADAL" clId="{43E31B3A-CBF4-44DF-9466-17E4E4339A08}" dt="2023-08-23T02:30:29.982" v="3608"/>
        <pc:sldMkLst>
          <pc:docMk/>
          <pc:sldMk cId="2161962919" sldId="444"/>
        </pc:sldMkLst>
        <pc:spChg chg="add del mod">
          <ac:chgData name="Jeong, Jake (contracted)" userId="cb98d68d-c335-4ac8-a4bc-989f46b3ae95" providerId="ADAL" clId="{43E31B3A-CBF4-44DF-9466-17E4E4339A08}" dt="2023-08-23T02:24:29.165" v="3042" actId="478"/>
          <ac:spMkLst>
            <pc:docMk/>
            <pc:sldMk cId="2161962919" sldId="444"/>
            <ac:spMk id="3" creationId="{F785721D-B3CB-5A11-55F7-0E2514632ECB}"/>
          </ac:spMkLst>
        </pc:spChg>
        <pc:spChg chg="mod">
          <ac:chgData name="Jeong, Jake (contracted)" userId="cb98d68d-c335-4ac8-a4bc-989f46b3ae95" providerId="ADAL" clId="{43E31B3A-CBF4-44DF-9466-17E4E4339A08}" dt="2023-08-23T02:23:42.696" v="3036"/>
          <ac:spMkLst>
            <pc:docMk/>
            <pc:sldMk cId="2161962919" sldId="444"/>
            <ac:spMk id="5" creationId="{3C9157F2-937C-534A-365C-CD85EB63532F}"/>
          </ac:spMkLst>
        </pc:spChg>
        <pc:spChg chg="add del mod">
          <ac:chgData name="Jeong, Jake (contracted)" userId="cb98d68d-c335-4ac8-a4bc-989f46b3ae95" providerId="ADAL" clId="{43E31B3A-CBF4-44DF-9466-17E4E4339A08}" dt="2023-08-23T02:23:46.070" v="3038"/>
          <ac:spMkLst>
            <pc:docMk/>
            <pc:sldMk cId="2161962919" sldId="444"/>
            <ac:spMk id="6" creationId="{036D5065-BC5E-CF8F-9CD5-38E95DC32DED}"/>
          </ac:spMkLst>
        </pc:spChg>
        <pc:spChg chg="add mod">
          <ac:chgData name="Jeong, Jake (contracted)" userId="cb98d68d-c335-4ac8-a4bc-989f46b3ae95" providerId="ADAL" clId="{43E31B3A-CBF4-44DF-9466-17E4E4339A08}" dt="2023-08-23T02:24:02.545" v="3041" actId="14100"/>
          <ac:spMkLst>
            <pc:docMk/>
            <pc:sldMk cId="2161962919" sldId="444"/>
            <ac:spMk id="8" creationId="{77889827-CFD2-9691-770F-2F37ACD321F3}"/>
          </ac:spMkLst>
        </pc:spChg>
        <pc:spChg chg="mod">
          <ac:chgData name="Jeong, Jake (contracted)" userId="cb98d68d-c335-4ac8-a4bc-989f46b3ae95" providerId="ADAL" clId="{43E31B3A-CBF4-44DF-9466-17E4E4339A08}" dt="2023-08-23T02:28:48.640" v="3603" actId="20577"/>
          <ac:spMkLst>
            <pc:docMk/>
            <pc:sldMk cId="2161962919" sldId="444"/>
            <ac:spMk id="14" creationId="{6731D17C-A35B-1F51-03D2-5D4634B5D669}"/>
          </ac:spMkLst>
        </pc:spChg>
        <pc:spChg chg="mod">
          <ac:chgData name="Jeong, Jake (contracted)" userId="cb98d68d-c335-4ac8-a4bc-989f46b3ae95" providerId="ADAL" clId="{43E31B3A-CBF4-44DF-9466-17E4E4339A08}" dt="2023-08-23T02:28:23.768" v="3597"/>
          <ac:spMkLst>
            <pc:docMk/>
            <pc:sldMk cId="2161962919" sldId="44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43E31B3A-CBF4-44DF-9466-17E4E4339A08}" dt="2023-08-23T02:25:54.935" v="3205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43E31B3A-CBF4-44DF-9466-17E4E4339A08}" dt="2023-08-23T02:30:29.982" v="3608"/>
          <ac:spMkLst>
            <pc:docMk/>
            <pc:sldMk cId="2161962919" sldId="444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43E31B3A-CBF4-44DF-9466-17E4E4339A08}" dt="2023-08-23T02:26:26.042" v="3350"/>
          <ac:spMkLst>
            <pc:docMk/>
            <pc:sldMk cId="2161962919" sldId="444"/>
            <ac:spMk id="18" creationId="{CECDAE23-2351-6C92-24E2-C3F99A13CFB7}"/>
          </ac:spMkLst>
        </pc:spChg>
        <pc:picChg chg="add mod">
          <ac:chgData name="Jeong, Jake (contracted)" userId="cb98d68d-c335-4ac8-a4bc-989f46b3ae95" providerId="ADAL" clId="{43E31B3A-CBF4-44DF-9466-17E4E4339A08}" dt="2023-08-23T02:22:41.058" v="3022" actId="1076"/>
          <ac:picMkLst>
            <pc:docMk/>
            <pc:sldMk cId="2161962919" sldId="444"/>
            <ac:picMk id="2" creationId="{799BD34B-A061-03A7-6A39-EBEE6BE5B2F3}"/>
          </ac:picMkLst>
        </pc:picChg>
        <pc:picChg chg="add del mod modCrop">
          <ac:chgData name="Jeong, Jake (contracted)" userId="cb98d68d-c335-4ac8-a4bc-989f46b3ae95" providerId="ADAL" clId="{43E31B3A-CBF4-44DF-9466-17E4E4339A08}" dt="2023-08-23T02:24:56.337" v="3054" actId="1076"/>
          <ac:picMkLst>
            <pc:docMk/>
            <pc:sldMk cId="2161962919" sldId="444"/>
            <ac:picMk id="4" creationId="{BF339B0E-2326-9575-473C-C3A614E76F42}"/>
          </ac:picMkLst>
        </pc:picChg>
        <pc:picChg chg="add del mod">
          <ac:chgData name="Jeong, Jake (contracted)" userId="cb98d68d-c335-4ac8-a4bc-989f46b3ae95" providerId="ADAL" clId="{43E31B3A-CBF4-44DF-9466-17E4E4339A08}" dt="2023-08-23T02:23:46.070" v="3038"/>
          <ac:picMkLst>
            <pc:docMk/>
            <pc:sldMk cId="2161962919" sldId="444"/>
            <ac:picMk id="7" creationId="{4045AA83-CECB-59BA-CAD8-F250ECE21939}"/>
          </ac:picMkLst>
        </pc:picChg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3098373" sldId="4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02102985" sldId="4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81066872" sldId="4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98865" sldId="4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58161750" sldId="4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255677651" sldId="45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50155574" sldId="4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5141990" sldId="45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5181288" sldId="45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71649807" sldId="45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35229058" sldId="4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36775501" sldId="46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6463998" sldId="46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61032973" sldId="4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6414200" sldId="4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92641586" sldId="4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3796094" sldId="46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015532530" sldId="4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81823183" sldId="4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66715181" sldId="4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61120080" sldId="4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36491359" sldId="47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8769754" sldId="47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96136077" sldId="4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77050334" sldId="4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77993379" sldId="4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91793754" sldId="4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8458097" sldId="4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9925682" sldId="4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80165423" sldId="4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065947107" sldId="4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50013439" sldId="4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086878210" sldId="4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27816492" sldId="4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95686127" sldId="4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91171606" sldId="4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54273658" sldId="49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493837383" sldId="49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07455131" sldId="49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3193555" sldId="4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745701179" sldId="4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922656959" sldId="4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47242700" sldId="4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6127671" sldId="4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6275052" sldId="4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00118204" sldId="5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79815594" sldId="5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238291565" sldId="5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18027580" sldId="50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4268970" sldId="50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2546665" sldId="50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187428877" sldId="50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52326708" sldId="50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788988244" sldId="50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67146790" sldId="50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7320684" sldId="510"/>
        </pc:sldMkLst>
      </pc:sldChg>
      <pc:sldChg chg="addSp delSp modSp add mod">
        <pc:chgData name="Jeong, Jake (contracted)" userId="cb98d68d-c335-4ac8-a4bc-989f46b3ae95" providerId="ADAL" clId="{43E31B3A-CBF4-44DF-9466-17E4E4339A08}" dt="2023-08-23T02:22:56.639" v="3024"/>
        <pc:sldMkLst>
          <pc:docMk/>
          <pc:sldMk cId="3772507420" sldId="512"/>
        </pc:sldMkLst>
        <pc:spChg chg="add mod topLvl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8" creationId="{1F36A90F-9B98-758E-540C-934119F64026}"/>
          </ac:spMkLst>
        </pc:spChg>
        <pc:spChg chg="del">
          <ac:chgData name="Jeong, Jake (contracted)" userId="cb98d68d-c335-4ac8-a4bc-989f46b3ae95" providerId="ADAL" clId="{43E31B3A-CBF4-44DF-9466-17E4E4339A08}" dt="2023-08-23T01:16:54.316" v="1453" actId="478"/>
          <ac:spMkLst>
            <pc:docMk/>
            <pc:sldMk cId="3772507420" sldId="512"/>
            <ac:spMk id="9" creationId="{00C4753A-0211-83F5-A488-53124198168D}"/>
          </ac:spMkLst>
        </pc:spChg>
        <pc:spChg chg="add del mod topLvl">
          <ac:chgData name="Jeong, Jake (contracted)" userId="cb98d68d-c335-4ac8-a4bc-989f46b3ae95" providerId="ADAL" clId="{43E31B3A-CBF4-44DF-9466-17E4E4339A08}" dt="2023-08-23T01:19:09.675" v="1510" actId="478"/>
          <ac:spMkLst>
            <pc:docMk/>
            <pc:sldMk cId="3772507420" sldId="512"/>
            <ac:spMk id="12" creationId="{CD6ADF77-B001-90E8-B7FE-63FD73E637F0}"/>
          </ac:spMkLst>
        </pc:spChg>
        <pc:spChg chg="add 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14" creationId="{C8E96AE6-2367-7B49-008C-7737CA1EE747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16" creationId="{EC00633D-11D1-31E2-20F2-A0F3F4B54523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21" creationId="{9335FE65-67E2-7012-9CAF-F1086CD6B3D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23" creationId="{F4FA386A-C244-8D19-7FF7-2E43B4D231AA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27" creationId="{A40C9FDF-5E45-B555-B128-6BE24CA51FE5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0" creationId="{A2FE65FA-6638-9E89-E924-DFFCF4CDD04D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1" creationId="{BD04CA0F-D103-DC57-57EE-9DCDB7973A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37" creationId="{B897899E-7662-E58A-BF5D-54428D642E06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0" creationId="{841EFC54-F319-73DF-1CCA-93EC33544942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1" creationId="{3F018286-20BE-C687-B9BD-6F76F64FA2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43" creationId="{F125088A-BFA8-F16E-08F2-A553F55FF2C6}"/>
          </ac:spMkLst>
        </pc:spChg>
        <pc:spChg chg="mod topLvl">
          <ac:chgData name="Jeong, Jake (contracted)" userId="cb98d68d-c335-4ac8-a4bc-989f46b3ae95" providerId="ADAL" clId="{43E31B3A-CBF4-44DF-9466-17E4E4339A08}" dt="2023-08-23T01:56:22.971" v="2266" actId="1076"/>
          <ac:spMkLst>
            <pc:docMk/>
            <pc:sldMk cId="3772507420" sldId="512"/>
            <ac:spMk id="45" creationId="{434B3ED0-D4D0-0DA0-C72A-A0BF2D3EA972}"/>
          </ac:spMkLst>
        </pc:spChg>
        <pc:spChg chg="del mod">
          <ac:chgData name="Jeong, Jake (contracted)" userId="cb98d68d-c335-4ac8-a4bc-989f46b3ae95" providerId="ADAL" clId="{43E31B3A-CBF4-44DF-9466-17E4E4339A08}" dt="2023-08-23T01:23:27.461" v="1656" actId="478"/>
          <ac:spMkLst>
            <pc:docMk/>
            <pc:sldMk cId="3772507420" sldId="512"/>
            <ac:spMk id="46" creationId="{9514662E-A0A2-5E54-D009-B5C1AA285E9B}"/>
          </ac:spMkLst>
        </pc:spChg>
        <pc:spChg chg="add del mod ord">
          <ac:chgData name="Jeong, Jake (contracted)" userId="cb98d68d-c335-4ac8-a4bc-989f46b3ae95" providerId="ADAL" clId="{43E31B3A-CBF4-44DF-9466-17E4E4339A08}" dt="2023-08-23T01:31:29.374" v="1855" actId="478"/>
          <ac:spMkLst>
            <pc:docMk/>
            <pc:sldMk cId="3772507420" sldId="512"/>
            <ac:spMk id="48" creationId="{98E5B246-B933-9F49-0F19-6EC25BC94D82}"/>
          </ac:spMkLst>
        </pc:spChg>
        <pc:spChg chg="add del mo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53" creationId="{B1627C26-3030-5068-6B34-C80A0C1F919B}"/>
          </ac:spMkLst>
        </pc:spChg>
        <pc:spChg chg="mod ord">
          <ac:chgData name="Jeong, Jake (contracted)" userId="cb98d68d-c335-4ac8-a4bc-989f46b3ae95" providerId="ADAL" clId="{43E31B3A-CBF4-44DF-9466-17E4E4339A08}" dt="2023-08-23T01:30:41.679" v="1823"/>
          <ac:spMkLst>
            <pc:docMk/>
            <pc:sldMk cId="3772507420" sldId="512"/>
            <ac:spMk id="54" creationId="{0E945654-05DA-2C01-F158-C80DAAC9B70D}"/>
          </ac:spMkLst>
        </pc:spChg>
        <pc:spChg chg="mod">
          <ac:chgData name="Jeong, Jake (contracted)" userId="cb98d68d-c335-4ac8-a4bc-989f46b3ae95" providerId="ADAL" clId="{43E31B3A-CBF4-44DF-9466-17E4E4339A08}" dt="2023-08-23T01:31:12.820" v="1833"/>
          <ac:spMkLst>
            <pc:docMk/>
            <pc:sldMk cId="3772507420" sldId="512"/>
            <ac:spMk id="55" creationId="{48A688A1-08C6-62D9-DBEC-BF38E4DD9F1D}"/>
          </ac:spMkLst>
        </pc:spChg>
        <pc:spChg chg="add del mod ord">
          <ac:chgData name="Jeong, Jake (contracted)" userId="cb98d68d-c335-4ac8-a4bc-989f46b3ae95" providerId="ADAL" clId="{43E31B3A-CBF4-44DF-9466-17E4E4339A08}" dt="2023-08-23T02:02:40.580" v="2560" actId="478"/>
          <ac:spMkLst>
            <pc:docMk/>
            <pc:sldMk cId="3772507420" sldId="512"/>
            <ac:spMk id="59" creationId="{30CFD8A0-3CEC-BE2D-BBD5-3255CE138E78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4" creationId="{77937186-9F6E-0B6E-3055-B07ECBCB2C1A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5" creationId="{C4429FDA-73EE-6A65-2397-B654FE0E5803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7" creationId="{3CF13272-EA45-8F6C-FA3D-DB78D0BDD259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1" creationId="{3B20C3D2-F994-9D2F-ED4E-366A5555E7A4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2" creationId="{138D601B-305D-6D73-A41E-749F57F4628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7" creationId="{4954EB4C-46DA-C038-BA3D-44A5EBB38954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8" creationId="{1D6FAE47-F266-1CE6-DE70-C6158AA2E1FF}"/>
          </ac:spMkLst>
        </pc:spChg>
        <pc:spChg chg="add mod">
          <ac:chgData name="Jeong, Jake (contracted)" userId="cb98d68d-c335-4ac8-a4bc-989f46b3ae95" providerId="ADAL" clId="{43E31B3A-CBF4-44DF-9466-17E4E4339A08}" dt="2023-08-23T01:53:16.488" v="2231" actId="1076"/>
          <ac:spMkLst>
            <pc:docMk/>
            <pc:sldMk cId="3772507420" sldId="512"/>
            <ac:spMk id="1040" creationId="{7A2775EA-EE55-C136-817E-C27178DA3E73}"/>
          </ac:spMkLst>
        </pc:spChg>
        <pc:spChg chg="add mod">
          <ac:chgData name="Jeong, Jake (contracted)" userId="cb98d68d-c335-4ac8-a4bc-989f46b3ae95" providerId="ADAL" clId="{43E31B3A-CBF4-44DF-9466-17E4E4339A08}" dt="2023-08-23T01:53:18.165" v="2232" actId="1076"/>
          <ac:spMkLst>
            <pc:docMk/>
            <pc:sldMk cId="3772507420" sldId="512"/>
            <ac:spMk id="1041" creationId="{D50200F2-4AB0-D504-47F5-732293694E1E}"/>
          </ac:spMkLst>
        </pc:spChg>
        <pc:spChg chg="add del mod">
          <ac:chgData name="Jeong, Jake (contracted)" userId="cb98d68d-c335-4ac8-a4bc-989f46b3ae95" providerId="ADAL" clId="{43E31B3A-CBF4-44DF-9466-17E4E4339A08}" dt="2023-08-23T01:41:52.578" v="1995" actId="11529"/>
          <ac:spMkLst>
            <pc:docMk/>
            <pc:sldMk cId="3772507420" sldId="512"/>
            <ac:spMk id="1042" creationId="{70FC423E-C60E-61F6-ED31-511935202871}"/>
          </ac:spMkLst>
        </pc:spChg>
        <pc:spChg chg="add mod">
          <ac:chgData name="Jeong, Jake (contracted)" userId="cb98d68d-c335-4ac8-a4bc-989f46b3ae95" providerId="ADAL" clId="{43E31B3A-CBF4-44DF-9466-17E4E4339A08}" dt="2023-08-23T01:53:30.940" v="2237" actId="1037"/>
          <ac:spMkLst>
            <pc:docMk/>
            <pc:sldMk cId="3772507420" sldId="512"/>
            <ac:spMk id="1043" creationId="{7D99BB67-5AEB-8E2B-8D4E-B82B3BC32977}"/>
          </ac:spMkLst>
        </pc:spChg>
        <pc:spChg chg="add mod">
          <ac:chgData name="Jeong, Jake (contracted)" userId="cb98d68d-c335-4ac8-a4bc-989f46b3ae95" providerId="ADAL" clId="{43E31B3A-CBF4-44DF-9466-17E4E4339A08}" dt="2023-08-23T01:44:48.261" v="2058" actId="1076"/>
          <ac:spMkLst>
            <pc:docMk/>
            <pc:sldMk cId="3772507420" sldId="512"/>
            <ac:spMk id="1044" creationId="{61BBAD4F-B8DC-56F3-E654-A5C966BA7EAF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7" creationId="{692F4C7D-60AE-CFA8-B0E5-910B56C81553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8" creationId="{A183C7AE-9FF8-43F6-87FB-003EBEEAB414}"/>
          </ac:spMkLst>
        </pc:spChg>
        <pc:spChg chg="add del mod">
          <ac:chgData name="Jeong, Jake (contracted)" userId="cb98d68d-c335-4ac8-a4bc-989f46b3ae95" providerId="ADAL" clId="{43E31B3A-CBF4-44DF-9466-17E4E4339A08}" dt="2023-08-23T01:50:06.241" v="2138" actId="478"/>
          <ac:spMkLst>
            <pc:docMk/>
            <pc:sldMk cId="3772507420" sldId="512"/>
            <ac:spMk id="1049" creationId="{AA525F30-E36F-AB22-2F70-36D2BC2BE1C1}"/>
          </ac:spMkLst>
        </pc:spChg>
        <pc:spChg chg="add del mod">
          <ac:chgData name="Jeong, Jake (contracted)" userId="cb98d68d-c335-4ac8-a4bc-989f46b3ae95" providerId="ADAL" clId="{43E31B3A-CBF4-44DF-9466-17E4E4339A08}" dt="2023-08-23T01:59:01.816" v="2310" actId="478"/>
          <ac:spMkLst>
            <pc:docMk/>
            <pc:sldMk cId="3772507420" sldId="512"/>
            <ac:spMk id="1050" creationId="{9A8A2E6E-6DE0-58E6-C34F-4DAA83C8D6F3}"/>
          </ac:spMkLst>
        </pc:spChg>
        <pc:spChg chg="add del mod">
          <ac:chgData name="Jeong, Jake (contracted)" userId="cb98d68d-c335-4ac8-a4bc-989f46b3ae95" providerId="ADAL" clId="{43E31B3A-CBF4-44DF-9466-17E4E4339A08}" dt="2023-08-23T01:59:17.526" v="2317" actId="478"/>
          <ac:spMkLst>
            <pc:docMk/>
            <pc:sldMk cId="3772507420" sldId="512"/>
            <ac:spMk id="1052" creationId="{9F9BF53A-FEF4-77EC-DEF1-1E0B0571178B}"/>
          </ac:spMkLst>
        </pc:spChg>
        <pc:spChg chg="add mod">
          <ac:chgData name="Jeong, Jake (contracted)" userId="cb98d68d-c335-4ac8-a4bc-989f46b3ae95" providerId="ADAL" clId="{43E31B3A-CBF4-44DF-9466-17E4E4339A08}" dt="2023-08-23T02:16:30.785" v="2904" actId="164"/>
          <ac:spMkLst>
            <pc:docMk/>
            <pc:sldMk cId="3772507420" sldId="512"/>
            <ac:spMk id="1055" creationId="{FA55FC2E-6556-5BD6-3B75-CA6A58BD9D65}"/>
          </ac:spMkLst>
        </pc:spChg>
        <pc:spChg chg="add mod or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1059" creationId="{5401D3A7-0169-DAD3-75F8-A082091083F1}"/>
          </ac:spMkLst>
        </pc:spChg>
        <pc:spChg chg="add del mod">
          <ac:chgData name="Jeong, Jake (contracted)" userId="cb98d68d-c335-4ac8-a4bc-989f46b3ae95" providerId="ADAL" clId="{43E31B3A-CBF4-44DF-9466-17E4E4339A08}" dt="2023-08-23T02:22:56.639" v="3024"/>
          <ac:spMkLst>
            <pc:docMk/>
            <pc:sldMk cId="3772507420" sldId="512"/>
            <ac:spMk id="1061" creationId="{706551BC-ED07-2285-8112-7BB239CD84E2}"/>
          </ac:spMkLst>
        </pc:spChg>
        <pc:grpChg chg="add del mod">
          <ac:chgData name="Jeong, Jake (contracted)" userId="cb98d68d-c335-4ac8-a4bc-989f46b3ae95" providerId="ADAL" clId="{43E31B3A-CBF4-44DF-9466-17E4E4339A08}" dt="2023-08-23T01:18:03.798" v="1483" actId="165"/>
          <ac:grpSpMkLst>
            <pc:docMk/>
            <pc:sldMk cId="3772507420" sldId="512"/>
            <ac:grpSpMk id="22" creationId="{B8F775FA-2695-2A1C-C8F3-89679F2AA875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4" creationId="{6BD0634A-168F-78D7-81B3-7662E33C191C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5" creationId="{93DD4637-3A60-2B7F-49C9-C4EF905F2F7F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6" creationId="{ED62CC0A-E5D0-5EED-0405-4ACCA4CCF6DE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8" creationId="{A31B28DB-C16A-D19E-E01A-2ED1634A1020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34" creationId="{BFC287EB-60DA-0F71-D5E7-505F23BC42F0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39" creationId="{603783C0-EB1B-5753-E56D-29D0E8012365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42" creationId="{466973AA-649C-E604-4CFF-F448413478DE}"/>
          </ac:grpSpMkLst>
        </pc:grpChg>
        <pc:grpChg chg="del mod">
          <ac:chgData name="Jeong, Jake (contracted)" userId="cb98d68d-c335-4ac8-a4bc-989f46b3ae95" providerId="ADAL" clId="{43E31B3A-CBF4-44DF-9466-17E4E4339A08}" dt="2023-08-23T01:23:27.461" v="1656" actId="478"/>
          <ac:grpSpMkLst>
            <pc:docMk/>
            <pc:sldMk cId="3772507420" sldId="512"/>
            <ac:grpSpMk id="44" creationId="{37DAB16F-E50A-B2FD-A21C-70D1481F9636}"/>
          </ac:grpSpMkLst>
        </pc:grpChg>
        <pc:grpChg chg="add mo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56" creationId="{880D3954-4593-25AB-BBB0-2C98A9DE5EB7}"/>
          </ac:grpSpMkLst>
        </pc:grpChg>
        <pc:grpChg chg="add del mod ord">
          <ac:chgData name="Jeong, Jake (contracted)" userId="cb98d68d-c335-4ac8-a4bc-989f46b3ae95" providerId="ADAL" clId="{43E31B3A-CBF4-44DF-9466-17E4E4339A08}" dt="2023-08-23T01:48:54.229" v="2115" actId="478"/>
          <ac:grpSpMkLst>
            <pc:docMk/>
            <pc:sldMk cId="3772507420" sldId="512"/>
            <ac:grpSpMk id="1033" creationId="{A0CA74D2-B4FB-9F56-E10A-8D67F8A692DA}"/>
          </ac:grpSpMkLst>
        </pc:grpChg>
        <pc:grpChg chg="del">
          <ac:chgData name="Jeong, Jake (contracted)" userId="cb98d68d-c335-4ac8-a4bc-989f46b3ae95" providerId="ADAL" clId="{43E31B3A-CBF4-44DF-9466-17E4E4339A08}" dt="2023-08-23T01:16:57.715" v="1454" actId="478"/>
          <ac:grpSpMkLst>
            <pc:docMk/>
            <pc:sldMk cId="3772507420" sldId="512"/>
            <ac:grpSpMk id="1039" creationId="{43EC435D-F54F-5D47-8B1E-3E36A2DAF4BC}"/>
          </ac:grpSpMkLst>
        </pc:grpChg>
        <pc:grpChg chg="add mod">
          <ac:chgData name="Jeong, Jake (contracted)" userId="cb98d68d-c335-4ac8-a4bc-989f46b3ae95" providerId="ADAL" clId="{43E31B3A-CBF4-44DF-9466-17E4E4339A08}" dt="2023-08-23T01:44:15.897" v="2030" actId="164"/>
          <ac:grpSpMkLst>
            <pc:docMk/>
            <pc:sldMk cId="3772507420" sldId="512"/>
            <ac:grpSpMk id="1045" creationId="{D51DCAD6-1168-E3D8-89EF-68E2618A7892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46" creationId="{C12B6FD2-AEE5-365C-60AF-4C12B88B1A64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51" creationId="{0129178F-51CA-261F-3670-D6986D082848}"/>
          </ac:grpSpMkLst>
        </pc:grpChg>
        <pc:grpChg chg="add del mod">
          <ac:chgData name="Jeong, Jake (contracted)" userId="cb98d68d-c335-4ac8-a4bc-989f46b3ae95" providerId="ADAL" clId="{43E31B3A-CBF4-44DF-9466-17E4E4339A08}" dt="2023-08-23T02:16:49.415" v="2911" actId="164"/>
          <ac:grpSpMkLst>
            <pc:docMk/>
            <pc:sldMk cId="3772507420" sldId="512"/>
            <ac:grpSpMk id="1057" creationId="{F4C918B5-2FEA-94BA-46E0-656BDC7E4D76}"/>
          </ac:grpSpMkLst>
        </pc:grpChg>
        <pc:grpChg chg="add mod or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1058" creationId="{93116E02-CB8C-4958-1B79-6931E8EB39D4}"/>
          </ac:grpSpMkLst>
        </pc:grpChg>
        <pc:graphicFrameChg chg="add mod modGraphic">
          <ac:chgData name="Jeong, Jake (contracted)" userId="cb98d68d-c335-4ac8-a4bc-989f46b3ae95" providerId="ADAL" clId="{43E31B3A-CBF4-44DF-9466-17E4E4339A08}" dt="2023-08-23T02:22:32.447" v="3019" actId="5736"/>
          <ac:graphicFrameMkLst>
            <pc:docMk/>
            <pc:sldMk cId="3772507420" sldId="512"/>
            <ac:graphicFrameMk id="1053" creationId="{E0B1727C-DFB3-D44D-22AE-22187225DC20}"/>
          </ac:graphicFrameMkLst>
        </pc:graphicFrameChg>
        <pc:picChg chg="add mod">
          <ac:chgData name="Jeong, Jake (contracted)" userId="cb98d68d-c335-4ac8-a4bc-989f46b3ae95" providerId="ADAL" clId="{43E31B3A-CBF4-44DF-9466-17E4E4339A08}" dt="2023-08-23T02:16:49.415" v="2911" actId="164"/>
          <ac:picMkLst>
            <pc:docMk/>
            <pc:sldMk cId="3772507420" sldId="512"/>
            <ac:picMk id="7" creationId="{11E01C90-3D35-C6F8-40B3-FACAD12CF398}"/>
          </ac:picMkLst>
        </pc:picChg>
        <pc:picChg chg="del">
          <ac:chgData name="Jeong, Jake (contracted)" userId="cb98d68d-c335-4ac8-a4bc-989f46b3ae95" providerId="ADAL" clId="{43E31B3A-CBF4-44DF-9466-17E4E4339A08}" dt="2023-08-23T01:16:59.510" v="1455" actId="478"/>
          <ac:picMkLst>
            <pc:docMk/>
            <pc:sldMk cId="3772507420" sldId="512"/>
            <ac:picMk id="13" creationId="{BD5292ED-AE76-8DF9-BD94-180FF349B2A8}"/>
          </ac:picMkLst>
        </pc:picChg>
        <pc:picChg chg="add del mod ord">
          <ac:chgData name="Jeong, Jake (contracted)" userId="cb98d68d-c335-4ac8-a4bc-989f46b3ae95" providerId="ADAL" clId="{43E31B3A-CBF4-44DF-9466-17E4E4339A08}" dt="2023-08-23T02:11:11.032" v="2778" actId="478"/>
          <ac:picMkLst>
            <pc:docMk/>
            <pc:sldMk cId="3772507420" sldId="512"/>
            <ac:picMk id="32" creationId="{63562E78-D00B-67CD-C4A7-2E0A9B05FFCB}"/>
          </ac:picMkLst>
        </pc:picChg>
        <pc:picChg chg="del">
          <ac:chgData name="Jeong, Jake (contracted)" userId="cb98d68d-c335-4ac8-a4bc-989f46b3ae95" providerId="ADAL" clId="{43E31B3A-CBF4-44DF-9466-17E4E4339A08}" dt="2023-08-23T01:16:54.316" v="1453" actId="478"/>
          <ac:picMkLst>
            <pc:docMk/>
            <pc:sldMk cId="3772507420" sldId="512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2:13:07.805" v="2876" actId="478"/>
          <ac:picMkLst>
            <pc:docMk/>
            <pc:sldMk cId="3772507420" sldId="512"/>
            <ac:picMk id="1054" creationId="{2F303CD6-BAB7-35E6-AED2-50677D46DBAF}"/>
          </ac:picMkLst>
        </pc:picChg>
        <pc:picChg chg="add mod">
          <ac:chgData name="Jeong, Jake (contracted)" userId="cb98d68d-c335-4ac8-a4bc-989f46b3ae95" providerId="ADAL" clId="{43E31B3A-CBF4-44DF-9466-17E4E4339A08}" dt="2023-08-23T02:16:30.785" v="2904" actId="164"/>
          <ac:picMkLst>
            <pc:docMk/>
            <pc:sldMk cId="3772507420" sldId="512"/>
            <ac:picMk id="1056" creationId="{1E12A988-ACD0-FD10-0C3F-DE8F7B36EDEC}"/>
          </ac:picMkLst>
        </pc:picChg>
        <pc:picChg chg="add del mod">
          <ac:chgData name="Jeong, Jake (contracted)" userId="cb98d68d-c335-4ac8-a4bc-989f46b3ae95" providerId="ADAL" clId="{43E31B3A-CBF4-44DF-9466-17E4E4339A08}" dt="2023-08-23T02:20:25.822" v="2993" actId="478"/>
          <ac:picMkLst>
            <pc:docMk/>
            <pc:sldMk cId="3772507420" sldId="512"/>
            <ac:picMk id="1060" creationId="{D80B68DD-9955-751B-3C3E-1B11747AE615}"/>
          </ac:picMkLst>
        </pc:picChg>
        <pc:cxnChg chg="add del mod topLvl">
          <ac:chgData name="Jeong, Jake (contracted)" userId="cb98d68d-c335-4ac8-a4bc-989f46b3ae95" providerId="ADAL" clId="{43E31B3A-CBF4-44DF-9466-17E4E4339A08}" dt="2023-08-23T01:48:54.229" v="2115" actId="478"/>
          <ac:cxnSpMkLst>
            <pc:docMk/>
            <pc:sldMk cId="3772507420" sldId="512"/>
            <ac:cxnSpMk id="10" creationId="{5FF7F9A8-16C6-6F83-A58B-A6BF88F994B4}"/>
          </ac:cxnSpMkLst>
        </pc:cxnChg>
        <pc:cxnChg chg="add del mod topLvl">
          <ac:chgData name="Jeong, Jake (contracted)" userId="cb98d68d-c335-4ac8-a4bc-989f46b3ae95" providerId="ADAL" clId="{43E31B3A-CBF4-44DF-9466-17E4E4339A08}" dt="2023-08-23T02:04:54.826" v="2586" actId="478"/>
          <ac:cxnSpMkLst>
            <pc:docMk/>
            <pc:sldMk cId="3772507420" sldId="512"/>
            <ac:cxnSpMk id="11" creationId="{A6DA22DB-7EBF-7C7F-E8F2-275B99979DF8}"/>
          </ac:cxnSpMkLst>
        </pc:cxnChg>
        <pc:cxnChg chg="add del mod">
          <ac:chgData name="Jeong, Jake (contracted)" userId="cb98d68d-c335-4ac8-a4bc-989f46b3ae95" providerId="ADAL" clId="{43E31B3A-CBF4-44DF-9466-17E4E4339A08}" dt="2023-08-23T01:27:55.980" v="1729" actId="11529"/>
          <ac:cxnSpMkLst>
            <pc:docMk/>
            <pc:sldMk cId="3772507420" sldId="512"/>
            <ac:cxnSpMk id="51" creationId="{82D6741D-10E0-190F-CAD6-1211E6CB186C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58" creationId="{357C212D-76C3-C56D-29FA-FBE97F2F9098}"/>
          </ac:cxnSpMkLst>
        </pc:cxnChg>
        <pc:cxnChg chg="add del mod">
          <ac:chgData name="Jeong, Jake (contracted)" userId="cb98d68d-c335-4ac8-a4bc-989f46b3ae95" providerId="ADAL" clId="{43E31B3A-CBF4-44DF-9466-17E4E4339A08}" dt="2023-08-23T01:49:06.746" v="2125" actId="478"/>
          <ac:cxnSpMkLst>
            <pc:docMk/>
            <pc:sldMk cId="3772507420" sldId="512"/>
            <ac:cxnSpMk id="61" creationId="{CE21CE7C-1268-2267-4F41-0466754C9179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63" creationId="{E0A7ED11-49C2-BA2F-2A12-E0F6D04A214E}"/>
          </ac:cxnSpMkLst>
        </pc:cxnChg>
      </pc:sldChg>
      <pc:sldMasterChg chg="modSldLayout">
        <pc:chgData name="Jeong, Jake (contracted)" userId="cb98d68d-c335-4ac8-a4bc-989f46b3ae95" providerId="ADAL" clId="{43E31B3A-CBF4-44DF-9466-17E4E4339A08}" dt="2023-08-22T23:49:41.852" v="114" actId="1076"/>
        <pc:sldMasterMkLst>
          <pc:docMk/>
          <pc:sldMasterMk cId="3702307778" sldId="2147483696"/>
        </pc:sldMasterMkLst>
        <pc:sldLayoutChg chg="addSp delSp modSp mod">
          <pc:chgData name="Jeong, Jake (contracted)" userId="cb98d68d-c335-4ac8-a4bc-989f46b3ae95" providerId="ADAL" clId="{43E31B3A-CBF4-44DF-9466-17E4E4339A08}" dt="2023-08-22T23:49:41.852" v="114" actId="1076"/>
          <pc:sldLayoutMkLst>
            <pc:docMk/>
            <pc:sldMasterMk cId="3702307778" sldId="2147483696"/>
            <pc:sldLayoutMk cId="3185410799" sldId="2147483697"/>
          </pc:sldLayoutMkLst>
          <pc:spChg chg="mod">
            <ac:chgData name="Jeong, Jake (contracted)" userId="cb98d68d-c335-4ac8-a4bc-989f46b3ae95" providerId="ADAL" clId="{43E31B3A-CBF4-44DF-9466-17E4E4339A08}" dt="2023-08-22T23:44:27.489" v="8"/>
            <ac:spMkLst>
              <pc:docMk/>
              <pc:sldMasterMk cId="3702307778" sldId="2147483696"/>
              <pc:sldLayoutMk cId="3185410799" sldId="2147483697"/>
              <ac:spMk id="3" creationId="{551EA99E-66B8-D03D-37DE-E35DB78E7735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6" creationId="{7740AB1B-75D6-198B-83DA-CC1286AAE9CD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7" creationId="{97862CC3-73A0-4F8E-2D1B-B0E4082136B2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8" creationId="{A5891C5D-287E-0F24-5391-BE5E6543C6A7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9" creationId="{0630A3AF-EBC2-47DD-6A4F-C46A0707FA7A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13" creationId="{0982E2DE-EA74-226C-35E7-8D616CB95655}"/>
            </ac:spMkLst>
          </pc:spChg>
          <pc:spChg chg="mod">
            <ac:chgData name="Jeong, Jake (contracted)" userId="cb98d68d-c335-4ac8-a4bc-989f46b3ae95" providerId="ADAL" clId="{43E31B3A-CBF4-44DF-9466-17E4E4339A08}" dt="2023-08-22T23:49:41.852" v="114" actId="1076"/>
            <ac:spMkLst>
              <pc:docMk/>
              <pc:sldMasterMk cId="3702307778" sldId="2147483696"/>
              <pc:sldLayoutMk cId="3185410799" sldId="2147483697"/>
              <ac:spMk id="16" creationId="{46A74D78-BFF6-3244-3424-A5C846309E50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20" creationId="{130B9E9F-44CB-8945-2573-6D279FB7B3F7}"/>
            </ac:spMkLst>
          </pc:spChg>
          <pc:grpChg chg="add mod ord">
            <ac:chgData name="Jeong, Jake (contracted)" userId="cb98d68d-c335-4ac8-a4bc-989f46b3ae95" providerId="ADAL" clId="{43E31B3A-CBF4-44DF-9466-17E4E4339A08}" dt="2023-08-22T23:45:06.607" v="22" actId="164"/>
            <ac:grpSpMkLst>
              <pc:docMk/>
              <pc:sldMasterMk cId="3702307778" sldId="2147483696"/>
              <pc:sldLayoutMk cId="3185410799" sldId="2147483697"/>
              <ac:grpSpMk id="2" creationId="{171319E1-4293-15AE-BDA6-C49A63CFDE69}"/>
            </ac:grpSpMkLst>
          </pc:grpChg>
          <pc:grpChg chg="del">
            <ac:chgData name="Jeong, Jake (contracted)" userId="cb98d68d-c335-4ac8-a4bc-989f46b3ae95" providerId="ADAL" clId="{43E31B3A-CBF4-44DF-9466-17E4E4339A08}" dt="2023-08-22T23:44:26.985" v="7" actId="478"/>
            <ac:grpSpMkLst>
              <pc:docMk/>
              <pc:sldMasterMk cId="3702307778" sldId="2147483696"/>
              <pc:sldLayoutMk cId="3185410799" sldId="2147483697"/>
              <ac:grpSpMk id="10" creationId="{8C6DF038-6D18-BBFF-5B5E-FF0FF1F6593D}"/>
            </ac:grpSpMkLst>
          </pc:grpChg>
          <pc:grpChg chg="add mod">
            <ac:chgData name="Jeong, Jake (contracted)" userId="cb98d68d-c335-4ac8-a4bc-989f46b3ae95" providerId="ADAL" clId="{43E31B3A-CBF4-44DF-9466-17E4E4339A08}" dt="2023-08-22T23:49:26.841" v="111" actId="1076"/>
            <ac:grpSpMkLst>
              <pc:docMk/>
              <pc:sldMasterMk cId="3702307778" sldId="2147483696"/>
              <pc:sldLayoutMk cId="3185410799" sldId="2147483697"/>
              <ac:grpSpMk id="14" creationId="{8FC713D1-2E34-AB30-D3A0-BBADE6FAB4D2}"/>
            </ac:grpSpMkLst>
          </pc:grpChg>
          <pc:grpChg chg="mod">
            <ac:chgData name="Jeong, Jake (contracted)" userId="cb98d68d-c335-4ac8-a4bc-989f46b3ae95" providerId="ADAL" clId="{43E31B3A-CBF4-44DF-9466-17E4E4339A08}" dt="2023-08-22T23:49:41.852" v="114" actId="1076"/>
            <ac:grpSpMkLst>
              <pc:docMk/>
              <pc:sldMasterMk cId="3702307778" sldId="2147483696"/>
              <pc:sldLayoutMk cId="3185410799" sldId="2147483697"/>
              <ac:grpSpMk id="17" creationId="{8AEBE5A2-AA06-4087-15D2-7135533D4569}"/>
            </ac:grpSpMkLst>
          </pc:grpChg>
          <pc:picChg chg="mod">
            <ac:chgData name="Jeong, Jake (contracted)" userId="cb98d68d-c335-4ac8-a4bc-989f46b3ae95" providerId="ADAL" clId="{43E31B3A-CBF4-44DF-9466-17E4E4339A08}" dt="2023-08-22T23:44:27.489" v="8"/>
            <ac:picMkLst>
              <pc:docMk/>
              <pc:sldMasterMk cId="3702307778" sldId="2147483696"/>
              <pc:sldLayoutMk cId="3185410799" sldId="2147483697"/>
              <ac:picMk id="4" creationId="{13CEE9CC-655C-DE02-BC55-852E37B34B27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5:20.285" v="27" actId="1076"/>
            <ac:picMkLst>
              <pc:docMk/>
              <pc:sldMasterMk cId="3702307778" sldId="2147483696"/>
              <pc:sldLayoutMk cId="3185410799" sldId="2147483697"/>
              <ac:picMk id="5" creationId="{5F93B348-0F2B-31DE-E77A-B5420E843DF2}"/>
            </ac:picMkLst>
          </pc:picChg>
          <pc:picChg chg="mod">
            <ac:chgData name="Jeong, Jake (contracted)" userId="cb98d68d-c335-4ac8-a4bc-989f46b3ae95" providerId="ADAL" clId="{43E31B3A-CBF4-44DF-9466-17E4E4339A08}" dt="2023-08-22T23:49:41.852" v="114" actId="1076"/>
            <ac:picMkLst>
              <pc:docMk/>
              <pc:sldMasterMk cId="3702307778" sldId="2147483696"/>
              <pc:sldLayoutMk cId="3185410799" sldId="2147483697"/>
              <ac:picMk id="15" creationId="{AEF4F2E4-BDE3-73EF-46BB-E346CAD3752D}"/>
            </ac:picMkLst>
          </pc:picChg>
          <pc:picChg chg="del">
            <ac:chgData name="Jeong, Jake (contracted)" userId="cb98d68d-c335-4ac8-a4bc-989f46b3ae95" providerId="ADAL" clId="{43E31B3A-CBF4-44DF-9466-17E4E4339A08}" dt="2023-08-22T23:44:26.985" v="7" actId="478"/>
            <ac:picMkLst>
              <pc:docMk/>
              <pc:sldMasterMk cId="3702307778" sldId="2147483696"/>
              <pc:sldLayoutMk cId="3185410799" sldId="2147483697"/>
              <ac:picMk id="18" creationId="{CEE6F623-352B-E886-C074-4BF4AF2A0B58}"/>
            </ac:picMkLst>
          </pc:picChg>
          <pc:picChg chg="add del mod">
            <ac:chgData name="Jeong, Jake (contracted)" userId="cb98d68d-c335-4ac8-a4bc-989f46b3ae95" providerId="ADAL" clId="{43E31B3A-CBF4-44DF-9466-17E4E4339A08}" dt="2023-08-22T23:48:42.027" v="101" actId="478"/>
            <ac:picMkLst>
              <pc:docMk/>
              <pc:sldMasterMk cId="3702307778" sldId="2147483696"/>
              <pc:sldLayoutMk cId="3185410799" sldId="2147483697"/>
              <ac:picMk id="19" creationId="{9AABCF4E-3AA7-FBC7-DFAD-D8A3B9B4E0CD}"/>
            </ac:picMkLst>
          </pc:picChg>
        </pc:sldLayoutChg>
        <pc:sldLayoutChg chg="addSp delSp modSp mod">
          <pc:chgData name="Jeong, Jake (contracted)" userId="cb98d68d-c335-4ac8-a4bc-989f46b3ae95" providerId="ADAL" clId="{43E31B3A-CBF4-44DF-9466-17E4E4339A08}" dt="2023-08-22T23:47:50.053" v="92" actId="1076"/>
          <pc:sldLayoutMkLst>
            <pc:docMk/>
            <pc:sldMasterMk cId="3702307778" sldId="2147483696"/>
            <pc:sldLayoutMk cId="4262538925" sldId="2147483703"/>
          </pc:sldLayoutMkLst>
          <pc:spChg chg="mod">
            <ac:chgData name="Jeong, Jake (contracted)" userId="cb98d68d-c335-4ac8-a4bc-989f46b3ae95" providerId="ADAL" clId="{43E31B3A-CBF4-44DF-9466-17E4E4339A08}" dt="2023-08-22T23:46:17.667" v="30"/>
            <ac:spMkLst>
              <pc:docMk/>
              <pc:sldMasterMk cId="3702307778" sldId="2147483696"/>
              <pc:sldLayoutMk cId="4262538925" sldId="2147483703"/>
              <ac:spMk id="3" creationId="{520FCDA1-A78C-282C-06C2-D57379B41F8D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6" creationId="{CC56590F-692E-85D0-80D7-E9E0178B8566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7" creationId="{FC792AD0-1F5D-B80D-93B2-7F6AFDA7B157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8" creationId="{0CA5CCC0-04B4-5595-E7F8-CCCE3E89852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9" creationId="{323AE855-D9E0-C1D2-2AD4-0CFBBDE17864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13" creationId="{0982E2DE-EA74-226C-35E7-8D616CB95655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4" creationId="{879DC9B1-EEA1-B513-3FF8-6DE8AFD57C28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5" creationId="{338D4913-37C0-B8F8-5EDF-C34DEAD44971}"/>
            </ac:spMkLst>
          </pc:spChg>
          <pc:spChg chg="del mod">
            <ac:chgData name="Jeong, Jake (contracted)" userId="cb98d68d-c335-4ac8-a4bc-989f46b3ae95" providerId="ADAL" clId="{43E31B3A-CBF4-44DF-9466-17E4E4339A08}" dt="2023-08-22T23:46:54.082" v="41" actId="478"/>
            <ac:spMkLst>
              <pc:docMk/>
              <pc:sldMasterMk cId="3702307778" sldId="2147483696"/>
              <pc:sldLayoutMk cId="4262538925" sldId="2147483703"/>
              <ac:spMk id="16" creationId="{46A74D78-BFF6-3244-3424-A5C846309E50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7" creationId="{085EF75B-7C73-60BD-60E4-E0C4F3D6CBF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9" creationId="{05BE83F8-4FCF-2E2E-9AE9-644C90DF32C3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20" creationId="{130B9E9F-44CB-8945-2573-6D279FB7B3F7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5" creationId="{65744BEA-8EC8-2A43-5623-63DE540D06C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6" creationId="{936DE44D-3714-E368-63FA-932779B4EB3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7" creationId="{15EEE28E-1A33-A268-6106-4E0D22018A6E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8" creationId="{65066960-3472-1E27-EDFA-7200C25D1A1F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9" creationId="{3311B786-C541-AF87-BEB4-F325FE302756}"/>
            </ac:spMkLst>
          </pc:spChg>
          <pc:spChg chg="add mod">
            <ac:chgData name="Jeong, Jake (contracted)" userId="cb98d68d-c335-4ac8-a4bc-989f46b3ae95" providerId="ADAL" clId="{43E31B3A-CBF4-44DF-9466-17E4E4339A08}" dt="2023-08-22T23:47:50.053" v="92" actId="1076"/>
            <ac:spMkLst>
              <pc:docMk/>
              <pc:sldMasterMk cId="3702307778" sldId="2147483696"/>
              <pc:sldLayoutMk cId="4262538925" sldId="2147483703"/>
              <ac:spMk id="31" creationId="{B1747C70-393C-E63D-9961-0E27CC092739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2" creationId="{B35DCE43-50BE-8F12-F35D-E5ADD054C64D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3" creationId="{1C2541B1-AE79-D5F6-49F1-75C0A5F8FD7B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4" creationId="{444FB961-6BF8-4AB7-5DF6-5F8D5A4906AE}"/>
            </ac:spMkLst>
          </pc:spChg>
          <pc:grpChg chg="add del mod ord">
            <ac:chgData name="Jeong, Jake (contracted)" userId="cb98d68d-c335-4ac8-a4bc-989f46b3ae95" providerId="ADAL" clId="{43E31B3A-CBF4-44DF-9466-17E4E4339A08}" dt="2023-08-22T23:46:33.256" v="36" actId="478"/>
            <ac:grpSpMkLst>
              <pc:docMk/>
              <pc:sldMasterMk cId="3702307778" sldId="2147483696"/>
              <pc:sldLayoutMk cId="4262538925" sldId="2147483703"/>
              <ac:grpSpMk id="2" creationId="{F97D3FAE-5A19-1D83-E975-13D572C067AE}"/>
            </ac:grpSpMkLst>
          </pc:grpChg>
          <pc:grpChg chg="del">
            <ac:chgData name="Jeong, Jake (contracted)" userId="cb98d68d-c335-4ac8-a4bc-989f46b3ae95" providerId="ADAL" clId="{43E31B3A-CBF4-44DF-9466-17E4E4339A08}" dt="2023-08-22T23:46:17.234" v="29" actId="478"/>
            <ac:grpSpMkLst>
              <pc:docMk/>
              <pc:sldMasterMk cId="3702307778" sldId="2147483696"/>
              <pc:sldLayoutMk cId="4262538925" sldId="2147483703"/>
              <ac:grpSpMk id="10" creationId="{8C6DF038-6D18-BBFF-5B5E-FF0FF1F6593D}"/>
            </ac:grpSpMkLst>
          </pc:grpChg>
          <pc:grpChg chg="add del mod">
            <ac:chgData name="Jeong, Jake (contracted)" userId="cb98d68d-c335-4ac8-a4bc-989f46b3ae95" providerId="ADAL" clId="{43E31B3A-CBF4-44DF-9466-17E4E4339A08}" dt="2023-08-22T23:46:36.653" v="37" actId="478"/>
            <ac:grpSpMkLst>
              <pc:docMk/>
              <pc:sldMasterMk cId="3702307778" sldId="2147483696"/>
              <pc:sldLayoutMk cId="4262538925" sldId="2147483703"/>
              <ac:grpSpMk id="21" creationId="{7BA63757-6DA6-F7A8-F2CA-6FE16637F900}"/>
            </ac:grpSpMkLst>
          </pc:grpChg>
          <pc:grpChg chg="add mod ord">
            <ac:chgData name="Jeong, Jake (contracted)" userId="cb98d68d-c335-4ac8-a4bc-989f46b3ae95" providerId="ADAL" clId="{43E31B3A-CBF4-44DF-9466-17E4E4339A08}" dt="2023-08-22T23:46:43.864" v="39" actId="167"/>
            <ac:grpSpMkLst>
              <pc:docMk/>
              <pc:sldMasterMk cId="3702307778" sldId="2147483696"/>
              <pc:sldLayoutMk cId="4262538925" sldId="2147483703"/>
              <ac:grpSpMk id="22" creationId="{CF2EE591-99FB-FAC9-945E-DB8613870F8B}"/>
            </ac:grpSpMkLst>
          </pc:grpChg>
          <pc:grpChg chg="mod">
            <ac:chgData name="Jeong, Jake (contracted)" userId="cb98d68d-c335-4ac8-a4bc-989f46b3ae95" providerId="ADAL" clId="{43E31B3A-CBF4-44DF-9466-17E4E4339A08}" dt="2023-08-22T23:46:41.364" v="38"/>
            <ac:grpSpMkLst>
              <pc:docMk/>
              <pc:sldMasterMk cId="3702307778" sldId="2147483696"/>
              <pc:sldLayoutMk cId="4262538925" sldId="2147483703"/>
              <ac:grpSpMk id="23" creationId="{7E920CB3-9ED1-BA97-9A9B-2C8F77EAA469}"/>
            </ac:grpSpMkLst>
          </pc:grpChg>
          <pc:grpChg chg="add mod">
            <ac:chgData name="Jeong, Jake (contracted)" userId="cb98d68d-c335-4ac8-a4bc-989f46b3ae95" providerId="ADAL" clId="{43E31B3A-CBF4-44DF-9466-17E4E4339A08}" dt="2023-08-22T23:47:29.136" v="87" actId="14100"/>
            <ac:grpSpMkLst>
              <pc:docMk/>
              <pc:sldMasterMk cId="3702307778" sldId="2147483696"/>
              <pc:sldLayoutMk cId="4262538925" sldId="2147483703"/>
              <ac:grpSpMk id="35" creationId="{25463495-958A-F06E-5A26-B6EF967047D9}"/>
            </ac:grpSpMkLst>
          </pc:grpChg>
          <pc:picChg chg="add del mod">
            <ac:chgData name="Jeong, Jake (contracted)" userId="cb98d68d-c335-4ac8-a4bc-989f46b3ae95" providerId="ADAL" clId="{43E31B3A-CBF4-44DF-9466-17E4E4339A08}" dt="2023-08-22T23:46:33.256" v="36" actId="478"/>
            <ac:picMkLst>
              <pc:docMk/>
              <pc:sldMasterMk cId="3702307778" sldId="2147483696"/>
              <pc:sldLayoutMk cId="4262538925" sldId="2147483703"/>
              <ac:picMk id="4" creationId="{BC1DBD31-B31A-3BBB-B5E6-E5F0261025EF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6:24.425" v="32" actId="164"/>
            <ac:picMkLst>
              <pc:docMk/>
              <pc:sldMasterMk cId="3702307778" sldId="2147483696"/>
              <pc:sldLayoutMk cId="4262538925" sldId="2147483703"/>
              <ac:picMk id="5" creationId="{7E0B2584-A0A6-83C9-41E1-5FC7EA2C288F}"/>
            </ac:picMkLst>
          </pc:picChg>
          <pc:picChg chg="del">
            <ac:chgData name="Jeong, Jake (contracted)" userId="cb98d68d-c335-4ac8-a4bc-989f46b3ae95" providerId="ADAL" clId="{43E31B3A-CBF4-44DF-9466-17E4E4339A08}" dt="2023-08-22T23:46:17.234" v="29" actId="478"/>
            <ac:picMkLst>
              <pc:docMk/>
              <pc:sldMasterMk cId="3702307778" sldId="2147483696"/>
              <pc:sldLayoutMk cId="4262538925" sldId="2147483703"/>
              <ac:picMk id="18" creationId="{CEE6F623-352B-E886-C074-4BF4AF2A0B58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24" creationId="{63DD7F29-83BF-9A44-0855-C2BF1B29EE20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30" creationId="{7388CF93-1816-B29D-0E62-C43362802D30}"/>
            </ac:picMkLst>
          </pc:picChg>
        </pc:sldLayoutChg>
      </pc:sldMasterChg>
    </pc:docChg>
  </pc:docChgLst>
  <pc:docChgLst>
    <pc:chgData name="Shin, Allie (contracted)" userId="e9e56a77-fd17-4317-8d25-2023c1a1c058" providerId="ADAL" clId="{B45AF2D5-2B90-4A84-91DB-9E161799FC02}"/>
    <pc:docChg chg="undo custSel addSld modSld sldOrd modSection">
      <pc:chgData name="Shin, Allie (contracted)" userId="e9e56a77-fd17-4317-8d25-2023c1a1c058" providerId="ADAL" clId="{B45AF2D5-2B90-4A84-91DB-9E161799FC02}" dt="2023-08-28T01:11:22.815" v="1751" actId="14100"/>
      <pc:docMkLst>
        <pc:docMk/>
      </pc:docMkLst>
      <pc:sldChg chg="addSp delSp modSp add mod ord">
        <pc:chgData name="Shin, Allie (contracted)" userId="e9e56a77-fd17-4317-8d25-2023c1a1c058" providerId="ADAL" clId="{B45AF2D5-2B90-4A84-91DB-9E161799FC02}" dt="2023-08-28T00:25:13.661" v="32" actId="478"/>
        <pc:sldMkLst>
          <pc:docMk/>
          <pc:sldMk cId="371642258" sldId="523"/>
        </pc:sldMkLst>
        <pc:spChg chg="mod">
          <ac:chgData name="Shin, Allie (contracted)" userId="e9e56a77-fd17-4317-8d25-2023c1a1c058" providerId="ADAL" clId="{B45AF2D5-2B90-4A84-91DB-9E161799FC02}" dt="2023-08-25T02:35:08.792" v="3" actId="20577"/>
          <ac:spMkLst>
            <pc:docMk/>
            <pc:sldMk cId="371642258" sldId="523"/>
            <ac:spMk id="4" creationId="{7BF60A9B-8385-2F0D-856F-CD11388A943B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0" creationId="{30BEABFD-FDA4-86AC-2C33-E2E9E89C0A9F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1" creationId="{DEBE51D4-5D15-A1BE-3C3B-440398119A74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4" creationId="{43335F0C-1E4D-2344-E306-BB56857402C1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7" creationId="{AECE6D5D-E17F-92D9-4D5A-E719AE14380C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61" creationId="{505E06DA-1A09-2B4E-584A-BCDAA9FB4F01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63" creationId="{570747C8-1034-450A-95AC-AF1C99695703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1024" creationId="{D39152C3-DA2F-325D-0B7A-8D452AC8CEE8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1025" creationId="{14651CAB-25E4-44A7-A94F-41EDD876F0E3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1030" creationId="{3F6592DF-4560-F71B-F5D4-5EA1880943A3}"/>
          </ac:spMkLst>
        </pc:spChg>
        <pc:spChg chg="del mod">
          <ac:chgData name="Shin, Allie (contracted)" userId="e9e56a77-fd17-4317-8d25-2023c1a1c058" providerId="ADAL" clId="{B45AF2D5-2B90-4A84-91DB-9E161799FC02}" dt="2023-08-25T03:06:58.863" v="5" actId="478"/>
          <ac:spMkLst>
            <pc:docMk/>
            <pc:sldMk cId="371642258" sldId="523"/>
            <ac:spMk id="1031" creationId="{AE2991A2-B033-B279-FB09-D1C67707BF1E}"/>
          </ac:spMkLst>
        </pc:spChg>
        <pc:picChg chg="add del mod">
          <ac:chgData name="Shin, Allie (contracted)" userId="e9e56a77-fd17-4317-8d25-2023c1a1c058" providerId="ADAL" clId="{B45AF2D5-2B90-4A84-91DB-9E161799FC02}" dt="2023-08-28T00:24:04.089" v="16" actId="478"/>
          <ac:picMkLst>
            <pc:docMk/>
            <pc:sldMk cId="371642258" sldId="523"/>
            <ac:picMk id="7" creationId="{9AA59A1B-76E8-3D71-E35F-E7BF903704A1}"/>
          </ac:picMkLst>
        </pc:picChg>
        <pc:picChg chg="add del mod">
          <ac:chgData name="Shin, Allie (contracted)" userId="e9e56a77-fd17-4317-8d25-2023c1a1c058" providerId="ADAL" clId="{B45AF2D5-2B90-4A84-91DB-9E161799FC02}" dt="2023-08-28T00:25:13.661" v="32" actId="478"/>
          <ac:picMkLst>
            <pc:docMk/>
            <pc:sldMk cId="371642258" sldId="523"/>
            <ac:picMk id="8" creationId="{733072EA-AF28-A315-DCD1-BE694B1B7856}"/>
          </ac:picMkLst>
        </pc:picChg>
        <pc:picChg chg="add mod ord">
          <ac:chgData name="Shin, Allie (contracted)" userId="e9e56a77-fd17-4317-8d25-2023c1a1c058" providerId="ADAL" clId="{B45AF2D5-2B90-4A84-91DB-9E161799FC02}" dt="2023-08-28T00:25:12.409" v="31" actId="171"/>
          <ac:picMkLst>
            <pc:docMk/>
            <pc:sldMk cId="371642258" sldId="523"/>
            <ac:picMk id="10" creationId="{53E2CED2-A6D8-58F2-BFA4-41F585DA0D5B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49" creationId="{CEC1E31B-6AE1-7B47-1A8D-969E3CB76855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52" creationId="{80C7AAAB-2504-20F0-BA12-74D4F0958447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62" creationId="{84D15AEF-EC45-1D03-E2BC-E607B245E156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1026" creationId="{9A7552CA-1C73-2334-B449-02AC7E3E560B}"/>
          </ac:picMkLst>
        </pc:picChg>
        <pc:cxnChg chg="del">
          <ac:chgData name="Shin, Allie (contracted)" userId="e9e56a77-fd17-4317-8d25-2023c1a1c058" providerId="ADAL" clId="{B45AF2D5-2B90-4A84-91DB-9E161799FC02}" dt="2023-08-25T03:07:51.931" v="6" actId="478"/>
          <ac:cxnSpMkLst>
            <pc:docMk/>
            <pc:sldMk cId="371642258" sldId="523"/>
            <ac:cxnSpMk id="1027" creationId="{C9561341-1534-B4D9-0227-6DBA487F2FE6}"/>
          </ac:cxnSpMkLst>
        </pc:cxnChg>
        <pc:cxnChg chg="del">
          <ac:chgData name="Shin, Allie (contracted)" userId="e9e56a77-fd17-4317-8d25-2023c1a1c058" providerId="ADAL" clId="{B45AF2D5-2B90-4A84-91DB-9E161799FC02}" dt="2023-08-25T03:07:51.931" v="6" actId="478"/>
          <ac:cxnSpMkLst>
            <pc:docMk/>
            <pc:sldMk cId="371642258" sldId="523"/>
            <ac:cxnSpMk id="1028" creationId="{2919EA76-A83C-7279-0670-236C545FEAAA}"/>
          </ac:cxnSpMkLst>
        </pc:cxnChg>
        <pc:cxnChg chg="del">
          <ac:chgData name="Shin, Allie (contracted)" userId="e9e56a77-fd17-4317-8d25-2023c1a1c058" providerId="ADAL" clId="{B45AF2D5-2B90-4A84-91DB-9E161799FC02}" dt="2023-08-25T03:07:51.931" v="6" actId="478"/>
          <ac:cxnSpMkLst>
            <pc:docMk/>
            <pc:sldMk cId="371642258" sldId="523"/>
            <ac:cxnSpMk id="1029" creationId="{8D0F60B1-D4E9-D087-CB09-A3098885DF72}"/>
          </ac:cxnSpMkLst>
        </pc:cxnChg>
      </pc:sldChg>
      <pc:sldChg chg="delSp add mod ord">
        <pc:chgData name="Shin, Allie (contracted)" userId="e9e56a77-fd17-4317-8d25-2023c1a1c058" providerId="ADAL" clId="{B45AF2D5-2B90-4A84-91DB-9E161799FC02}" dt="2023-08-28T00:25:04.911" v="30"/>
        <pc:sldMkLst>
          <pc:docMk/>
          <pc:sldMk cId="3654318074" sldId="527"/>
        </pc:sldMkLst>
        <pc:picChg chg="del">
          <ac:chgData name="Shin, Allie (contracted)" userId="e9e56a77-fd17-4317-8d25-2023c1a1c058" providerId="ADAL" clId="{B45AF2D5-2B90-4A84-91DB-9E161799FC02}" dt="2023-08-28T00:25:03.860" v="28" actId="478"/>
          <ac:picMkLst>
            <pc:docMk/>
            <pc:sldMk cId="3654318074" sldId="527"/>
            <ac:picMk id="10" creationId="{53E2CED2-A6D8-58F2-BFA4-41F585DA0D5B}"/>
          </ac:picMkLst>
        </pc:picChg>
      </pc:sldChg>
      <pc:sldChg chg="addSp delSp modSp new mod">
        <pc:chgData name="Shin, Allie (contracted)" userId="e9e56a77-fd17-4317-8d25-2023c1a1c058" providerId="ADAL" clId="{B45AF2D5-2B90-4A84-91DB-9E161799FC02}" dt="2023-08-28T01:11:22.815" v="1751" actId="14100"/>
        <pc:sldMkLst>
          <pc:docMk/>
          <pc:sldMk cId="3490738755" sldId="528"/>
        </pc:sldMkLst>
        <pc:spChg chg="mod">
          <ac:chgData name="Shin, Allie (contracted)" userId="e9e56a77-fd17-4317-8d25-2023c1a1c058" providerId="ADAL" clId="{B45AF2D5-2B90-4A84-91DB-9E161799FC02}" dt="2023-08-28T00:31:53.600" v="498"/>
          <ac:spMkLst>
            <pc:docMk/>
            <pc:sldMk cId="3490738755" sldId="528"/>
            <ac:spMk id="2" creationId="{75A9C607-A34C-9D3A-7AC4-787D32838B04}"/>
          </ac:spMkLst>
        </pc:spChg>
        <pc:spChg chg="mod">
          <ac:chgData name="Shin, Allie (contracted)" userId="e9e56a77-fd17-4317-8d25-2023c1a1c058" providerId="ADAL" clId="{B45AF2D5-2B90-4A84-91DB-9E161799FC02}" dt="2023-08-28T01:07:51.056" v="1724"/>
          <ac:spMkLst>
            <pc:docMk/>
            <pc:sldMk cId="3490738755" sldId="528"/>
            <ac:spMk id="3" creationId="{D0917486-24DB-B534-A3B0-DB9F7E88B39E}"/>
          </ac:spMkLst>
        </pc:spChg>
        <pc:spChg chg="mod">
          <ac:chgData name="Shin, Allie (contracted)" userId="e9e56a77-fd17-4317-8d25-2023c1a1c058" providerId="ADAL" clId="{B45AF2D5-2B90-4A84-91DB-9E161799FC02}" dt="2023-08-28T01:07:54.488" v="1742" actId="20577"/>
          <ac:spMkLst>
            <pc:docMk/>
            <pc:sldMk cId="3490738755" sldId="528"/>
            <ac:spMk id="4" creationId="{1ED7B375-D3EF-8719-B132-47D521AC196A}"/>
          </ac:spMkLst>
        </pc:spChg>
        <pc:spChg chg="add mod">
          <ac:chgData name="Shin, Allie (contracted)" userId="e9e56a77-fd17-4317-8d25-2023c1a1c058" providerId="ADAL" clId="{B45AF2D5-2B90-4A84-91DB-9E161799FC02}" dt="2023-08-28T01:10:56.224" v="1744" actId="208"/>
          <ac:spMkLst>
            <pc:docMk/>
            <pc:sldMk cId="3490738755" sldId="528"/>
            <ac:spMk id="13" creationId="{5EF7F6C2-82BC-6BAD-9444-230AECE4B68C}"/>
          </ac:spMkLst>
        </pc:spChg>
        <pc:spChg chg="add mod">
          <ac:chgData name="Shin, Allie (contracted)" userId="e9e56a77-fd17-4317-8d25-2023c1a1c058" providerId="ADAL" clId="{B45AF2D5-2B90-4A84-91DB-9E161799FC02}" dt="2023-08-28T01:11:22.815" v="1751" actId="14100"/>
          <ac:spMkLst>
            <pc:docMk/>
            <pc:sldMk cId="3490738755" sldId="528"/>
            <ac:spMk id="18" creationId="{4DDD9EC4-7B2F-FDA1-BF93-ED5E1F105A9C}"/>
          </ac:spMkLst>
        </pc:spChg>
        <pc:spChg chg="add mod">
          <ac:chgData name="Shin, Allie (contracted)" userId="e9e56a77-fd17-4317-8d25-2023c1a1c058" providerId="ADAL" clId="{B45AF2D5-2B90-4A84-91DB-9E161799FC02}" dt="2023-08-28T01:11:22.815" v="1751" actId="14100"/>
          <ac:spMkLst>
            <pc:docMk/>
            <pc:sldMk cId="3490738755" sldId="528"/>
            <ac:spMk id="20" creationId="{5B222853-2A8A-35E0-5092-7990EA73C2DC}"/>
          </ac:spMkLst>
        </pc:spChg>
        <pc:spChg chg="add mod">
          <ac:chgData name="Shin, Allie (contracted)" userId="e9e56a77-fd17-4317-8d25-2023c1a1c058" providerId="ADAL" clId="{B45AF2D5-2B90-4A84-91DB-9E161799FC02}" dt="2023-08-28T01:11:22.815" v="1751" actId="14100"/>
          <ac:spMkLst>
            <pc:docMk/>
            <pc:sldMk cId="3490738755" sldId="528"/>
            <ac:spMk id="21" creationId="{39F5D62F-D9C1-D4FA-8734-288B662020AA}"/>
          </ac:spMkLst>
        </pc:spChg>
        <pc:picChg chg="add mod">
          <ac:chgData name="Shin, Allie (contracted)" userId="e9e56a77-fd17-4317-8d25-2023c1a1c058" providerId="ADAL" clId="{B45AF2D5-2B90-4A84-91DB-9E161799FC02}" dt="2023-08-28T00:26:39.140" v="36" actId="1076"/>
          <ac:picMkLst>
            <pc:docMk/>
            <pc:sldMk cId="3490738755" sldId="528"/>
            <ac:picMk id="11" creationId="{3B35349C-4FD1-F49C-9543-19673D95990D}"/>
          </ac:picMkLst>
        </pc:picChg>
        <pc:picChg chg="add del mod modCrop">
          <ac:chgData name="Shin, Allie (contracted)" userId="e9e56a77-fd17-4317-8d25-2023c1a1c058" providerId="ADAL" clId="{B45AF2D5-2B90-4A84-91DB-9E161799FC02}" dt="2023-08-28T00:27:17.985" v="42" actId="478"/>
          <ac:picMkLst>
            <pc:docMk/>
            <pc:sldMk cId="3490738755" sldId="528"/>
            <ac:picMk id="12" creationId="{F620AE5E-C671-8E0C-6BD3-59912436A043}"/>
          </ac:picMkLst>
        </pc:picChg>
        <pc:picChg chg="add mod modCrop">
          <ac:chgData name="Shin, Allie (contracted)" userId="e9e56a77-fd17-4317-8d25-2023c1a1c058" providerId="ADAL" clId="{B45AF2D5-2B90-4A84-91DB-9E161799FC02}" dt="2023-08-28T00:28:29.332" v="60" actId="1076"/>
          <ac:picMkLst>
            <pc:docMk/>
            <pc:sldMk cId="3490738755" sldId="528"/>
            <ac:picMk id="15" creationId="{241E58B2-DE85-D840-2109-A35CBC0E8CEB}"/>
          </ac:picMkLst>
        </pc:picChg>
        <pc:picChg chg="add mod modCrop">
          <ac:chgData name="Shin, Allie (contracted)" userId="e9e56a77-fd17-4317-8d25-2023c1a1c058" providerId="ADAL" clId="{B45AF2D5-2B90-4A84-91DB-9E161799FC02}" dt="2023-08-28T00:29:28.171" v="72" actId="732"/>
          <ac:picMkLst>
            <pc:docMk/>
            <pc:sldMk cId="3490738755" sldId="528"/>
            <ac:picMk id="17" creationId="{A7A7A54B-16C0-126D-7E1F-2CC89A03D1A0}"/>
          </ac:picMkLst>
        </pc:picChg>
        <pc:picChg chg="add mod modCrop">
          <ac:chgData name="Shin, Allie (contracted)" userId="e9e56a77-fd17-4317-8d25-2023c1a1c058" providerId="ADAL" clId="{B45AF2D5-2B90-4A84-91DB-9E161799FC02}" dt="2023-08-28T00:29:21.412" v="71" actId="732"/>
          <ac:picMkLst>
            <pc:docMk/>
            <pc:sldMk cId="3490738755" sldId="528"/>
            <ac:picMk id="19" creationId="{FF9D7DDF-23DE-E1DA-7CA8-D8DD449BEC4D}"/>
          </ac:picMkLst>
        </pc:picChg>
      </pc:sldChg>
      <pc:sldChg chg="addSp delSp modSp add mod">
        <pc:chgData name="Shin, Allie (contracted)" userId="e9e56a77-fd17-4317-8d25-2023c1a1c058" providerId="ADAL" clId="{B45AF2D5-2B90-4A84-91DB-9E161799FC02}" dt="2023-08-28T01:11:03.985" v="1745" actId="208"/>
        <pc:sldMkLst>
          <pc:docMk/>
          <pc:sldMk cId="1918727060" sldId="531"/>
        </pc:sldMkLst>
        <pc:spChg chg="mod">
          <ac:chgData name="Shin, Allie (contracted)" userId="e9e56a77-fd17-4317-8d25-2023c1a1c058" providerId="ADAL" clId="{B45AF2D5-2B90-4A84-91DB-9E161799FC02}" dt="2023-08-28T00:40:07.354" v="1601"/>
          <ac:spMkLst>
            <pc:docMk/>
            <pc:sldMk cId="1918727060" sldId="531"/>
            <ac:spMk id="2" creationId="{75A9C607-A34C-9D3A-7AC4-787D32838B04}"/>
          </ac:spMkLst>
        </pc:spChg>
        <pc:spChg chg="mod">
          <ac:chgData name="Shin, Allie (contracted)" userId="e9e56a77-fd17-4317-8d25-2023c1a1c058" providerId="ADAL" clId="{B45AF2D5-2B90-4A84-91DB-9E161799FC02}" dt="2023-08-28T00:34:02.211" v="628"/>
          <ac:spMkLst>
            <pc:docMk/>
            <pc:sldMk cId="1918727060" sldId="531"/>
            <ac:spMk id="3" creationId="{D0917486-24DB-B534-A3B0-DB9F7E88B39E}"/>
          </ac:spMkLst>
        </pc:spChg>
        <pc:spChg chg="mod">
          <ac:chgData name="Shin, Allie (contracted)" userId="e9e56a77-fd17-4317-8d25-2023c1a1c058" providerId="ADAL" clId="{B45AF2D5-2B90-4A84-91DB-9E161799FC02}" dt="2023-08-28T00:34:41.306" v="660"/>
          <ac:spMkLst>
            <pc:docMk/>
            <pc:sldMk cId="1918727060" sldId="531"/>
            <ac:spMk id="4" creationId="{1ED7B375-D3EF-8719-B132-47D521AC196A}"/>
          </ac:spMkLst>
        </pc:spChg>
        <pc:spChg chg="mod">
          <ac:chgData name="Shin, Allie (contracted)" userId="e9e56a77-fd17-4317-8d25-2023c1a1c058" providerId="ADAL" clId="{B45AF2D5-2B90-4A84-91DB-9E161799FC02}" dt="2023-08-28T01:11:03.985" v="1745" actId="208"/>
          <ac:spMkLst>
            <pc:docMk/>
            <pc:sldMk cId="1918727060" sldId="531"/>
            <ac:spMk id="13" creationId="{5EF7F6C2-82BC-6BAD-9444-230AECE4B68C}"/>
          </ac:spMkLst>
        </pc:spChg>
        <pc:spChg chg="del">
          <ac:chgData name="Shin, Allie (contracted)" userId="e9e56a77-fd17-4317-8d25-2023c1a1c058" providerId="ADAL" clId="{B45AF2D5-2B90-4A84-91DB-9E161799FC02}" dt="2023-08-28T00:33:01.667" v="506" actId="478"/>
          <ac:spMkLst>
            <pc:docMk/>
            <pc:sldMk cId="1918727060" sldId="531"/>
            <ac:spMk id="18" creationId="{4DDD9EC4-7B2F-FDA1-BF93-ED5E1F105A9C}"/>
          </ac:spMkLst>
        </pc:spChg>
        <pc:spChg chg="del">
          <ac:chgData name="Shin, Allie (contracted)" userId="e9e56a77-fd17-4317-8d25-2023c1a1c058" providerId="ADAL" clId="{B45AF2D5-2B90-4A84-91DB-9E161799FC02}" dt="2023-08-28T00:33:00.764" v="505" actId="478"/>
          <ac:spMkLst>
            <pc:docMk/>
            <pc:sldMk cId="1918727060" sldId="531"/>
            <ac:spMk id="20" creationId="{5B222853-2A8A-35E0-5092-7990EA73C2DC}"/>
          </ac:spMkLst>
        </pc:spChg>
        <pc:spChg chg="del">
          <ac:chgData name="Shin, Allie (contracted)" userId="e9e56a77-fd17-4317-8d25-2023c1a1c058" providerId="ADAL" clId="{B45AF2D5-2B90-4A84-91DB-9E161799FC02}" dt="2023-08-28T00:32:57.060" v="504" actId="478"/>
          <ac:spMkLst>
            <pc:docMk/>
            <pc:sldMk cId="1918727060" sldId="531"/>
            <ac:spMk id="21" creationId="{39F5D62F-D9C1-D4FA-8734-288B662020AA}"/>
          </ac:spMkLst>
        </pc:spChg>
        <pc:picChg chg="add mod modCrop">
          <ac:chgData name="Shin, Allie (contracted)" userId="e9e56a77-fd17-4317-8d25-2023c1a1c058" providerId="ADAL" clId="{B45AF2D5-2B90-4A84-91DB-9E161799FC02}" dt="2023-08-28T00:33:23.052" v="511" actId="1076"/>
          <ac:picMkLst>
            <pc:docMk/>
            <pc:sldMk cId="1918727060" sldId="531"/>
            <ac:picMk id="12" creationId="{7941073E-E025-E30F-5BAB-4EFF1052A512}"/>
          </ac:picMkLst>
        </pc:picChg>
        <pc:picChg chg="del">
          <ac:chgData name="Shin, Allie (contracted)" userId="e9e56a77-fd17-4317-8d25-2023c1a1c058" providerId="ADAL" clId="{B45AF2D5-2B90-4A84-91DB-9E161799FC02}" dt="2023-08-28T00:32:55.934" v="502" actId="478"/>
          <ac:picMkLst>
            <pc:docMk/>
            <pc:sldMk cId="1918727060" sldId="531"/>
            <ac:picMk id="15" creationId="{241E58B2-DE85-D840-2109-A35CBC0E8CEB}"/>
          </ac:picMkLst>
        </pc:picChg>
        <pc:picChg chg="del">
          <ac:chgData name="Shin, Allie (contracted)" userId="e9e56a77-fd17-4317-8d25-2023c1a1c058" providerId="ADAL" clId="{B45AF2D5-2B90-4A84-91DB-9E161799FC02}" dt="2023-08-28T00:32:55.631" v="501" actId="478"/>
          <ac:picMkLst>
            <pc:docMk/>
            <pc:sldMk cId="1918727060" sldId="531"/>
            <ac:picMk id="17" creationId="{A7A7A54B-16C0-126D-7E1F-2CC89A03D1A0}"/>
          </ac:picMkLst>
        </pc:picChg>
        <pc:picChg chg="del">
          <ac:chgData name="Shin, Allie (contracted)" userId="e9e56a77-fd17-4317-8d25-2023c1a1c058" providerId="ADAL" clId="{B45AF2D5-2B90-4A84-91DB-9E161799FC02}" dt="2023-08-28T00:32:56.260" v="503" actId="478"/>
          <ac:picMkLst>
            <pc:docMk/>
            <pc:sldMk cId="1918727060" sldId="531"/>
            <ac:picMk id="19" creationId="{FF9D7DDF-23DE-E1DA-7CA8-D8DD449BEC4D}"/>
          </ac:picMkLst>
        </pc:picChg>
      </pc:sldChg>
      <pc:sldChg chg="modSp add mod">
        <pc:chgData name="Shin, Allie (contracted)" userId="e9e56a77-fd17-4317-8d25-2023c1a1c058" providerId="ADAL" clId="{B45AF2D5-2B90-4A84-91DB-9E161799FC02}" dt="2023-08-28T01:11:07.383" v="1746" actId="208"/>
        <pc:sldMkLst>
          <pc:docMk/>
          <pc:sldMk cId="908337331" sldId="533"/>
        </pc:sldMkLst>
        <pc:spChg chg="mod">
          <ac:chgData name="Shin, Allie (contracted)" userId="e9e56a77-fd17-4317-8d25-2023c1a1c058" providerId="ADAL" clId="{B45AF2D5-2B90-4A84-91DB-9E161799FC02}" dt="2023-08-28T00:36:05.588" v="834"/>
          <ac:spMkLst>
            <pc:docMk/>
            <pc:sldMk cId="908337331" sldId="533"/>
            <ac:spMk id="2" creationId="{75A9C607-A34C-9D3A-7AC4-787D32838B04}"/>
          </ac:spMkLst>
        </pc:spChg>
        <pc:spChg chg="mod">
          <ac:chgData name="Shin, Allie (contracted)" userId="e9e56a77-fd17-4317-8d25-2023c1a1c058" providerId="ADAL" clId="{B45AF2D5-2B90-4A84-91DB-9E161799FC02}" dt="2023-08-28T00:35:20.803" v="718"/>
          <ac:spMkLst>
            <pc:docMk/>
            <pc:sldMk cId="908337331" sldId="533"/>
            <ac:spMk id="3" creationId="{D0917486-24DB-B534-A3B0-DB9F7E88B39E}"/>
          </ac:spMkLst>
        </pc:spChg>
        <pc:spChg chg="mod">
          <ac:chgData name="Shin, Allie (contracted)" userId="e9e56a77-fd17-4317-8d25-2023c1a1c058" providerId="ADAL" clId="{B45AF2D5-2B90-4A84-91DB-9E161799FC02}" dt="2023-08-28T00:35:29.204" v="721"/>
          <ac:spMkLst>
            <pc:docMk/>
            <pc:sldMk cId="908337331" sldId="533"/>
            <ac:spMk id="4" creationId="{1ED7B375-D3EF-8719-B132-47D521AC196A}"/>
          </ac:spMkLst>
        </pc:spChg>
        <pc:spChg chg="mod">
          <ac:chgData name="Shin, Allie (contracted)" userId="e9e56a77-fd17-4317-8d25-2023c1a1c058" providerId="ADAL" clId="{B45AF2D5-2B90-4A84-91DB-9E161799FC02}" dt="2023-08-28T00:38:00.354" v="1323" actId="20577"/>
          <ac:spMkLst>
            <pc:docMk/>
            <pc:sldMk cId="908337331" sldId="533"/>
            <ac:spMk id="5" creationId="{57F27A0F-D84A-7787-2281-39DAE01E6AD0}"/>
          </ac:spMkLst>
        </pc:spChg>
        <pc:spChg chg="mod">
          <ac:chgData name="Shin, Allie (contracted)" userId="e9e56a77-fd17-4317-8d25-2023c1a1c058" providerId="ADAL" clId="{B45AF2D5-2B90-4A84-91DB-9E161799FC02}" dt="2023-08-28T01:11:07.383" v="1746" actId="208"/>
          <ac:spMkLst>
            <pc:docMk/>
            <pc:sldMk cId="908337331" sldId="533"/>
            <ac:spMk id="13" creationId="{5EF7F6C2-82BC-6BAD-9444-230AECE4B68C}"/>
          </ac:spMkLst>
        </pc:spChg>
        <pc:picChg chg="mod modCrop">
          <ac:chgData name="Shin, Allie (contracted)" userId="e9e56a77-fd17-4317-8d25-2023c1a1c058" providerId="ADAL" clId="{B45AF2D5-2B90-4A84-91DB-9E161799FC02}" dt="2023-08-28T00:35:03.905" v="666" actId="1076"/>
          <ac:picMkLst>
            <pc:docMk/>
            <pc:sldMk cId="908337331" sldId="533"/>
            <ac:picMk id="12" creationId="{7941073E-E025-E30F-5BAB-4EFF1052A512}"/>
          </ac:picMkLst>
        </pc:picChg>
      </pc:sldChg>
    </pc:docChg>
  </pc:docChgLst>
  <pc:docChgLst>
    <pc:chgData name="Jeong, Jake (contracted)" userId="cb98d68d-c335-4ac8-a4bc-989f46b3ae95" providerId="ADAL" clId="{6F68B90A-E67B-4BCE-BEDD-46D94B5A1C78}"/>
    <pc:docChg chg="undo custSel addSld delSld modSld modSection">
      <pc:chgData name="Jeong, Jake (contracted)" userId="cb98d68d-c335-4ac8-a4bc-989f46b3ae95" providerId="ADAL" clId="{6F68B90A-E67B-4BCE-BEDD-46D94B5A1C78}" dt="2023-08-24T23:23:40.699" v="459"/>
      <pc:docMkLst>
        <pc:docMk/>
      </pc:docMkLst>
      <pc:sldChg chg="modSp mod">
        <pc:chgData name="Jeong, Jake (contracted)" userId="cb98d68d-c335-4ac8-a4bc-989f46b3ae95" providerId="ADAL" clId="{6F68B90A-E67B-4BCE-BEDD-46D94B5A1C78}" dt="2023-08-24T23:23:40.699" v="459"/>
        <pc:sldMkLst>
          <pc:docMk/>
          <pc:sldMk cId="3509786476" sldId="257"/>
        </pc:sldMkLst>
        <pc:graphicFrameChg chg="mod modGraphic">
          <ac:chgData name="Jeong, Jake (contracted)" userId="cb98d68d-c335-4ac8-a4bc-989f46b3ae95" providerId="ADAL" clId="{6F68B90A-E67B-4BCE-BEDD-46D94B5A1C78}" dt="2023-08-24T23:23:40.699" v="459"/>
          <ac:graphicFrameMkLst>
            <pc:docMk/>
            <pc:sldMk cId="3509786476" sldId="257"/>
            <ac:graphicFrameMk id="14" creationId="{5E52A962-3142-A9E8-53A9-A3CB656566B2}"/>
          </ac:graphicFrameMkLst>
        </pc:graphicFrameChg>
      </pc:sldChg>
      <pc:sldChg chg="add del">
        <pc:chgData name="Jeong, Jake (contracted)" userId="cb98d68d-c335-4ac8-a4bc-989f46b3ae95" providerId="ADAL" clId="{6F68B90A-E67B-4BCE-BEDD-46D94B5A1C78}" dt="2023-08-24T01:25:15.289" v="102" actId="47"/>
        <pc:sldMkLst>
          <pc:docMk/>
          <pc:sldMk cId="2698103933" sldId="263"/>
        </pc:sldMkLst>
      </pc:sldChg>
      <pc:sldChg chg="addSp delSp modSp add del mod">
        <pc:chgData name="Jeong, Jake (contracted)" userId="cb98d68d-c335-4ac8-a4bc-989f46b3ae95" providerId="ADAL" clId="{6F68B90A-E67B-4BCE-BEDD-46D94B5A1C78}" dt="2023-08-24T08:08:57.309" v="331" actId="1076"/>
        <pc:sldMkLst>
          <pc:docMk/>
          <pc:sldMk cId="2396244878" sldId="270"/>
        </pc:sldMkLst>
        <pc:spChg chg="add mod">
          <ac:chgData name="Jeong, Jake (contracted)" userId="cb98d68d-c335-4ac8-a4bc-989f46b3ae95" providerId="ADAL" clId="{6F68B90A-E67B-4BCE-BEDD-46D94B5A1C78}" dt="2023-08-24T08:08:57.309" v="331" actId="1076"/>
          <ac:spMkLst>
            <pc:docMk/>
            <pc:sldMk cId="2396244878" sldId="270"/>
            <ac:spMk id="3" creationId="{73A37EEE-38FC-391A-FDEE-AE686D1A54FE}"/>
          </ac:spMkLst>
        </pc:spChg>
        <pc:spChg chg="del">
          <ac:chgData name="Jeong, Jake (contracted)" userId="cb98d68d-c335-4ac8-a4bc-989f46b3ae95" providerId="ADAL" clId="{6F68B90A-E67B-4BCE-BEDD-46D94B5A1C78}" dt="2023-08-24T01:21:58.666" v="39" actId="478"/>
          <ac:spMkLst>
            <pc:docMk/>
            <pc:sldMk cId="2396244878" sldId="270"/>
            <ac:spMk id="6" creationId="{E5ABE6D7-9862-6918-B6E7-68299BD4B858}"/>
          </ac:spMkLst>
        </pc:spChg>
        <pc:spChg chg="del">
          <ac:chgData name="Jeong, Jake (contracted)" userId="cb98d68d-c335-4ac8-a4bc-989f46b3ae95" providerId="ADAL" clId="{6F68B90A-E67B-4BCE-BEDD-46D94B5A1C78}" dt="2023-08-24T01:21:58.666" v="39" actId="478"/>
          <ac:spMkLst>
            <pc:docMk/>
            <pc:sldMk cId="2396244878" sldId="270"/>
            <ac:spMk id="7" creationId="{FB6FB6E4-5926-C9E7-9723-8728CB4BC17B}"/>
          </ac:spMkLst>
        </pc:spChg>
        <pc:spChg chg="add mod">
          <ac:chgData name="Jeong, Jake (contracted)" userId="cb98d68d-c335-4ac8-a4bc-989f46b3ae95" providerId="ADAL" clId="{6F68B90A-E67B-4BCE-BEDD-46D94B5A1C78}" dt="2023-08-24T01:21:59.029" v="40"/>
          <ac:spMkLst>
            <pc:docMk/>
            <pc:sldMk cId="2396244878" sldId="270"/>
            <ac:spMk id="8" creationId="{09B4BF2A-BF4F-E039-D931-1C0785165AAE}"/>
          </ac:spMkLst>
        </pc:spChg>
        <pc:spChg chg="add mod">
          <ac:chgData name="Jeong, Jake (contracted)" userId="cb98d68d-c335-4ac8-a4bc-989f46b3ae95" providerId="ADAL" clId="{6F68B90A-E67B-4BCE-BEDD-46D94B5A1C78}" dt="2023-08-24T01:21:59.029" v="40"/>
          <ac:spMkLst>
            <pc:docMk/>
            <pc:sldMk cId="2396244878" sldId="270"/>
            <ac:spMk id="9" creationId="{07E22C1D-4DEF-FDA5-84AD-10AEF55AAFFF}"/>
          </ac:spMkLst>
        </pc:spChg>
        <pc:spChg chg="add mod">
          <ac:chgData name="Jeong, Jake (contracted)" userId="cb98d68d-c335-4ac8-a4bc-989f46b3ae95" providerId="ADAL" clId="{6F68B90A-E67B-4BCE-BEDD-46D94B5A1C78}" dt="2023-08-24T01:22:06.960" v="46" actId="478"/>
          <ac:spMkLst>
            <pc:docMk/>
            <pc:sldMk cId="2396244878" sldId="270"/>
            <ac:spMk id="11" creationId="{CA4D98AA-03FA-5EB9-2F77-4AFDB9A6074C}"/>
          </ac:spMkLst>
        </pc:spChg>
        <pc:spChg chg="add mod">
          <ac:chgData name="Jeong, Jake (contracted)" userId="cb98d68d-c335-4ac8-a4bc-989f46b3ae95" providerId="ADAL" clId="{6F68B90A-E67B-4BCE-BEDD-46D94B5A1C78}" dt="2023-08-24T01:22:10.320" v="47" actId="478"/>
          <ac:spMkLst>
            <pc:docMk/>
            <pc:sldMk cId="2396244878" sldId="270"/>
            <ac:spMk id="13" creationId="{9F90E008-BD2C-A549-1C0C-724EFC12E696}"/>
          </ac:spMkLst>
        </pc:spChg>
        <pc:spChg chg="add mod">
          <ac:chgData name="Jeong, Jake (contracted)" userId="cb98d68d-c335-4ac8-a4bc-989f46b3ae95" providerId="ADAL" clId="{6F68B90A-E67B-4BCE-BEDD-46D94B5A1C78}" dt="2023-08-24T01:23:27.253" v="74" actId="164"/>
          <ac:spMkLst>
            <pc:docMk/>
            <pc:sldMk cId="2396244878" sldId="270"/>
            <ac:spMk id="15" creationId="{83F59D27-AC38-78EB-A92C-2A1FFF34A8EC}"/>
          </ac:spMkLst>
        </pc:spChg>
        <pc:spChg chg="del">
          <ac:chgData name="Jeong, Jake (contracted)" userId="cb98d68d-c335-4ac8-a4bc-989f46b3ae95" providerId="ADAL" clId="{6F68B90A-E67B-4BCE-BEDD-46D94B5A1C78}" dt="2023-08-24T01:22:06.960" v="46" actId="478"/>
          <ac:spMkLst>
            <pc:docMk/>
            <pc:sldMk cId="2396244878" sldId="270"/>
            <ac:spMk id="17" creationId="{6F0E0AD3-5D9E-B3D7-8F56-8296DF5ED871}"/>
          </ac:spMkLst>
        </pc:spChg>
        <pc:spChg chg="mod">
          <ac:chgData name="Jeong, Jake (contracted)" userId="cb98d68d-c335-4ac8-a4bc-989f46b3ae95" providerId="ADAL" clId="{6F68B90A-E67B-4BCE-BEDD-46D94B5A1C78}" dt="2023-08-24T01:22:14.254" v="51" actId="20577"/>
          <ac:spMkLst>
            <pc:docMk/>
            <pc:sldMk cId="2396244878" sldId="270"/>
            <ac:spMk id="18" creationId="{11AA357C-8C5F-0117-BC7E-B3797E8155E8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0" creationId="{4B36C69D-CF13-425A-8667-91A848A1DE86}"/>
          </ac:spMkLst>
        </pc:spChg>
        <pc:spChg chg="del">
          <ac:chgData name="Jeong, Jake (contracted)" userId="cb98d68d-c335-4ac8-a4bc-989f46b3ae95" providerId="ADAL" clId="{6F68B90A-E67B-4BCE-BEDD-46D94B5A1C78}" dt="2023-08-24T01:22:10.320" v="47" actId="478"/>
          <ac:spMkLst>
            <pc:docMk/>
            <pc:sldMk cId="2396244878" sldId="270"/>
            <ac:spMk id="21" creationId="{171C922C-CB83-AB2C-9E71-48C3EEC5B9AB}"/>
          </ac:spMkLst>
        </pc:spChg>
        <pc:spChg chg="mod">
          <ac:chgData name="Jeong, Jake (contracted)" userId="cb98d68d-c335-4ac8-a4bc-989f46b3ae95" providerId="ADAL" clId="{6F68B90A-E67B-4BCE-BEDD-46D94B5A1C78}" dt="2023-08-24T01:22:03.282" v="45" actId="20577"/>
          <ac:spMkLst>
            <pc:docMk/>
            <pc:sldMk cId="2396244878" sldId="270"/>
            <ac:spMk id="22" creationId="{49D68903-F576-68A3-A354-A68C23F370DB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3" creationId="{AD442F26-0A33-C2AA-B0FD-94A398CDCAAF}"/>
          </ac:spMkLst>
        </pc:spChg>
        <pc:spChg chg="add mod">
          <ac:chgData name="Jeong, Jake (contracted)" userId="cb98d68d-c335-4ac8-a4bc-989f46b3ae95" providerId="ADAL" clId="{6F68B90A-E67B-4BCE-BEDD-46D94B5A1C78}" dt="2023-08-24T08:08:54.877" v="330" actId="20577"/>
          <ac:spMkLst>
            <pc:docMk/>
            <pc:sldMk cId="2396244878" sldId="270"/>
            <ac:spMk id="24" creationId="{D239B6DA-D258-9544-C550-BAAE3464883B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5" creationId="{6D400076-2F10-7340-CFF4-E0112E6885C2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6" creationId="{63B06C89-89BA-6FF0-60CB-B8AEC4B7EB65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7" creationId="{C544B42D-060D-1BE8-5165-E84DEADA9D59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8" creationId="{DCB572F9-DC97-34F0-1C87-4EC54B86D026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9" creationId="{C8B501F9-E612-3659-9A4F-AEB9B406EBA6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30" creationId="{96A29364-A1B0-47F9-AB4A-1AFDCB796925}"/>
          </ac:spMkLst>
        </pc:spChg>
        <pc:grpChg chg="add mod">
          <ac:chgData name="Jeong, Jake (contracted)" userId="cb98d68d-c335-4ac8-a4bc-989f46b3ae95" providerId="ADAL" clId="{6F68B90A-E67B-4BCE-BEDD-46D94B5A1C78}" dt="2023-08-24T01:35:37.261" v="284" actId="164"/>
          <ac:grpSpMkLst>
            <pc:docMk/>
            <pc:sldMk cId="2396244878" sldId="270"/>
            <ac:grpSpMk id="16" creationId="{ABEF93B7-0E28-27C2-E632-8E846AE36313}"/>
          </ac:grpSpMkLst>
        </pc:grpChg>
        <pc:grpChg chg="add mod">
          <ac:chgData name="Jeong, Jake (contracted)" userId="cb98d68d-c335-4ac8-a4bc-989f46b3ae95" providerId="ADAL" clId="{6F68B90A-E67B-4BCE-BEDD-46D94B5A1C78}" dt="2023-08-24T01:35:51.589" v="290" actId="1076"/>
          <ac:grpSpMkLst>
            <pc:docMk/>
            <pc:sldMk cId="2396244878" sldId="270"/>
            <ac:grpSpMk id="31" creationId="{4D689E35-43DD-72AF-1732-BCCE7F0CFB29}"/>
          </ac:grpSpMkLst>
        </pc:grpChg>
        <pc:picChg chg="add mod">
          <ac:chgData name="Jeong, Jake (contracted)" userId="cb98d68d-c335-4ac8-a4bc-989f46b3ae95" providerId="ADAL" clId="{6F68B90A-E67B-4BCE-BEDD-46D94B5A1C78}" dt="2023-08-24T01:23:27.253" v="74" actId="164"/>
          <ac:picMkLst>
            <pc:docMk/>
            <pc:sldMk cId="2396244878" sldId="270"/>
            <ac:picMk id="4" creationId="{182FA42F-264C-22B2-9AC4-31FBC5659468}"/>
          </ac:picMkLst>
        </pc:picChg>
        <pc:picChg chg="del">
          <ac:chgData name="Jeong, Jake (contracted)" userId="cb98d68d-c335-4ac8-a4bc-989f46b3ae95" providerId="ADAL" clId="{6F68B90A-E67B-4BCE-BEDD-46D94B5A1C78}" dt="2023-08-24T01:21:44.630" v="32" actId="478"/>
          <ac:picMkLst>
            <pc:docMk/>
            <pc:sldMk cId="2396244878" sldId="270"/>
            <ac:picMk id="5" creationId="{45C85395-24A6-7FF5-726C-ECD6081546A7}"/>
          </ac:picMkLst>
        </pc:picChg>
        <pc:picChg chg="add mod ord">
          <ac:chgData name="Jeong, Jake (contracted)" userId="cb98d68d-c335-4ac8-a4bc-989f46b3ae95" providerId="ADAL" clId="{6F68B90A-E67B-4BCE-BEDD-46D94B5A1C78}" dt="2023-08-24T01:36:42.176" v="305" actId="1076"/>
          <ac:picMkLst>
            <pc:docMk/>
            <pc:sldMk cId="2396244878" sldId="270"/>
            <ac:picMk id="14" creationId="{FA183AC4-D0D4-8139-39F7-320283823EAE}"/>
          </ac:picMkLst>
        </pc:picChg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171514396" sldId="277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240343790" sldId="318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70391171" sldId="319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1664617410" sldId="320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280450094" sldId="321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231064958" sldId="322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38629006" sldId="323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1643999175" sldId="324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935142145" sldId="326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10080220" sldId="328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011826819" sldId="329"/>
        </pc:sldMkLst>
      </pc:sldChg>
      <pc:sldChg chg="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29892547" sldId="330"/>
        </pc:sldMkLst>
      </pc:sldChg>
      <pc:sldChg chg="del">
        <pc:chgData name="Jeong, Jake (contracted)" userId="cb98d68d-c335-4ac8-a4bc-989f46b3ae95" providerId="ADAL" clId="{6F68B90A-E67B-4BCE-BEDD-46D94B5A1C78}" dt="2023-08-24T01:08:55.389" v="1" actId="47"/>
        <pc:sldMkLst>
          <pc:docMk/>
          <pc:sldMk cId="683703589" sldId="443"/>
        </pc:sldMkLst>
      </pc:sldChg>
      <pc:sldChg chg="modSp mod">
        <pc:chgData name="Jeong, Jake (contracted)" userId="cb98d68d-c335-4ac8-a4bc-989f46b3ae95" providerId="ADAL" clId="{6F68B90A-E67B-4BCE-BEDD-46D94B5A1C78}" dt="2023-08-24T01:09:53.058" v="13"/>
        <pc:sldMkLst>
          <pc:docMk/>
          <pc:sldMk cId="2161962919" sldId="444"/>
        </pc:sldMkLst>
        <pc:spChg chg="mod">
          <ac:chgData name="Jeong, Jake (contracted)" userId="cb98d68d-c335-4ac8-a4bc-989f46b3ae95" providerId="ADAL" clId="{6F68B90A-E67B-4BCE-BEDD-46D94B5A1C78}" dt="2023-08-24T01:09:53.058" v="13"/>
          <ac:spMkLst>
            <pc:docMk/>
            <pc:sldMk cId="2161962919" sldId="444"/>
            <ac:spMk id="20" creationId="{2071CCC8-D515-0725-E2C5-7539C4B247FF}"/>
          </ac:spMkLst>
        </pc:spChg>
      </pc:sldChg>
      <pc:sldChg chg="modSp mod">
        <pc:chgData name="Jeong, Jake (contracted)" userId="cb98d68d-c335-4ac8-a4bc-989f46b3ae95" providerId="ADAL" clId="{6F68B90A-E67B-4BCE-BEDD-46D94B5A1C78}" dt="2023-08-24T01:09:48.413" v="12" actId="20577"/>
        <pc:sldMkLst>
          <pc:docMk/>
          <pc:sldMk cId="3772507420" sldId="512"/>
        </pc:sldMkLst>
        <pc:spChg chg="mod">
          <ac:chgData name="Jeong, Jake (contracted)" userId="cb98d68d-c335-4ac8-a4bc-989f46b3ae95" providerId="ADAL" clId="{6F68B90A-E67B-4BCE-BEDD-46D94B5A1C78}" dt="2023-08-24T01:09:48.413" v="12" actId="20577"/>
          <ac:spMkLst>
            <pc:docMk/>
            <pc:sldMk cId="3772507420" sldId="512"/>
            <ac:spMk id="4" creationId="{7BF60A9B-8385-2F0D-856F-CD11388A943B}"/>
          </ac:spMkLst>
        </pc:spChg>
      </pc:sldChg>
      <pc:sldChg chg="del">
        <pc:chgData name="Jeong, Jake (contracted)" userId="cb98d68d-c335-4ac8-a4bc-989f46b3ae95" providerId="ADAL" clId="{6F68B90A-E67B-4BCE-BEDD-46D94B5A1C78}" dt="2023-08-24T01:08:53.159" v="0" actId="47"/>
        <pc:sldMkLst>
          <pc:docMk/>
          <pc:sldMk cId="647656050" sldId="513"/>
        </pc:sldMkLst>
      </pc:sldChg>
      <pc:sldChg chg="modSp mod">
        <pc:chgData name="Jeong, Jake (contracted)" userId="cb98d68d-c335-4ac8-a4bc-989f46b3ae95" providerId="ADAL" clId="{6F68B90A-E67B-4BCE-BEDD-46D94B5A1C78}" dt="2023-08-24T08:10:58.685" v="357"/>
        <pc:sldMkLst>
          <pc:docMk/>
          <pc:sldMk cId="2881204919" sldId="514"/>
        </pc:sldMkLst>
        <pc:spChg chg="mod">
          <ac:chgData name="Jeong, Jake (contracted)" userId="cb98d68d-c335-4ac8-a4bc-989f46b3ae95" providerId="ADAL" clId="{6F68B90A-E67B-4BCE-BEDD-46D94B5A1C78}" dt="2023-08-24T01:10:21.814" v="24" actId="113"/>
          <ac:spMkLst>
            <pc:docMk/>
            <pc:sldMk cId="2881204919" sldId="514"/>
            <ac:spMk id="4" creationId="{7BF60A9B-8385-2F0D-856F-CD11388A943B}"/>
          </ac:spMkLst>
        </pc:spChg>
        <pc:spChg chg="mod">
          <ac:chgData name="Jeong, Jake (contracted)" userId="cb98d68d-c335-4ac8-a4bc-989f46b3ae95" providerId="ADAL" clId="{6F68B90A-E67B-4BCE-BEDD-46D94B5A1C78}" dt="2023-08-24T01:10:37.731" v="29" actId="20577"/>
          <ac:spMkLst>
            <pc:docMk/>
            <pc:sldMk cId="2881204919" sldId="514"/>
            <ac:spMk id="17" creationId="{6F0E0AD3-5D9E-B3D7-8F56-8296DF5ED871}"/>
          </ac:spMkLst>
        </pc:spChg>
        <pc:spChg chg="mod">
          <ac:chgData name="Jeong, Jake (contracted)" userId="cb98d68d-c335-4ac8-a4bc-989f46b3ae95" providerId="ADAL" clId="{6F68B90A-E67B-4BCE-BEDD-46D94B5A1C78}" dt="2023-08-24T08:10:49.906" v="336" actId="20577"/>
          <ac:spMkLst>
            <pc:docMk/>
            <pc:sldMk cId="2881204919" sldId="514"/>
            <ac:spMk id="34" creationId="{95D7511B-ADCA-2D09-A704-55393F62387F}"/>
          </ac:spMkLst>
        </pc:spChg>
        <pc:spChg chg="mod">
          <ac:chgData name="Jeong, Jake (contracted)" userId="cb98d68d-c335-4ac8-a4bc-989f46b3ae95" providerId="ADAL" clId="{6F68B90A-E67B-4BCE-BEDD-46D94B5A1C78}" dt="2023-08-24T08:10:58.685" v="357"/>
          <ac:spMkLst>
            <pc:docMk/>
            <pc:sldMk cId="2881204919" sldId="514"/>
            <ac:spMk id="37" creationId="{25673E75-BC1C-78D0-CFF8-E8833B0DDFC4}"/>
          </ac:spMkLst>
        </pc:spChg>
      </pc:sldChg>
      <pc:sldChg chg="addSp delSp modSp mod">
        <pc:chgData name="Jeong, Jake (contracted)" userId="cb98d68d-c335-4ac8-a4bc-989f46b3ae95" providerId="ADAL" clId="{6F68B90A-E67B-4BCE-BEDD-46D94B5A1C78}" dt="2023-08-24T01:10:42.645" v="31" actId="20577"/>
        <pc:sldMkLst>
          <pc:docMk/>
          <pc:sldMk cId="556470744" sldId="515"/>
        </pc:sldMkLst>
        <pc:spChg chg="add mod">
          <ac:chgData name="Jeong, Jake (contracted)" userId="cb98d68d-c335-4ac8-a4bc-989f46b3ae95" providerId="ADAL" clId="{6F68B90A-E67B-4BCE-BEDD-46D94B5A1C78}" dt="2023-08-24T01:09:23.051" v="6"/>
          <ac:spMkLst>
            <pc:docMk/>
            <pc:sldMk cId="556470744" sldId="515"/>
            <ac:spMk id="2" creationId="{4EC77368-B957-CEAA-759A-2119B092E05B}"/>
          </ac:spMkLst>
        </pc:spChg>
        <pc:spChg chg="add mod">
          <ac:chgData name="Jeong, Jake (contracted)" userId="cb98d68d-c335-4ac8-a4bc-989f46b3ae95" providerId="ADAL" clId="{6F68B90A-E67B-4BCE-BEDD-46D94B5A1C78}" dt="2023-08-24T01:09:23.051" v="6"/>
          <ac:spMkLst>
            <pc:docMk/>
            <pc:sldMk cId="556470744" sldId="515"/>
            <ac:spMk id="3" creationId="{B4CF5CBB-95B3-0BDB-71A3-3D46F2E7F4F4}"/>
          </ac:spMkLst>
        </pc:spChg>
        <pc:spChg chg="add mod">
          <ac:chgData name="Jeong, Jake (contracted)" userId="cb98d68d-c335-4ac8-a4bc-989f46b3ae95" providerId="ADAL" clId="{6F68B90A-E67B-4BCE-BEDD-46D94B5A1C78}" dt="2023-08-24T01:10:30.705" v="25"/>
          <ac:spMkLst>
            <pc:docMk/>
            <pc:sldMk cId="556470744" sldId="515"/>
            <ac:spMk id="4" creationId="{70229893-64C0-22C9-9730-F84AFAD8CE8F}"/>
          </ac:spMkLst>
        </pc:spChg>
        <pc:spChg chg="mod">
          <ac:chgData name="Jeong, Jake (contracted)" userId="cb98d68d-c335-4ac8-a4bc-989f46b3ae95" providerId="ADAL" clId="{6F68B90A-E67B-4BCE-BEDD-46D94B5A1C78}" dt="2023-08-24T01:10:42.645" v="31" actId="20577"/>
          <ac:spMkLst>
            <pc:docMk/>
            <pc:sldMk cId="556470744" sldId="515"/>
            <ac:spMk id="14" creationId="{6731D17C-A35B-1F51-03D2-5D4634B5D669}"/>
          </ac:spMkLst>
        </pc:spChg>
        <pc:spChg chg="del">
          <ac:chgData name="Jeong, Jake (contracted)" userId="cb98d68d-c335-4ac8-a4bc-989f46b3ae95" providerId="ADAL" clId="{6F68B90A-E67B-4BCE-BEDD-46D94B5A1C78}" dt="2023-08-24T01:10:30.705" v="25"/>
          <ac:spMkLst>
            <pc:docMk/>
            <pc:sldMk cId="556470744" sldId="515"/>
            <ac:spMk id="20" creationId="{2071CCC8-D515-0725-E2C5-7539C4B247FF}"/>
          </ac:spMkLst>
        </pc:spChg>
        <pc:spChg chg="del">
          <ac:chgData name="Jeong, Jake (contracted)" userId="cb98d68d-c335-4ac8-a4bc-989f46b3ae95" providerId="ADAL" clId="{6F68B90A-E67B-4BCE-BEDD-46D94B5A1C78}" dt="2023-08-24T01:09:22.565" v="5" actId="478"/>
          <ac:spMkLst>
            <pc:docMk/>
            <pc:sldMk cId="556470744" sldId="515"/>
            <ac:spMk id="23" creationId="{2A8BEF3D-0209-EEF4-1BA2-8CEAC448C4A3}"/>
          </ac:spMkLst>
        </pc:spChg>
        <pc:spChg chg="del">
          <ac:chgData name="Jeong, Jake (contracted)" userId="cb98d68d-c335-4ac8-a4bc-989f46b3ae95" providerId="ADAL" clId="{6F68B90A-E67B-4BCE-BEDD-46D94B5A1C78}" dt="2023-08-24T01:09:22.565" v="5" actId="478"/>
          <ac:spMkLst>
            <pc:docMk/>
            <pc:sldMk cId="556470744" sldId="515"/>
            <ac:spMk id="24" creationId="{5A17293B-E2AE-DBF7-B001-BD76E07A3EA7}"/>
          </ac:spMkLst>
        </pc:spChg>
      </pc:sldChg>
      <pc:sldChg chg="addSp delSp modSp add mod">
        <pc:chgData name="Jeong, Jake (contracted)" userId="cb98d68d-c335-4ac8-a4bc-989f46b3ae95" providerId="ADAL" clId="{6F68B90A-E67B-4BCE-BEDD-46D94B5A1C78}" dt="2023-08-24T01:36:21.158" v="298" actId="1076"/>
        <pc:sldMkLst>
          <pc:docMk/>
          <pc:sldMk cId="549904009" sldId="516"/>
        </pc:sldMkLst>
        <pc:spChg chg="mod">
          <ac:chgData name="Jeong, Jake (contracted)" userId="cb98d68d-c335-4ac8-a4bc-989f46b3ae95" providerId="ADAL" clId="{6F68B90A-E67B-4BCE-BEDD-46D94B5A1C78}" dt="2023-08-24T01:36:11.833" v="295" actId="14100"/>
          <ac:spMkLst>
            <pc:docMk/>
            <pc:sldMk cId="549904009" sldId="516"/>
            <ac:spMk id="30" creationId="{96A29364-A1B0-47F9-AB4A-1AFDCB796925}"/>
          </ac:spMkLst>
        </pc:spChg>
        <pc:picChg chg="add mod">
          <ac:chgData name="Jeong, Jake (contracted)" userId="cb98d68d-c335-4ac8-a4bc-989f46b3ae95" providerId="ADAL" clId="{6F68B90A-E67B-4BCE-BEDD-46D94B5A1C78}" dt="2023-08-24T01:36:21.158" v="298" actId="1076"/>
          <ac:picMkLst>
            <pc:docMk/>
            <pc:sldMk cId="549904009" sldId="516"/>
            <ac:picMk id="3" creationId="{53B8CDDA-7D83-2819-9CC7-AE305B3B146E}"/>
          </ac:picMkLst>
        </pc:picChg>
        <pc:picChg chg="del">
          <ac:chgData name="Jeong, Jake (contracted)" userId="cb98d68d-c335-4ac8-a4bc-989f46b3ae95" providerId="ADAL" clId="{6F68B90A-E67B-4BCE-BEDD-46D94B5A1C78}" dt="2023-08-24T01:36:07.404" v="292" actId="478"/>
          <ac:picMkLst>
            <pc:docMk/>
            <pc:sldMk cId="549904009" sldId="516"/>
            <ac:picMk id="14" creationId="{FA183AC4-D0D4-8139-39F7-320283823E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E2C5C-6E4B-47D8-878F-59D947C9B42E}" type="datetimeFigureOut">
              <a:rPr lang="ko-KR" altLang="en-US" smtClean="0"/>
              <a:t>2023-08-27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EFB23-E294-4900-82B5-F3F5A423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C713D1-2E34-AB30-D3A0-BBADE6FAB4D2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" name="그룹 27">
              <a:extLst>
                <a:ext uri="{FF2B5EF4-FFF2-40B4-BE49-F238E27FC236}">
                  <a16:creationId xmlns:a16="http://schemas.microsoft.com/office/drawing/2014/main" id="{171319E1-4293-15AE-BDA6-C49A63CFDE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3" name="직사각형 17">
                <a:extLst>
                  <a:ext uri="{FF2B5EF4-FFF2-40B4-BE49-F238E27FC236}">
                    <a16:creationId xmlns:a16="http://schemas.microsoft.com/office/drawing/2014/main" id="{551EA99E-66B8-D03D-37DE-E35DB78E7735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19">
                <a:extLst>
                  <a:ext uri="{FF2B5EF4-FFF2-40B4-BE49-F238E27FC236}">
                    <a16:creationId xmlns:a16="http://schemas.microsoft.com/office/drawing/2014/main" id="{13CEE9CC-655C-DE02-BC55-852E37B34B2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5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F93B348-0F2B-31DE-E77A-B5420E843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0AB1B-75D6-198B-83DA-CC1286AAE9CD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862CC3-73A0-4F8E-2D1B-B0E4082136B2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91C5D-287E-0F24-5391-BE5E6543C6A7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0A3AF-EBC2-47DD-6A4F-C46A0707FA7A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E5A2-AA06-4087-15D2-7135533D4569}"/>
              </a:ext>
            </a:extLst>
          </p:cNvPr>
          <p:cNvGrpSpPr/>
          <p:nvPr userDrawn="1"/>
        </p:nvGrpSpPr>
        <p:grpSpPr>
          <a:xfrm>
            <a:off x="457632" y="3589305"/>
            <a:ext cx="7507960" cy="575748"/>
            <a:chOff x="504825" y="2726178"/>
            <a:chExt cx="6760967" cy="575748"/>
          </a:xfrm>
        </p:grpSpPr>
        <p:pic>
          <p:nvPicPr>
            <p:cNvPr id="15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EF4F2E4-BDE3-73EF-46BB-E346CAD375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74D78-BFF6-3244-3424-A5C846309E50}"/>
                </a:ext>
              </a:extLst>
            </p:cNvPr>
            <p:cNvSpPr txBox="1"/>
            <p:nvPr userDrawn="1"/>
          </p:nvSpPr>
          <p:spPr>
            <a:xfrm>
              <a:off x="964317" y="2747928"/>
              <a:ext cx="6301475" cy="553998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buClr>
                  <a:srgbClr val="2C99CE"/>
                </a:buClr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en-US" altLang="ko-KR" sz="3400"/>
                <a:t>Power BI Layout Design Storyboard </a:t>
              </a:r>
              <a:endParaRPr lang="ko-KR" altLang="en-US" sz="3400"/>
            </a:p>
          </p:txBody>
        </p:sp>
      </p:grpSp>
    </p:spTree>
    <p:extLst>
      <p:ext uri="{BB962C8B-B14F-4D97-AF65-F5344CB8AC3E}">
        <p14:creationId xmlns:p14="http://schemas.microsoft.com/office/powerpoint/2010/main" val="31854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021825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FBAC4-C9D4-43BC-521B-B17AD95A5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9F140B99-3386-3195-AA39-77CAB5F1B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D8F8B94D-2FDC-24C0-0B43-B7C9AC53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7D389BCE-AC5C-A993-FBE5-84B6D8D6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5A7EDCC-00BA-8851-A0A0-C43CF4DD9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56733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CD11188-385D-A360-4994-A8799E9AE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40F3D5A-6E05-D2BC-08CB-23A73B7F6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D658E189-2FA3-8744-1DFE-EE32DD1D1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835529C1-18C4-D4E9-AAC0-766A168F8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B5CB13-0CF4-EE2B-28CB-35F61BF6A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83402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F3B863C-2776-E93E-3791-E1157F89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67523391-08C2-34C0-B4E3-6E93D4213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2EE4C3EB-DD53-D914-7F98-EA47A81F6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147135A-426D-52D3-63D1-D5BF454C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1E99310-A59E-71CF-73E9-33E7BE2A7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ADEE6D-BA1B-21E7-7BF5-0136A4CC20B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41F83C-464E-D4F4-0CDB-67972D16901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9">
            <a:extLst>
              <a:ext uri="{FF2B5EF4-FFF2-40B4-BE49-F238E27FC236}">
                <a16:creationId xmlns:a16="http://schemas.microsoft.com/office/drawing/2014/main" id="{358C9BE6-E257-6BB3-703B-6B56030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681188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3CF7751-EBD5-2D03-0606-99770220350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12F41A9-C9A4-CEEB-81AC-D090FC87F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F1AB01DE-D8EA-E171-89C5-3708BE2B4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6" name="텍스트 개체 틀 11">
            <a:extLst>
              <a:ext uri="{FF2B5EF4-FFF2-40B4-BE49-F238E27FC236}">
                <a16:creationId xmlns:a16="http://schemas.microsoft.com/office/drawing/2014/main" id="{EC59AE64-7948-E31D-3AE8-61999138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7" name="텍스트 개체 틀 11">
            <a:extLst>
              <a:ext uri="{FF2B5EF4-FFF2-40B4-BE49-F238E27FC236}">
                <a16:creationId xmlns:a16="http://schemas.microsoft.com/office/drawing/2014/main" id="{01372F95-E946-765D-90CF-10CAD054F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8" name="텍스트 개체 틀 11">
            <a:extLst>
              <a:ext uri="{FF2B5EF4-FFF2-40B4-BE49-F238E27FC236}">
                <a16:creationId xmlns:a16="http://schemas.microsoft.com/office/drawing/2014/main" id="{A1B1FEC0-FF5A-1374-345C-3E3E3E65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9" name="텍스트 개체 틀 11">
            <a:extLst>
              <a:ext uri="{FF2B5EF4-FFF2-40B4-BE49-F238E27FC236}">
                <a16:creationId xmlns:a16="http://schemas.microsoft.com/office/drawing/2014/main" id="{875E61C8-D748-959F-7BDF-56A1A69F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0793260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0AA7-AEE4-8FF4-793F-E33796878A0C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0D315FC-B6E4-1856-3596-B4148E328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E1C39F8-DEFD-CBE3-1714-6303154DD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F74FF06C-A96E-5D36-EBB7-AFA431FA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B42ACF1F-76D9-7AB3-115B-05AB8D1F0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42EC5C1-F2BC-8D41-B42A-F2B22BFEF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E6B5286-BE9E-A56D-9FB7-E9A3F8DDA7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E2BD1614-3997-AB6C-31E3-076304B95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2D1CBB4E-6131-64C2-D706-909F2673B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D0AF1602-0216-CED8-12AE-9D0A9FDA2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344948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2" name="직사각형 1" descr="페이지 전체 화면">
            <a:extLst>
              <a:ext uri="{FF2B5EF4-FFF2-40B4-BE49-F238E27FC236}">
                <a16:creationId xmlns:a16="http://schemas.microsoft.com/office/drawing/2014/main" id="{1C11C148-9D44-A91D-EB4D-D341C0DB5E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4B067-3648-6ECC-A377-AA1AF14C4019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7DFDC0-EFCD-F6E7-EDA3-07D5147E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0B3509B-E732-5885-69B8-D8C66B3A1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2BBE405C-6125-7126-2F01-B4DB53D74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DDEE6C61-7352-116C-A7CC-AB92C7264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EC64BA6-25A8-D3CE-93A2-AE521771D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7C80E9A-8995-8477-EB81-042AA36F2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5A74318A-8B6D-1691-C1D7-648C63F0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3" name="텍스트 개체 틀 11">
            <a:extLst>
              <a:ext uri="{FF2B5EF4-FFF2-40B4-BE49-F238E27FC236}">
                <a16:creationId xmlns:a16="http://schemas.microsoft.com/office/drawing/2014/main" id="{BC9CC91C-C5CF-C1A9-1926-E1707DE40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1124B054-D6B0-BF32-3C52-68E878F55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E591-99FB-FAC9-945E-DB8613870F8B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3" name="그룹 27">
              <a:extLst>
                <a:ext uri="{FF2B5EF4-FFF2-40B4-BE49-F238E27FC236}">
                  <a16:creationId xmlns:a16="http://schemas.microsoft.com/office/drawing/2014/main" id="{7E920CB3-9ED1-BA97-9A9B-2C8F77EAA4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29" name="직사각형 17">
                <a:extLst>
                  <a:ext uri="{FF2B5EF4-FFF2-40B4-BE49-F238E27FC236}">
                    <a16:creationId xmlns:a16="http://schemas.microsoft.com/office/drawing/2014/main" id="{3311B786-C541-AF87-BEB4-F325FE302756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19">
                <a:extLst>
                  <a:ext uri="{FF2B5EF4-FFF2-40B4-BE49-F238E27FC236}">
                    <a16:creationId xmlns:a16="http://schemas.microsoft.com/office/drawing/2014/main" id="{7388CF93-1816-B29D-0E62-C43362802D3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24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D7F29-83BF-9A44-0855-C2BF1B29E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4BEA-8EC8-2A43-5623-63DE540D06C0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DE44D-3714-E368-63FA-932779B4EB30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EEE28E-1A33-A268-6106-4E0D22018A6E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66960-3472-1E27-EDFA-7200C25D1A1F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63495-958A-F06E-5A26-B6EF967047D9}"/>
              </a:ext>
            </a:extLst>
          </p:cNvPr>
          <p:cNvGrpSpPr/>
          <p:nvPr userDrawn="1"/>
        </p:nvGrpSpPr>
        <p:grpSpPr>
          <a:xfrm>
            <a:off x="636594" y="3181014"/>
            <a:ext cx="7224705" cy="2121627"/>
            <a:chOff x="558000" y="3457208"/>
            <a:chExt cx="477040" cy="23160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747C70-393C-E63D-9961-0E27CC092739}"/>
                </a:ext>
              </a:extLst>
            </p:cNvPr>
            <p:cNvSpPr txBox="1"/>
            <p:nvPr userDrawn="1"/>
          </p:nvSpPr>
          <p:spPr>
            <a:xfrm>
              <a:off x="558000" y="3457208"/>
              <a:ext cx="477040" cy="644019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l"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Thank You for your attention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5DCE43-50BE-8F12-F35D-E5ADD054C64D}"/>
                </a:ext>
              </a:extLst>
            </p:cNvPr>
            <p:cNvSpPr txBox="1"/>
            <p:nvPr userDrawn="1"/>
          </p:nvSpPr>
          <p:spPr>
            <a:xfrm>
              <a:off x="558000" y="4477797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T. 02.552.9700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41B1-AE79-D5F6-49F1-75C0A5F8FD7B}"/>
                </a:ext>
              </a:extLst>
            </p:cNvPr>
            <p:cNvSpPr txBox="1"/>
            <p:nvPr userDrawn="1"/>
          </p:nvSpPr>
          <p:spPr>
            <a:xfrm>
              <a:off x="558000" y="4804699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E. info@mcloudbridge.com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4FB961-6BF8-4AB7-5DF6-5F8D5A4906AE}"/>
                </a:ext>
              </a:extLst>
            </p:cNvPr>
            <p:cNvSpPr txBox="1"/>
            <p:nvPr userDrawn="1"/>
          </p:nvSpPr>
          <p:spPr>
            <a:xfrm>
              <a:off x="558000" y="5129256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H. www.mcloudbridge.com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3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1" r:id="rId3"/>
    <p:sldLayoutId id="2147483702" r:id="rId4"/>
    <p:sldLayoutId id="2147483698" r:id="rId5"/>
    <p:sldLayoutId id="2147483704" r:id="rId6"/>
    <p:sldLayoutId id="2147483700" r:id="rId7"/>
    <p:sldLayoutId id="214748370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4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7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페이지 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 이후 최초 시안이었던 왼쪽에서 홈화면을 추가한 오른쪽으로 변경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세부 페이지 기능설명</a:t>
            </a:r>
            <a:r>
              <a:rPr lang="en-US" altLang="ko-KR"/>
              <a:t> 1</a:t>
            </a:r>
            <a:r>
              <a:rPr lang="ko-KR" altLang="en-US"/>
              <a:t>번</a:t>
            </a:r>
            <a:endParaRPr lang="en-US" altLang="ko-KR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8BE55-06B2-BD28-13F2-0A631CA1A8F6}"/>
              </a:ext>
            </a:extLst>
          </p:cNvPr>
          <p:cNvSpPr/>
          <p:nvPr/>
        </p:nvSpPr>
        <p:spPr>
          <a:xfrm>
            <a:off x="1070609" y="1467803"/>
            <a:ext cx="762001" cy="126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E46750-7A3A-EE44-CD04-488578F1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39" y="1082701"/>
            <a:ext cx="1584319" cy="24700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9A815E8-0760-89BE-1427-C5C9DA80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11" y="1308774"/>
            <a:ext cx="1420491" cy="2017951"/>
          </a:xfrm>
          <a:prstGeom prst="rect">
            <a:avLst/>
          </a:prstGeom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E524E6FE-C6EF-C73D-7E9E-483ECBE6A32A}"/>
              </a:ext>
            </a:extLst>
          </p:cNvPr>
          <p:cNvSpPr/>
          <p:nvPr/>
        </p:nvSpPr>
        <p:spPr>
          <a:xfrm>
            <a:off x="8724843" y="2260601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Dim_PMK_Branch_ISMS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Dim_EZD_Branch_ISMS</a:t>
            </a:r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기존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에 있던 지점 필터는 쿼리를 기반으로 조회를 했기 때문에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 둘다 합쳐서 하나의 필터로 만들고 이를 조회할때는 테이블에서 나눠서 값이 없는 쪽도 모두 나오게 조회가 가능하였음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그러나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쿼리 기반 조회가 아니고 테이블 기준으로 조회가 되다보니 지점 필터 하나만 넣게 되었을때 그 필터가 </a:t>
            </a:r>
            <a:r>
              <a:rPr lang="en-US" altLang="ko-KR">
                <a:latin typeface="+mn-ea"/>
              </a:rPr>
              <a:t>PMK</a:t>
            </a:r>
            <a:r>
              <a:rPr lang="ko-KR" altLang="en-US">
                <a:latin typeface="+mn-ea"/>
              </a:rPr>
              <a:t> 중심조회인지</a:t>
            </a:r>
            <a:r>
              <a:rPr lang="en-US" altLang="ko-KR">
                <a:latin typeface="+mn-ea"/>
              </a:rPr>
              <a:t>, EZD </a:t>
            </a:r>
            <a:r>
              <a:rPr lang="ko-KR" altLang="en-US">
                <a:latin typeface="+mn-ea"/>
              </a:rPr>
              <a:t>중심 조회인지를 선택해 주어야 함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>
                <a:latin typeface="+mn-ea"/>
              </a:rPr>
              <a:t>이렇게 되면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지점을 중심으로 조회했을 때는 </a:t>
            </a:r>
            <a:r>
              <a:rPr lang="en-US" altLang="ko-KR">
                <a:latin typeface="+mn-ea"/>
              </a:rPr>
              <a:t>EZD</a:t>
            </a:r>
            <a:r>
              <a:rPr lang="ko-KR" altLang="en-US">
                <a:latin typeface="+mn-ea"/>
              </a:rPr>
              <a:t> 지점의 번호를 조회하게 된다면</a:t>
            </a:r>
            <a:r>
              <a:rPr lang="en-US" altLang="ko-KR">
                <a:latin typeface="+mn-ea"/>
              </a:rPr>
              <a:t>, PMK </a:t>
            </a:r>
            <a:r>
              <a:rPr lang="ko-KR" altLang="en-US">
                <a:latin typeface="+mn-ea"/>
              </a:rPr>
              <a:t>지점 테이블과 연결이 되기 때문에 테이블에 아무것도 조회가 되지 않음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따라서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미팅에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지점을 각각 두어서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지점만 조회하여도 연결되는 </a:t>
            </a:r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지점이 조회 화면에 나올수 있게끔 변경하기로 협의 완료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결과적으로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조회화면 결과값과는 차이가 없으며 조회를 하는 당사자가 어떤 지점을 중심으로 필터에서 먼저 선택하는 방식으로 변경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세부 페이지 기능설명</a:t>
            </a:r>
            <a:r>
              <a:rPr lang="en-US" altLang="ko-KR"/>
              <a:t> 2</a:t>
            </a:r>
            <a:r>
              <a:rPr lang="ko-KR" altLang="en-US"/>
              <a:t>번</a:t>
            </a:r>
            <a:endParaRPr lang="en-US" altLang="ko-KR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911F8C-74D4-ACCE-7AD3-9A99E9F25961}"/>
              </a:ext>
            </a:extLst>
          </p:cNvPr>
          <p:cNvSpPr/>
          <p:nvPr/>
        </p:nvSpPr>
        <p:spPr>
          <a:xfrm>
            <a:off x="2221706" y="1735931"/>
            <a:ext cx="1171575" cy="126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E92EC-1D00-C544-D88C-938DCF1D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6" t="26501" r="46621" b="66806"/>
          <a:stretch/>
        </p:blipFill>
        <p:spPr>
          <a:xfrm>
            <a:off x="9618133" y="1953682"/>
            <a:ext cx="2319868" cy="364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0CEA7-8677-DA01-4EA7-6E9F6EF4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1" t="9658" r="51672" b="82465"/>
          <a:stretch/>
        </p:blipFill>
        <p:spPr>
          <a:xfrm>
            <a:off x="6405607" y="1953682"/>
            <a:ext cx="1814468" cy="3640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6081568-2030-9458-81D0-047F20F60205}"/>
              </a:ext>
            </a:extLst>
          </p:cNvPr>
          <p:cNvSpPr/>
          <p:nvPr/>
        </p:nvSpPr>
        <p:spPr>
          <a:xfrm>
            <a:off x="8649429" y="1993900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 버튼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보고서의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보고서 보기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버튼은 </a:t>
            </a:r>
            <a:r>
              <a:rPr lang="en-US" altLang="ko-KR"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사라짐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필터를 선택한 후 아무것도 누르지 않아도 자동으로 조회됨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보고서를 보다가 </a:t>
            </a:r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화면으로 이동을 편하게 하기 위한 기능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세부 페이지 기능설명</a:t>
            </a:r>
            <a:r>
              <a:rPr lang="en-US" altLang="ko-KR"/>
              <a:t> 3</a:t>
            </a:r>
            <a:r>
              <a:rPr lang="ko-KR" altLang="en-US"/>
              <a:t>번</a:t>
            </a:r>
            <a:endParaRPr lang="en-US" altLang="ko-KR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603743" y="1682488"/>
            <a:ext cx="680252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B5EC6-0AFF-F999-B9C8-A338135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84" y="2165325"/>
            <a:ext cx="2029370" cy="4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업데이트 시간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요청사항인 업데이트 시간 기능 추가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매일 업데이트 시간과 가장 마지막으로 업데이트된 시간을 표시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세부 페이지 기능설명</a:t>
            </a:r>
            <a:r>
              <a:rPr lang="en-US" altLang="ko-KR"/>
              <a:t> 4</a:t>
            </a:r>
            <a:r>
              <a:rPr lang="ko-KR" altLang="en-US"/>
              <a:t>번</a:t>
            </a:r>
            <a:endParaRPr lang="en-US" altLang="ko-KR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151304" y="1830126"/>
            <a:ext cx="1106495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70E95-4739-3F7A-530C-7AEFB13E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36" y="1856810"/>
            <a:ext cx="5272496" cy="5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저장 기능 변경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SSRS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를 조회했을때 페이지와 같이 나오는 상단 바 부분과 필터를 숨겨주는 기능이 생략될 예정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페이지는 스크롤로 대체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저장 기능은 조회 후 테이블 위에 점 세개를 누르고 </a:t>
            </a:r>
            <a:r>
              <a:rPr lang="en-US" altLang="ko-KR">
                <a:latin typeface="+mn-ea"/>
              </a:rPr>
              <a:t>Export data</a:t>
            </a:r>
            <a:r>
              <a:rPr lang="ko-KR" altLang="en-US">
                <a:latin typeface="+mn-ea"/>
              </a:rPr>
              <a:t>를 누르면 외부로 저장 가능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세부 페이지 기능설명</a:t>
            </a:r>
            <a:r>
              <a:rPr lang="en-US" altLang="ko-KR"/>
              <a:t> 5</a:t>
            </a:r>
            <a:r>
              <a:rPr lang="ko-KR" altLang="en-US"/>
              <a:t>번</a:t>
            </a:r>
            <a:endParaRPr lang="en-US" altLang="ko-KR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31EC9-3261-5022-4D2E-5F09EF2F4F83}"/>
              </a:ext>
            </a:extLst>
          </p:cNvPr>
          <p:cNvSpPr/>
          <p:nvPr/>
        </p:nvSpPr>
        <p:spPr>
          <a:xfrm>
            <a:off x="2271667" y="1993106"/>
            <a:ext cx="2945652" cy="624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1113A-D420-3BBE-F5CF-690E72A7E1A2}"/>
              </a:ext>
            </a:extLst>
          </p:cNvPr>
          <p:cNvGrpSpPr/>
          <p:nvPr/>
        </p:nvGrpSpPr>
        <p:grpSpPr>
          <a:xfrm>
            <a:off x="7607411" y="1384014"/>
            <a:ext cx="4281135" cy="2163725"/>
            <a:chOff x="8717507" y="2382537"/>
            <a:chExt cx="4281135" cy="20100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73C102-8739-7FD5-530F-DD7AAB109CAD}"/>
                </a:ext>
              </a:extLst>
            </p:cNvPr>
            <p:cNvGrpSpPr/>
            <p:nvPr/>
          </p:nvGrpSpPr>
          <p:grpSpPr>
            <a:xfrm>
              <a:off x="9129812" y="2382537"/>
              <a:ext cx="3868830" cy="2010056"/>
              <a:chOff x="9129812" y="2382537"/>
              <a:chExt cx="3868830" cy="20100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D1C1A13-0D97-633A-C4D4-902452421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812" y="3579906"/>
                <a:ext cx="2553056" cy="54300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4A79106-F8A2-E6C6-EBBC-2EDC961AD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6798" y="2382537"/>
                <a:ext cx="1571844" cy="2010056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CAD501-54FA-1B4E-C669-3AFEB6AB7565}"/>
                </a:ext>
              </a:extLst>
            </p:cNvPr>
            <p:cNvSpPr/>
            <p:nvPr/>
          </p:nvSpPr>
          <p:spPr>
            <a:xfrm>
              <a:off x="8717507" y="2772695"/>
              <a:ext cx="1781055" cy="33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9F790-6BEE-6B29-6984-1E78671FB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90" y="1036323"/>
            <a:ext cx="5217319" cy="24693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BA43D2-854F-F246-52F9-3E6B5249C44E}"/>
              </a:ext>
            </a:extLst>
          </p:cNvPr>
          <p:cNvSpPr/>
          <p:nvPr/>
        </p:nvSpPr>
        <p:spPr>
          <a:xfrm rot="2635673">
            <a:off x="9123984" y="1553065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조회 화면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결과 조회 부분</a:t>
            </a:r>
            <a:r>
              <a:rPr lang="ko-KR" altLang="en-US">
                <a:latin typeface="+mn-ea"/>
              </a:rPr>
              <a:t>은 스크롤로 조정하고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현재 임의로 설정해둔 것이며 글자 크기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최대 볼수 있는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row 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숫자 등 변경 가능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/>
              <a:t>세부 페이지 기능설명</a:t>
            </a:r>
            <a:r>
              <a:rPr lang="en-US" altLang="ko-KR"/>
              <a:t> 6</a:t>
            </a:r>
            <a:r>
              <a:rPr lang="ko-KR" altLang="en-US"/>
              <a:t>번</a:t>
            </a:r>
            <a:endParaRPr lang="en-US" altLang="ko-KR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F3806A-A6E8-9E59-C501-CE913FBF0E47}"/>
              </a:ext>
            </a:extLst>
          </p:cNvPr>
          <p:cNvSpPr/>
          <p:nvPr/>
        </p:nvSpPr>
        <p:spPr>
          <a:xfrm>
            <a:off x="2208013" y="2063165"/>
            <a:ext cx="3025139" cy="148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DD254-7992-85DC-BEA1-50E1F4FEB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02" t="40514" r="4667" b="3514"/>
          <a:stretch/>
        </p:blipFill>
        <p:spPr>
          <a:xfrm>
            <a:off x="6907742" y="1260017"/>
            <a:ext cx="4301066" cy="21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7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필립모리스 로고 </a:t>
            </a:r>
            <a:r>
              <a:rPr lang="en-US" altLang="ko-KR"/>
              <a:t>: </a:t>
            </a:r>
            <a:r>
              <a:rPr lang="ko-KR" altLang="en-US"/>
              <a:t>클릭 시 </a:t>
            </a:r>
            <a:r>
              <a:rPr lang="en-US" altLang="ko-KR"/>
              <a:t>HOME </a:t>
            </a:r>
            <a:r>
              <a:rPr lang="ko-KR" altLang="en-US"/>
              <a:t>화면으로 이동</a:t>
            </a:r>
            <a:endParaRPr lang="en-US" altLang="ko-KR"/>
          </a:p>
          <a:p>
            <a:r>
              <a:rPr lang="en-US" altLang="ko-KR"/>
              <a:t>2.</a:t>
            </a:r>
            <a:r>
              <a:rPr lang="ko-KR" altLang="en-US"/>
              <a:t>보고서 제목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Power</a:t>
            </a:r>
            <a:r>
              <a:rPr lang="ko-KR" altLang="en-US"/>
              <a:t> </a:t>
            </a:r>
            <a:r>
              <a:rPr lang="en-US" altLang="ko-KR"/>
              <a:t>BI</a:t>
            </a:r>
            <a:r>
              <a:rPr lang="ko-KR" altLang="en-US"/>
              <a:t> 내 개체가 아닌 바탕화면 이미지로 텍스트 저장</a:t>
            </a:r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새로고침 주기 및 최근 새로고침 정보 </a:t>
            </a:r>
            <a:r>
              <a:rPr lang="en-US" altLang="ko-KR"/>
              <a:t>: </a:t>
            </a:r>
            <a:r>
              <a:rPr lang="ko-KR" altLang="en-US"/>
              <a:t>주기의 경우 이미지 텍스트로 저장되고 최근 새로고침 정보는 </a:t>
            </a:r>
            <a:r>
              <a:rPr lang="en-US" altLang="ko-KR"/>
              <a:t>Power BI </a:t>
            </a:r>
            <a:r>
              <a:rPr lang="ko-KR" altLang="en-US"/>
              <a:t>개체인 카드로 진행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필립모리스 로고 </a:t>
            </a:r>
            <a:r>
              <a:rPr lang="en-US" altLang="ko-KR"/>
              <a:t>: </a:t>
            </a:r>
            <a:r>
              <a:rPr lang="ko-KR" altLang="en-US"/>
              <a:t>이미지 및 책갈피</a:t>
            </a:r>
            <a:endParaRPr lang="en-US" altLang="ko-KR"/>
          </a:p>
          <a:p>
            <a:r>
              <a:rPr lang="ko-KR" altLang="en-US"/>
              <a:t>보고서 제목 </a:t>
            </a:r>
            <a:r>
              <a:rPr lang="en-US" altLang="ko-KR"/>
              <a:t>: </a:t>
            </a:r>
            <a:r>
              <a:rPr lang="ko-KR" altLang="en-US"/>
              <a:t>이미지</a:t>
            </a:r>
            <a:endParaRPr lang="en-US" altLang="ko-KR"/>
          </a:p>
          <a:p>
            <a:r>
              <a:rPr lang="ko-KR" altLang="en-US"/>
              <a:t>새로고침 </a:t>
            </a:r>
            <a:r>
              <a:rPr lang="en-US" altLang="ko-KR"/>
              <a:t>: </a:t>
            </a:r>
            <a:r>
              <a:rPr lang="ko-KR" altLang="en-US"/>
              <a:t>이미지 및 카드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54471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1E58B2-DE85-D840-2109-A35CBC0E8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33"/>
          <a:stretch/>
        </p:blipFill>
        <p:spPr>
          <a:xfrm>
            <a:off x="7223601" y="2388209"/>
            <a:ext cx="3385351" cy="644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A7A54B-16C0-126D-7E1F-2CC89A03D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841"/>
          <a:stretch/>
        </p:blipFill>
        <p:spPr>
          <a:xfrm>
            <a:off x="7223602" y="1553707"/>
            <a:ext cx="872834" cy="64432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DDD9EC4-7B2F-FDA1-BF93-ED5E1F105A9C}"/>
              </a:ext>
            </a:extLst>
          </p:cNvPr>
          <p:cNvSpPr/>
          <p:nvPr/>
        </p:nvSpPr>
        <p:spPr>
          <a:xfrm>
            <a:off x="7015368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9D7DDF-23DE-E1DA-7CA8-D8DD449B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8" r="78082"/>
          <a:stretch/>
        </p:blipFill>
        <p:spPr>
          <a:xfrm>
            <a:off x="8762261" y="1553707"/>
            <a:ext cx="1810512" cy="64432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B222853-2A8A-35E0-5092-7990EA73C2DC}"/>
              </a:ext>
            </a:extLst>
          </p:cNvPr>
          <p:cNvSpPr/>
          <p:nvPr/>
        </p:nvSpPr>
        <p:spPr>
          <a:xfrm>
            <a:off x="8596796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F5D62F-D9C1-D4FA-8734-288B662020AA}"/>
              </a:ext>
            </a:extLst>
          </p:cNvPr>
          <p:cNvSpPr/>
          <p:nvPr/>
        </p:nvSpPr>
        <p:spPr>
          <a:xfrm>
            <a:off x="7015368" y="2267066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738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지점 중 </a:t>
            </a:r>
            <a:r>
              <a:rPr lang="en-US" altLang="ko-KR"/>
              <a:t>FCE </a:t>
            </a:r>
            <a:r>
              <a:rPr lang="ko-KR" altLang="en-US"/>
              <a:t>담당에 대한 필터</a:t>
            </a:r>
            <a:endParaRPr lang="en-US" altLang="ko-KR"/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지점 중 </a:t>
            </a:r>
            <a:r>
              <a:rPr lang="en-US" altLang="ko-KR"/>
              <a:t>SR </a:t>
            </a:r>
            <a:r>
              <a:rPr lang="ko-KR" altLang="en-US"/>
              <a:t>담당에 대한 필터</a:t>
            </a:r>
            <a:endParaRPr lang="en-US" altLang="ko-KR"/>
          </a:p>
          <a:p>
            <a:r>
              <a:rPr lang="ko-KR" altLang="en-US"/>
              <a:t>존코드 </a:t>
            </a:r>
            <a:r>
              <a:rPr lang="en-US" altLang="ko-KR"/>
              <a:t>: PMK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EZD</a:t>
            </a:r>
            <a:r>
              <a:rPr lang="ko-KR" altLang="en-US"/>
              <a:t>지점에 대한 존코드에 대한 필터</a:t>
            </a:r>
            <a:endParaRPr lang="en-US" altLang="ko-KR"/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ko-KR" altLang="en-US"/>
              <a:t>소매점 유형인 </a:t>
            </a:r>
            <a:r>
              <a:rPr lang="en-US" altLang="ko-KR"/>
              <a:t>KA, GT</a:t>
            </a:r>
            <a:r>
              <a:rPr lang="ko-KR" altLang="en-US"/>
              <a:t>에 대한 필터</a:t>
            </a:r>
            <a:endParaRPr lang="en-US" altLang="ko-KR"/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ko-KR" altLang="en-US"/>
              <a:t>소매점 코드에 대한 필터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en-US" altLang="ko-KR" err="1"/>
              <a:t>Dim_Zone_CD_ISMS</a:t>
            </a:r>
            <a:endParaRPr lang="en-US" altLang="ko-KR"/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 altLang="ko-KR"/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70719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25871" r="7187" b="69253"/>
          <a:stretch/>
        </p:blipFill>
        <p:spPr>
          <a:xfrm>
            <a:off x="6294298" y="1917700"/>
            <a:ext cx="5507332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ko-KR" altLang="en-US"/>
              <a:t>소매점별 정보가 담긴 내용으로 스크롤을 통해 다양한 정보를 확인할 수 있음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ko-KR" altLang="en-US"/>
              <a:t>테이블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en-US" altLang="ko-KR" err="1"/>
              <a:t>Fct_Retail_View_ISMS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테이블 개체가 아닌 행렬 개체를 사용할 경우 지금 </a:t>
            </a:r>
            <a:r>
              <a:rPr lang="en-US" altLang="ko-KR"/>
              <a:t>SSRS </a:t>
            </a:r>
            <a:r>
              <a:rPr lang="ko-KR" altLang="en-US"/>
              <a:t>보고서와 동일하게 원하는 컬럼을 고정하여 두고 볼 수 있지만</a:t>
            </a:r>
            <a:r>
              <a:rPr lang="en-US" altLang="ko-KR"/>
              <a:t>, Power BI </a:t>
            </a:r>
            <a:r>
              <a:rPr lang="ko-KR" altLang="en-US"/>
              <a:t>화면 구성된 크기에서 특정열들을 고정을 할 경우 다른 내용이 많이 담겨 보이지 않으므로 테이블을 권장</a:t>
            </a:r>
            <a:r>
              <a:rPr lang="en-US" altLang="ko-KR"/>
              <a:t>. </a:t>
            </a:r>
            <a:r>
              <a:rPr lang="ko-KR" altLang="en-US"/>
              <a:t>혹은  페이지 너비를 늘리는 것을 권장함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879908"/>
            <a:ext cx="3515557" cy="15490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31787" r="7187" b="4378"/>
          <a:stretch/>
        </p:blipFill>
        <p:spPr>
          <a:xfrm>
            <a:off x="6294298" y="1105327"/>
            <a:ext cx="5507332" cy="24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3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6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AB51D5-7DF6-4C34-59C4-96A3EA4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468B-69EC-7322-A9F1-CCF79A0B19FC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D186A-F15A-CF97-7168-0EB9B6A6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0F2C6-BFDC-E5E9-E38C-F8D2D631893D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52A962-3142-A9E8-53A9-A3CB6565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52976"/>
              </p:ext>
            </p:extLst>
          </p:nvPr>
        </p:nvGraphicFramePr>
        <p:xfrm>
          <a:off x="350363" y="3014821"/>
          <a:ext cx="11270647" cy="299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23 (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최초 작성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화면 설계서 기준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Storyboard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재구성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2023.08.25 (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피드백 및 수정사항 작성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4EED6-CF4C-18A4-8E1D-CCE1EA84B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00-01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6E932-9DB2-5252-31A0-162CDF5DA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해당 화면 없음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C532-C754-CD3D-2B1B-716D159CD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B608032-42F1-5475-39C0-50FEA2DF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1662"/>
              </p:ext>
            </p:extLst>
          </p:nvPr>
        </p:nvGraphicFramePr>
        <p:xfrm>
          <a:off x="350363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58AAC914-23C0-90F5-40EC-49AB8560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3144"/>
              </p:ext>
            </p:extLst>
          </p:nvPr>
        </p:nvGraphicFramePr>
        <p:xfrm>
          <a:off x="417881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고객사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대상사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8088FCB-36EE-5576-AF69-2663C07E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81538"/>
              </p:ext>
            </p:extLst>
          </p:nvPr>
        </p:nvGraphicFramePr>
        <p:xfrm>
          <a:off x="800726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63DCC898-FC3E-ADFD-621F-12D4D988CD41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C1061E83-8012-7878-98A3-DD4C0EAD5032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1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9.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50556" y="2257163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 t="1" r="94094" b="17921"/>
          <a:stretch/>
        </p:blipFill>
        <p:spPr>
          <a:xfrm>
            <a:off x="568642" y="2256392"/>
            <a:ext cx="58103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2991A2-B033-B279-FB09-D1C67707BF1E}"/>
              </a:ext>
            </a:extLst>
          </p:cNvPr>
          <p:cNvSpPr/>
          <p:nvPr/>
        </p:nvSpPr>
        <p:spPr>
          <a:xfrm>
            <a:off x="2468402" y="2240199"/>
            <a:ext cx="5877399" cy="3623330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E06DA-1A09-2B4E-584A-BCDAA9FB4F01}"/>
              </a:ext>
            </a:extLst>
          </p:cNvPr>
          <p:cNvSpPr/>
          <p:nvPr/>
        </p:nvSpPr>
        <p:spPr>
          <a:xfrm>
            <a:off x="4429728" y="2246305"/>
            <a:ext cx="2022926" cy="3613330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84D15AEF-EC45-1D03-E2BC-E607B245E15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2" y="2431550"/>
            <a:ext cx="1303931" cy="66282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70747C8-1034-450A-95AC-AF1C99695703}"/>
              </a:ext>
            </a:extLst>
          </p:cNvPr>
          <p:cNvSpPr txBox="1"/>
          <p:nvPr/>
        </p:nvSpPr>
        <p:spPr>
          <a:xfrm>
            <a:off x="4429725" y="3894440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39152C3-DA2F-325D-0B7A-8D452AC8CEE8}"/>
              </a:ext>
            </a:extLst>
          </p:cNvPr>
          <p:cNvSpPr txBox="1"/>
          <p:nvPr/>
        </p:nvSpPr>
        <p:spPr>
          <a:xfrm>
            <a:off x="4473175" y="4392490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4651CAB-25E4-44A7-A94F-41EDD876F0E3}"/>
              </a:ext>
            </a:extLst>
          </p:cNvPr>
          <p:cNvSpPr txBox="1"/>
          <p:nvPr/>
        </p:nvSpPr>
        <p:spPr>
          <a:xfrm>
            <a:off x="4482288" y="4875083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9561341-1534-B4D9-0227-6DBA487F2FE6}"/>
              </a:ext>
            </a:extLst>
          </p:cNvPr>
          <p:cNvCxnSpPr>
            <a:cxnSpLocks/>
          </p:cNvCxnSpPr>
          <p:nvPr/>
        </p:nvCxnSpPr>
        <p:spPr>
          <a:xfrm>
            <a:off x="4674974" y="4153025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2919EA76-A83C-7279-0670-236C545FEAAA}"/>
              </a:ext>
            </a:extLst>
          </p:cNvPr>
          <p:cNvCxnSpPr>
            <a:cxnSpLocks/>
          </p:cNvCxnSpPr>
          <p:nvPr/>
        </p:nvCxnSpPr>
        <p:spPr>
          <a:xfrm>
            <a:off x="4674974" y="4638298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D0F60B1-D4E9-D087-CB09-A3098885DF72}"/>
              </a:ext>
            </a:extLst>
          </p:cNvPr>
          <p:cNvCxnSpPr>
            <a:cxnSpLocks/>
          </p:cNvCxnSpPr>
          <p:nvPr/>
        </p:nvCxnSpPr>
        <p:spPr>
          <a:xfrm>
            <a:off x="4684084" y="51273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F6592DF-4560-F71B-F5D4-5EA1880943A3}"/>
              </a:ext>
            </a:extLst>
          </p:cNvPr>
          <p:cNvSpPr txBox="1"/>
          <p:nvPr/>
        </p:nvSpPr>
        <p:spPr>
          <a:xfrm>
            <a:off x="4428658" y="3260729"/>
            <a:ext cx="2022926" cy="415498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05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GENERAL</a:t>
            </a:r>
          </a:p>
          <a:p>
            <a:r>
              <a:rPr lang="en-US" sz="105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3072-B95E-4EC2-EBD1-B80DEE78B7F7}"/>
              </a:ext>
            </a:extLst>
          </p:cNvPr>
          <p:cNvSpPr txBox="1"/>
          <p:nvPr/>
        </p:nvSpPr>
        <p:spPr>
          <a:xfrm>
            <a:off x="4482289" y="5357685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63B07-E681-87C0-96D1-0F660F41FC25}"/>
              </a:ext>
            </a:extLst>
          </p:cNvPr>
          <p:cNvCxnSpPr>
            <a:cxnSpLocks/>
          </p:cNvCxnSpPr>
          <p:nvPr/>
        </p:nvCxnSpPr>
        <p:spPr>
          <a:xfrm>
            <a:off x="4684085" y="5609996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2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9.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40376" y="2803263"/>
            <a:ext cx="1442094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 t="1" r="94094" b="17921"/>
          <a:stretch/>
        </p:blipFill>
        <p:spPr>
          <a:xfrm>
            <a:off x="558462" y="2802492"/>
            <a:ext cx="59040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9FFF2-4692-84C2-D3FD-D78D980AF3B4}"/>
              </a:ext>
            </a:extLst>
          </p:cNvPr>
          <p:cNvSpPr/>
          <p:nvPr/>
        </p:nvSpPr>
        <p:spPr>
          <a:xfrm>
            <a:off x="2465701" y="2235834"/>
            <a:ext cx="5880100" cy="1237204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B9976-1567-42AD-E25A-219DFA7AE143}"/>
              </a:ext>
            </a:extLst>
          </p:cNvPr>
          <p:cNvSpPr txBox="1"/>
          <p:nvPr/>
        </p:nvSpPr>
        <p:spPr>
          <a:xfrm>
            <a:off x="2465909" y="3165260"/>
            <a:ext cx="5879853" cy="307777"/>
          </a:xfrm>
          <a:prstGeom prst="rect">
            <a:avLst/>
          </a:prstGeom>
          <a:solidFill>
            <a:srgbClr val="DD1823">
              <a:alpha val="23137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POSM REPORT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1FA987-356D-5FB3-6E8E-A004367E3562}"/>
              </a:ext>
            </a:extLst>
          </p:cNvPr>
          <p:cNvGrpSpPr/>
          <p:nvPr/>
        </p:nvGrpSpPr>
        <p:grpSpPr>
          <a:xfrm>
            <a:off x="4708278" y="2362413"/>
            <a:ext cx="1433151" cy="816496"/>
            <a:chOff x="916108" y="1360765"/>
            <a:chExt cx="1664352" cy="1126608"/>
          </a:xfrm>
        </p:grpSpPr>
        <p:pic>
          <p:nvPicPr>
            <p:cNvPr id="10" name="Picture 4" descr="Philip morris">
              <a:extLst>
                <a:ext uri="{FF2B5EF4-FFF2-40B4-BE49-F238E27FC236}">
                  <a16:creationId xmlns:a16="http://schemas.microsoft.com/office/drawing/2014/main" id="{321DAD27-0BEA-328A-2CA4-3639E806FC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945" b="62969" l="26500" r="75200">
                          <a14:foregroundMark x1="39300" y1="61469" x2="39300" y2="61469"/>
                          <a14:foregroundMark x1="61400" y1="62069" x2="61400" y2="62069"/>
                          <a14:foregroundMark x1="39100" y1="62819" x2="39100" y2="62819"/>
                          <a14:foregroundMark x1="61700" y1="63268" x2="61700" y2="63268"/>
                          <a14:foregroundMark x1="26800" y1="29235" x2="26800" y2="29235"/>
                          <a14:foregroundMark x1="26900" y1="32384" x2="26900" y2="32384"/>
                          <a14:foregroundMark x1="26700" y1="54423" x2="26700" y2="54423"/>
                          <a14:foregroundMark x1="26500" y1="60720" x2="26500" y2="60720"/>
                          <a14:backgroundMark x1="34800" y1="16792" x2="34800" y2="16792"/>
                          <a14:backgroundMark x1="34100" y1="16642" x2="34100" y2="16642"/>
                          <a14:backgroundMark x1="36900" y1="15742" x2="36900" y2="15742"/>
                          <a14:backgroundMark x1="41500" y1="38831" x2="41500" y2="388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8" t="4882" r="18737" b="32655"/>
            <a:stretch/>
          </p:blipFill>
          <p:spPr bwMode="auto">
            <a:xfrm>
              <a:off x="1172913" y="1360765"/>
              <a:ext cx="1150742" cy="75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4ED1F5-C5C4-E883-3DD2-BC49DAB1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6108" y="1964154"/>
              <a:ext cx="1664352" cy="52321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FF5D4-CD61-7755-42A8-03D771B8B6D0}"/>
              </a:ext>
            </a:extLst>
          </p:cNvPr>
          <p:cNvSpPr/>
          <p:nvPr/>
        </p:nvSpPr>
        <p:spPr>
          <a:xfrm>
            <a:off x="2596814" y="3778367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1. MR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 소매점 유지 현황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 Priority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08950-2FBC-0556-5407-0BFA08184E2D}"/>
              </a:ext>
            </a:extLst>
          </p:cNvPr>
          <p:cNvSpPr/>
          <p:nvPr/>
        </p:nvSpPr>
        <p:spPr>
          <a:xfrm>
            <a:off x="2598304" y="4225300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2. SR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 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Priority</a:t>
            </a: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723CD5-BC1A-37E7-D16C-60961333B1CC}"/>
              </a:ext>
            </a:extLst>
          </p:cNvPr>
          <p:cNvSpPr/>
          <p:nvPr/>
        </p:nvSpPr>
        <p:spPr>
          <a:xfrm>
            <a:off x="2607676" y="4708021"/>
            <a:ext cx="2713254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3. MR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9B6A6-FD7B-13FE-CEED-5EA00C92D767}"/>
              </a:ext>
            </a:extLst>
          </p:cNvPr>
          <p:cNvSpPr/>
          <p:nvPr/>
        </p:nvSpPr>
        <p:spPr>
          <a:xfrm>
            <a:off x="2612438" y="5185120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4. SR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FEF3D7-8B44-6CA9-D02D-840088F2DC52}"/>
              </a:ext>
            </a:extLst>
          </p:cNvPr>
          <p:cNvSpPr/>
          <p:nvPr/>
        </p:nvSpPr>
        <p:spPr>
          <a:xfrm>
            <a:off x="5476088" y="3769141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5. CVS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 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Compliance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예외 승인 사항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531B-0827-6B48-DEA4-F8370666DFAD}"/>
              </a:ext>
            </a:extLst>
          </p:cNvPr>
          <p:cNvSpPr/>
          <p:nvPr/>
        </p:nvSpPr>
        <p:spPr>
          <a:xfrm>
            <a:off x="5477743" y="4225212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6.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설치 철거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E176F5-7D56-1D28-65C6-C48A9D2D7070}"/>
              </a:ext>
            </a:extLst>
          </p:cNvPr>
          <p:cNvSpPr/>
          <p:nvPr/>
        </p:nvSpPr>
        <p:spPr>
          <a:xfrm>
            <a:off x="5472431" y="4737100"/>
            <a:ext cx="2713254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7.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이송 활동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1C97C6-5EB8-5B5B-5F13-6D3F6CEB44DF}"/>
              </a:ext>
            </a:extLst>
          </p:cNvPr>
          <p:cNvSpPr/>
          <p:nvPr/>
        </p:nvSpPr>
        <p:spPr>
          <a:xfrm>
            <a:off x="5472431" y="5186904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8.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재고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20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3</a:t>
            </a:r>
          </a:p>
          <a:p>
            <a:endParaRPr lang="en-US" altLang="ko-KR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세부 페이지 디자인 </a:t>
            </a:r>
            <a:r>
              <a:rPr lang="en-US" altLang="ko-KR"/>
              <a:t>1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/>
        </p:nvGraphicFramePr>
        <p:xfrm>
          <a:off x="2801011" y="2940049"/>
          <a:ext cx="5532038" cy="28128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39898" y="2194434"/>
            <a:ext cx="5880101" cy="367931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1C8DE10-E3B0-87DF-E854-C2A8EA00A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5B064AE-57C0-3216-53E2-BFABC2A9F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2118A81-20A0-6156-DBBC-B0B0B96DC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D06F4B-DFF9-9981-3E37-3AB21E0282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ABEF7EF-3565-8504-E5D1-0257DAFCD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2EB9A18-FACF-8F4A-A47C-9F0009786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3D349B1-5960-F35C-790C-9A5E4B8D9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459" b="-2373"/>
          <a:stretch/>
        </p:blipFill>
        <p:spPr>
          <a:xfrm>
            <a:off x="3790104" y="2727203"/>
            <a:ext cx="651962" cy="20174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1A2B340-8088-1B1B-0B61-8802DBE392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0483801-A4B7-A327-25E3-8B6F8E340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6110" b="5692"/>
          <a:stretch/>
        </p:blipFill>
        <p:spPr>
          <a:xfrm>
            <a:off x="4411972" y="2701768"/>
            <a:ext cx="1984351" cy="20174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9320B3FE-C6B2-9B04-5502-EEDA89F50C1D}"/>
              </a:ext>
            </a:extLst>
          </p:cNvPr>
          <p:cNvSpPr txBox="1"/>
          <p:nvPr/>
        </p:nvSpPr>
        <p:spPr>
          <a:xfrm>
            <a:off x="6381016" y="2670550"/>
            <a:ext cx="2042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84210-B313-FA70-C87A-CE847BAC4C24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94BFC38-E48B-678E-BDC5-42EC3D2FD3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A2A8C7-7077-AE9D-1E66-909C919DC319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</p:spTree>
    <p:extLst>
      <p:ext uri="{BB962C8B-B14F-4D97-AF65-F5344CB8AC3E}">
        <p14:creationId xmlns:p14="http://schemas.microsoft.com/office/powerpoint/2010/main" val="50978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세부 페이지 디자인 </a:t>
            </a:r>
            <a:r>
              <a:rPr lang="en-US" altLang="ko-KR"/>
              <a:t>2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18691"/>
              </p:ext>
            </p:extLst>
          </p:nvPr>
        </p:nvGraphicFramePr>
        <p:xfrm>
          <a:off x="2680359" y="2940049"/>
          <a:ext cx="5762603" cy="28128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9624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99549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23547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91309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46083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22086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43624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600428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96353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폐점여부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상권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산업등급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1" y="3139281"/>
            <a:ext cx="5754378" cy="2675201"/>
            <a:chOff x="2132252" y="2041525"/>
            <a:chExt cx="5750766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781132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en-US" altLang="ko-KR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MR</a:t>
            </a:r>
            <a:r>
              <a:rPr lang="ko-KR" alt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 소매점 유지 현황</a:t>
            </a:r>
            <a:r>
              <a:rPr lang="en-US" altLang="ko-KR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 Priority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1C8DE10-E3B0-87DF-E854-C2A8EA00A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2" t="10033" r="84339" b="5229"/>
          <a:stretch/>
        </p:blipFill>
        <p:spPr>
          <a:xfrm>
            <a:off x="4693039" y="2551475"/>
            <a:ext cx="253988" cy="14765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5B064AE-57C0-3216-53E2-BFABC2A9F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3056243" y="2487792"/>
            <a:ext cx="612751" cy="21166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2118A81-20A0-6156-DBBC-B0B0B96DC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8" t="-33697"/>
          <a:stretch/>
        </p:blipFill>
        <p:spPr>
          <a:xfrm>
            <a:off x="6753210" y="2461751"/>
            <a:ext cx="1029824" cy="23296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D06F4B-DFF9-9981-3E37-3AB21E028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4083346" y="2483048"/>
            <a:ext cx="612751" cy="21166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ABEF7EF-3565-8504-E5D1-0257DAFCD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" r="63742" b="2736"/>
          <a:stretch/>
        </p:blipFill>
        <p:spPr>
          <a:xfrm>
            <a:off x="2581299" y="2517937"/>
            <a:ext cx="510516" cy="17682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2EB9A18-FACF-8F4A-A47C-9F00097867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67" t="-3067" r="4596" b="6832"/>
          <a:stretch/>
        </p:blipFill>
        <p:spPr>
          <a:xfrm>
            <a:off x="3657604" y="2519757"/>
            <a:ext cx="425741" cy="1749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3D349B1-5960-F35C-790C-9A5E4B8D9D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459" b="-2373"/>
          <a:stretch/>
        </p:blipFill>
        <p:spPr>
          <a:xfrm>
            <a:off x="4601240" y="2737434"/>
            <a:ext cx="651962" cy="20174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1A2B340-8088-1B1B-0B61-8802DBE39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4979349" y="2487463"/>
            <a:ext cx="612751" cy="21166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0483801-A4B7-A327-25E3-8B6F8E340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5217020" y="2698289"/>
            <a:ext cx="1298052" cy="20174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9320B3FE-C6B2-9B04-5502-EEDA89F50C1D}"/>
              </a:ext>
            </a:extLst>
          </p:cNvPr>
          <p:cNvSpPr txBox="1"/>
          <p:nvPr/>
        </p:nvSpPr>
        <p:spPr>
          <a:xfrm>
            <a:off x="6455374" y="2670550"/>
            <a:ext cx="2069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84210-B313-FA70-C87A-CE847BAC4C24}"/>
              </a:ext>
            </a:extLst>
          </p:cNvPr>
          <p:cNvSpPr/>
          <p:nvPr/>
        </p:nvSpPr>
        <p:spPr>
          <a:xfrm>
            <a:off x="542936" y="3079049"/>
            <a:ext cx="1439534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94BFC38-E48B-678E-BDC5-42EC3D2FD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0" t="1" r="94094" b="17921"/>
          <a:stretch/>
        </p:blipFill>
        <p:spPr>
          <a:xfrm>
            <a:off x="561022" y="3078278"/>
            <a:ext cx="58103" cy="115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25837A-7EED-2496-7588-763379DB320A}"/>
              </a:ext>
            </a:extLst>
          </p:cNvPr>
          <p:cNvSpPr/>
          <p:nvPr/>
        </p:nvSpPr>
        <p:spPr>
          <a:xfrm>
            <a:off x="5317116" y="2505237"/>
            <a:ext cx="1197956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POSMTYPE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9947E-6F34-0119-04FB-C416B6B133E0}"/>
              </a:ext>
            </a:extLst>
          </p:cNvPr>
          <p:cNvSpPr/>
          <p:nvPr/>
        </p:nvSpPr>
        <p:spPr>
          <a:xfrm>
            <a:off x="2322282" y="2717966"/>
            <a:ext cx="8617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시작일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0FAFCD-8909-C009-84A5-C2D3905DEF0B}"/>
              </a:ext>
            </a:extLst>
          </p:cNvPr>
          <p:cNvSpPr/>
          <p:nvPr/>
        </p:nvSpPr>
        <p:spPr>
          <a:xfrm>
            <a:off x="3372116" y="2717206"/>
            <a:ext cx="8617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종료일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9257DE-D945-A46A-FB84-0F1B4229C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6144224" y="2488553"/>
            <a:ext cx="612751" cy="211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843045-2C6F-CD58-202D-3DFE63265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2865874" y="2703545"/>
            <a:ext cx="730765" cy="201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210116-3BBA-0F6B-AE58-6225732E1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3911712" y="2699771"/>
            <a:ext cx="748025" cy="20174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8CFBE2-0950-EC90-40F2-B18015DC0F26}"/>
              </a:ext>
            </a:extLst>
          </p:cNvPr>
          <p:cNvSpPr/>
          <p:nvPr/>
        </p:nvSpPr>
        <p:spPr>
          <a:xfrm>
            <a:off x="7859028" y="2461751"/>
            <a:ext cx="575724" cy="251682"/>
          </a:xfrm>
          <a:prstGeom prst="roundRect">
            <a:avLst>
              <a:gd name="adj" fmla="val 12501"/>
            </a:avLst>
          </a:prstGeom>
          <a:solidFill>
            <a:srgbClr val="F7A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POSM </a:t>
            </a:r>
          </a:p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HOME</a:t>
            </a:r>
            <a:endParaRPr lang="en-US" sz="7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/>
              <a:t>세부 페이지 디자인 </a:t>
            </a:r>
            <a:r>
              <a:rPr lang="en-US" altLang="ko-KR"/>
              <a:t>2</a:t>
            </a:r>
          </a:p>
          <a:p>
            <a:endParaRPr lang="en-US" altLang="ko-KR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2CED2-A6D8-58F2-BFA4-41F585D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1397858"/>
            <a:ext cx="8737845" cy="47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세부 페이지 아웃라인</a:t>
            </a:r>
            <a:r>
              <a:rPr lang="en-US" altLang="ko-KR"/>
              <a:t>(</a:t>
            </a:r>
            <a:r>
              <a:rPr lang="ko-KR" altLang="en-US"/>
              <a:t>기능설명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61022" y="2194434"/>
            <a:ext cx="1413828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2602"/>
              </p:ext>
            </p:extLst>
          </p:nvPr>
        </p:nvGraphicFramePr>
        <p:xfrm>
          <a:off x="2801011" y="3130549"/>
          <a:ext cx="5532038" cy="26225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19528" y="2128816"/>
            <a:ext cx="5880101" cy="375874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D8CE1-DD61-C8CD-64D5-6333ED31FE71}"/>
              </a:ext>
            </a:extLst>
          </p:cNvPr>
          <p:cNvSpPr/>
          <p:nvPr/>
        </p:nvSpPr>
        <p:spPr>
          <a:xfrm>
            <a:off x="2842117" y="2923553"/>
            <a:ext cx="5406533" cy="14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9FE5A-F9F9-0CD4-3D25-F769D8F15CF7}"/>
              </a:ext>
            </a:extLst>
          </p:cNvPr>
          <p:cNvSpPr/>
          <p:nvPr/>
        </p:nvSpPr>
        <p:spPr>
          <a:xfrm>
            <a:off x="2669991" y="3109912"/>
            <a:ext cx="5775735" cy="2709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C5A26-99F4-3816-FB73-A7BE20611FF7}"/>
              </a:ext>
            </a:extLst>
          </p:cNvPr>
          <p:cNvSpPr txBox="1"/>
          <p:nvPr/>
        </p:nvSpPr>
        <p:spPr>
          <a:xfrm>
            <a:off x="2499746" y="2789603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⑤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528C9-7BC6-4C55-C03A-7FA005A2D91F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6358E2-0577-45DA-0AB6-3D670C66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0693F7-EEEE-224D-7270-79359B2E7FD3}"/>
              </a:ext>
            </a:extLst>
          </p:cNvPr>
          <p:cNvSpPr/>
          <p:nvPr/>
        </p:nvSpPr>
        <p:spPr>
          <a:xfrm>
            <a:off x="559321" y="2223015"/>
            <a:ext cx="1392626" cy="1948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590A0-6DED-6D75-BD01-9D3A4185F849}"/>
              </a:ext>
            </a:extLst>
          </p:cNvPr>
          <p:cNvSpPr txBox="1"/>
          <p:nvPr/>
        </p:nvSpPr>
        <p:spPr>
          <a:xfrm>
            <a:off x="1617305" y="2176691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①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2BE78-52F3-B802-10F2-20949533ED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80979F-8383-CF68-4ED6-72829BD00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1E5906-DC28-AF89-2779-1D37F75C3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7A105-842A-C1B3-E1F9-8EA563CF8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618B1F-79A9-2EEB-CB5C-6E2E33E2BB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EDA479-BED6-D526-08A6-A31C68BD41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027577-1459-596C-2927-76998342F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6110" b="5692"/>
          <a:stretch/>
        </p:blipFill>
        <p:spPr>
          <a:xfrm>
            <a:off x="4371446" y="2699334"/>
            <a:ext cx="1778067" cy="2017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75FEF8-12FC-F1D9-1568-D1887CE54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7A72F7-A24C-86E3-2ABC-48D7557F6C69}"/>
              </a:ext>
            </a:extLst>
          </p:cNvPr>
          <p:cNvSpPr txBox="1"/>
          <p:nvPr/>
        </p:nvSpPr>
        <p:spPr>
          <a:xfrm>
            <a:off x="6411325" y="2670550"/>
            <a:ext cx="2059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660A58-D287-E78A-742E-2ADC17908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459" b="-2373"/>
          <a:stretch/>
        </p:blipFill>
        <p:spPr>
          <a:xfrm>
            <a:off x="3797530" y="2737244"/>
            <a:ext cx="651962" cy="2017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9E0781-B9B5-0CFC-ADEC-EA71A70C4A51}"/>
              </a:ext>
            </a:extLst>
          </p:cNvPr>
          <p:cNvSpPr/>
          <p:nvPr/>
        </p:nvSpPr>
        <p:spPr>
          <a:xfrm>
            <a:off x="2728868" y="2482854"/>
            <a:ext cx="2099523" cy="191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2D60D-EBB0-D9C5-D769-71BED52E9425}"/>
              </a:ext>
            </a:extLst>
          </p:cNvPr>
          <p:cNvSpPr txBox="1"/>
          <p:nvPr/>
        </p:nvSpPr>
        <p:spPr>
          <a:xfrm>
            <a:off x="2386315" y="2363729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②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10C3C3-8D77-3530-92CA-B2F45417D057}"/>
              </a:ext>
            </a:extLst>
          </p:cNvPr>
          <p:cNvSpPr/>
          <p:nvPr/>
        </p:nvSpPr>
        <p:spPr>
          <a:xfrm>
            <a:off x="6355728" y="2700635"/>
            <a:ext cx="2099523" cy="201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18641-3CC8-6806-9CCC-939FBD48DFAF}"/>
              </a:ext>
            </a:extLst>
          </p:cNvPr>
          <p:cNvSpPr txBox="1"/>
          <p:nvPr/>
        </p:nvSpPr>
        <p:spPr>
          <a:xfrm>
            <a:off x="6978964" y="2390238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③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2DE9E27-6C3D-7CD9-89C2-A6560226252E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3C8FCF-FD14-C722-C524-EFF866B55159}"/>
              </a:ext>
            </a:extLst>
          </p:cNvPr>
          <p:cNvSpPr/>
          <p:nvPr/>
        </p:nvSpPr>
        <p:spPr>
          <a:xfrm>
            <a:off x="7303837" y="2482853"/>
            <a:ext cx="1056731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B7B425-BD6D-CF6D-1CAC-17B166BFA62C}"/>
              </a:ext>
            </a:extLst>
          </p:cNvPr>
          <p:cNvSpPr txBox="1"/>
          <p:nvPr/>
        </p:nvSpPr>
        <p:spPr>
          <a:xfrm>
            <a:off x="2369115" y="5543805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⑥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E6B35-1B6F-5790-C934-2E32D909AFBD}"/>
              </a:ext>
            </a:extLst>
          </p:cNvPr>
          <p:cNvSpPr txBox="1"/>
          <p:nvPr/>
        </p:nvSpPr>
        <p:spPr>
          <a:xfrm>
            <a:off x="6051765" y="2620326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④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2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85CD88-8186-4A7F-890B-BF915215E0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ED5B58-4782-4DF6-99E4-AE0EB05CF3CC}">
  <ds:schemaRefs>
    <ds:schemaRef ds:uri="0de98abc-ba30-451a-8ce6-4c4c6166e473"/>
    <ds:schemaRef ds:uri="3e0b2eb5-b991-48f3-ab11-25b43d00da6a"/>
    <ds:schemaRef ds:uri="b62bbea0-3efe-4948-8e66-8df7f1e51339"/>
    <ds:schemaRef ds:uri="c2ee1bed-e7b6-41ca-ac1e-19fff78bde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F10B582-DFA5-4392-9543-746DAB092C80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 Jeong(정진우)</dc:creator>
  <cp:revision>1</cp:revision>
  <dcterms:created xsi:type="dcterms:W3CDTF">2022-11-09T00:32:09Z</dcterms:created>
  <dcterms:modified xsi:type="dcterms:W3CDTF">2023-08-28T01:22:51Z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