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20"/>
  </p:notesMasterIdLst>
  <p:sldIdLst>
    <p:sldId id="256" r:id="rId5"/>
    <p:sldId id="257" r:id="rId6"/>
    <p:sldId id="538" r:id="rId7"/>
    <p:sldId id="527" r:id="rId8"/>
    <p:sldId id="523" r:id="rId9"/>
    <p:sldId id="528" r:id="rId10"/>
    <p:sldId id="531" r:id="rId11"/>
    <p:sldId id="519" r:id="rId12"/>
    <p:sldId id="444" r:id="rId13"/>
    <p:sldId id="526" r:id="rId14"/>
    <p:sldId id="529" r:id="rId15"/>
    <p:sldId id="530" r:id="rId16"/>
    <p:sldId id="532" r:id="rId17"/>
    <p:sldId id="533" r:id="rId18"/>
    <p:sldId id="51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oryboard 표지" id="{2442DF95-AB04-47C1-B3E1-8782AFE1FF2C}">
          <p14:sldIdLst>
            <p14:sldId id="256"/>
          </p14:sldIdLst>
        </p14:section>
        <p14:section name="Storyboard 버전관리" id="{526F64F2-CD56-4A8C-B236-017DB42CAF83}">
          <p14:sldIdLst>
            <p14:sldId id="257"/>
          </p14:sldIdLst>
        </p14:section>
        <p14:section name="Data Flow Architecture" id="{5F403182-035A-4DEC-B1EA-B06F21079605}">
          <p14:sldIdLst/>
        </p14:section>
        <p14:section name="(DW) Table Relation" id="{9F93B672-431B-49F7-80B6-6B2AE29D0DE9}">
          <p14:sldIdLst/>
        </p14:section>
        <p14:section name="Page 레이아웃" id="{214116E7-7DCE-4357-AACD-F1839CAA1CF2}">
          <p14:sldIdLst>
            <p14:sldId id="538"/>
            <p14:sldId id="527"/>
            <p14:sldId id="523"/>
            <p14:sldId id="528"/>
            <p14:sldId id="531"/>
            <p14:sldId id="519"/>
            <p14:sldId id="444"/>
            <p14:sldId id="526"/>
            <p14:sldId id="529"/>
            <p14:sldId id="530"/>
            <p14:sldId id="532"/>
            <p14:sldId id="533"/>
            <p14:sldId id="511"/>
          </p14:sldIdLst>
        </p14:section>
        <p14:section name="-" id="{6F322E29-2DA3-4441-843C-74799D64F7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100C55-30EC-C4CC-B1A0-A2391DD6909F}" name="Allie Shin" initials="AS" userId="Allie Shin" providerId="None"/>
  <p188:author id="{E0C10D6C-72E3-3DFE-78C7-6DAD5851D626}" name="Jamie Yeo(여정문)" initials="JY" userId="S::Jamie.Yeo@mcloudbridge.com::4b3deb95-445a-41d6-b79d-e51058b527a1" providerId="AD"/>
  <p188:author id="{6859D599-FDFB-735F-6FE5-056F6DA8B600}" name="Ian Jeong(정민정)" initials="IJ" userId="Ian Jeong(정민정)" providerId="None"/>
  <p188:author id="{5261B5A5-10C0-CDE5-751B-9F647BBDAEA2}" name="Jamie Yeo(여정문)" initials="JY" userId="Jamie Yeo(여정문)" providerId="None"/>
  <p188:author id="{E0CF37DA-9486-0791-A86F-189824F9D00C}" name="Allie Shin(신유지)" initials="AS" userId="S::Allie.Shin@mcloudbridge.com::1f5526e5-b37a-4b0f-9cdc-abf08ea7ec9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43AA"/>
    <a:srgbClr val="013CA6"/>
    <a:srgbClr val="C2C2C2"/>
    <a:srgbClr val="EBEBEB"/>
    <a:srgbClr val="F5F5F5"/>
    <a:srgbClr val="4472C4"/>
    <a:srgbClr val="737373"/>
    <a:srgbClr val="F9C7C9"/>
    <a:srgbClr val="F7A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BB79BF-EF77-44E2-91F0-9D67DE587FE4}" v="59" dt="2023-09-06T05:44:00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0" autoAdjust="0"/>
    <p:restoredTop sz="95887" autoAdjust="0"/>
  </p:normalViewPr>
  <p:slideViewPr>
    <p:cSldViewPr snapToGrid="0">
      <p:cViewPr>
        <p:scale>
          <a:sx n="100" d="100"/>
          <a:sy n="100" d="100"/>
        </p:scale>
        <p:origin x="924" y="402"/>
      </p:cViewPr>
      <p:guideLst>
        <p:guide orient="horz" pos="237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, Jake (contracted)" userId="cb98d68d-c335-4ac8-a4bc-989f46b3ae95" providerId="ADAL" clId="{FBBB79BF-EF77-44E2-91F0-9D67DE587FE4}"/>
    <pc:docChg chg="undo redo custSel addSld delSld modSld sldOrd modSection">
      <pc:chgData name="Jeong, Jake (contracted)" userId="cb98d68d-c335-4ac8-a4bc-989f46b3ae95" providerId="ADAL" clId="{FBBB79BF-EF77-44E2-91F0-9D67DE587FE4}" dt="2023-09-06T05:45:44.081" v="1008" actId="1076"/>
      <pc:docMkLst>
        <pc:docMk/>
      </pc:docMkLst>
      <pc:sldChg chg="modSp mod">
        <pc:chgData name="Jeong, Jake (contracted)" userId="cb98d68d-c335-4ac8-a4bc-989f46b3ae95" providerId="ADAL" clId="{FBBB79BF-EF77-44E2-91F0-9D67DE587FE4}" dt="2023-08-30T07:26:26.242" v="954" actId="20577"/>
        <pc:sldMkLst>
          <pc:docMk/>
          <pc:sldMk cId="3509786476" sldId="257"/>
        </pc:sldMkLst>
        <pc:graphicFrameChg chg="mod modGraphic">
          <ac:chgData name="Jeong, Jake (contracted)" userId="cb98d68d-c335-4ac8-a4bc-989f46b3ae95" providerId="ADAL" clId="{FBBB79BF-EF77-44E2-91F0-9D67DE587FE4}" dt="2023-08-30T07:26:26.242" v="954" actId="20577"/>
          <ac:graphicFrameMkLst>
            <pc:docMk/>
            <pc:sldMk cId="3509786476" sldId="257"/>
            <ac:graphicFrameMk id="14" creationId="{5E52A962-3142-A9E8-53A9-A3CB656566B2}"/>
          </ac:graphicFrameMkLst>
        </pc:graphicFrameChg>
      </pc:sldChg>
      <pc:sldChg chg="del">
        <pc:chgData name="Jeong, Jake (contracted)" userId="cb98d68d-c335-4ac8-a4bc-989f46b3ae95" providerId="ADAL" clId="{FBBB79BF-EF77-44E2-91F0-9D67DE587FE4}" dt="2023-08-30T07:19:04.613" v="532" actId="47"/>
        <pc:sldMkLst>
          <pc:docMk/>
          <pc:sldMk cId="717796724" sldId="517"/>
        </pc:sldMkLst>
      </pc:sldChg>
      <pc:sldChg chg="del">
        <pc:chgData name="Jeong, Jake (contracted)" userId="cb98d68d-c335-4ac8-a4bc-989f46b3ae95" providerId="ADAL" clId="{FBBB79BF-EF77-44E2-91F0-9D67DE587FE4}" dt="2023-08-30T07:22:24.598" v="746" actId="47"/>
        <pc:sldMkLst>
          <pc:docMk/>
          <pc:sldMk cId="509780010" sldId="520"/>
        </pc:sldMkLst>
      </pc:sldChg>
      <pc:sldChg chg="del">
        <pc:chgData name="Jeong, Jake (contracted)" userId="cb98d68d-c335-4ac8-a4bc-989f46b3ae95" providerId="ADAL" clId="{FBBB79BF-EF77-44E2-91F0-9D67DE587FE4}" dt="2023-08-30T07:22:24.598" v="746" actId="47"/>
        <pc:sldMkLst>
          <pc:docMk/>
          <pc:sldMk cId="842018887" sldId="521"/>
        </pc:sldMkLst>
      </pc:sldChg>
      <pc:sldChg chg="del">
        <pc:chgData name="Jeong, Jake (contracted)" userId="cb98d68d-c335-4ac8-a4bc-989f46b3ae95" providerId="ADAL" clId="{FBBB79BF-EF77-44E2-91F0-9D67DE587FE4}" dt="2023-08-30T07:22:24.598" v="746" actId="47"/>
        <pc:sldMkLst>
          <pc:docMk/>
          <pc:sldMk cId="2625408312" sldId="522"/>
        </pc:sldMkLst>
      </pc:sldChg>
      <pc:sldChg chg="modSp mod">
        <pc:chgData name="Jeong, Jake (contracted)" userId="cb98d68d-c335-4ac8-a4bc-989f46b3ae95" providerId="ADAL" clId="{FBBB79BF-EF77-44E2-91F0-9D67DE587FE4}" dt="2023-08-30T07:22:49.994" v="766" actId="20577"/>
        <pc:sldMkLst>
          <pc:docMk/>
          <pc:sldMk cId="371642258" sldId="523"/>
        </pc:sldMkLst>
        <pc:spChg chg="mod">
          <ac:chgData name="Jeong, Jake (contracted)" userId="cb98d68d-c335-4ac8-a4bc-989f46b3ae95" providerId="ADAL" clId="{FBBB79BF-EF77-44E2-91F0-9D67DE587FE4}" dt="2023-08-30T07:22:49.994" v="766" actId="20577"/>
          <ac:spMkLst>
            <pc:docMk/>
            <pc:sldMk cId="371642258" sldId="523"/>
            <ac:spMk id="4" creationId="{7BF60A9B-8385-2F0D-856F-CD11388A943B}"/>
          </ac:spMkLst>
        </pc:spChg>
      </pc:sldChg>
      <pc:sldChg chg="addSp delSp modSp mod">
        <pc:chgData name="Jeong, Jake (contracted)" userId="cb98d68d-c335-4ac8-a4bc-989f46b3ae95" providerId="ADAL" clId="{FBBB79BF-EF77-44E2-91F0-9D67DE587FE4}" dt="2023-09-06T05:45:44.081" v="1008" actId="1076"/>
        <pc:sldMkLst>
          <pc:docMk/>
          <pc:sldMk cId="3654318074" sldId="527"/>
        </pc:sldMkLst>
        <pc:spChg chg="mod">
          <ac:chgData name="Jeong, Jake (contracted)" userId="cb98d68d-c335-4ac8-a4bc-989f46b3ae95" providerId="ADAL" clId="{FBBB79BF-EF77-44E2-91F0-9D67DE587FE4}" dt="2023-08-30T07:22:45.266" v="764" actId="20577"/>
          <ac:spMkLst>
            <pc:docMk/>
            <pc:sldMk cId="3654318074" sldId="527"/>
            <ac:spMk id="4" creationId="{7BF60A9B-8385-2F0D-856F-CD11388A943B}"/>
          </ac:spMkLst>
        </pc:spChg>
        <pc:spChg chg="add mod">
          <ac:chgData name="Jeong, Jake (contracted)" userId="cb98d68d-c335-4ac8-a4bc-989f46b3ae95" providerId="ADAL" clId="{FBBB79BF-EF77-44E2-91F0-9D67DE587FE4}" dt="2023-08-30T07:07:44.156" v="26" actId="14100"/>
          <ac:spMkLst>
            <pc:docMk/>
            <pc:sldMk cId="3654318074" sldId="527"/>
            <ac:spMk id="6" creationId="{847F6585-F19E-02AD-2D7E-A8444CE90966}"/>
          </ac:spMkLst>
        </pc:spChg>
        <pc:spChg chg="add mod">
          <ac:chgData name="Jeong, Jake (contracted)" userId="cb98d68d-c335-4ac8-a4bc-989f46b3ae95" providerId="ADAL" clId="{FBBB79BF-EF77-44E2-91F0-9D67DE587FE4}" dt="2023-09-06T05:45:44.081" v="1008" actId="1076"/>
          <ac:spMkLst>
            <pc:docMk/>
            <pc:sldMk cId="3654318074" sldId="527"/>
            <ac:spMk id="7" creationId="{1F472572-9D42-9F45-CD6A-95C18A5AD637}"/>
          </ac:spMkLst>
        </pc:spChg>
        <pc:spChg chg="add mod">
          <ac:chgData name="Jeong, Jake (contracted)" userId="cb98d68d-c335-4ac8-a4bc-989f46b3ae95" providerId="ADAL" clId="{FBBB79BF-EF77-44E2-91F0-9D67DE587FE4}" dt="2023-09-06T05:44:00.689" v="999" actId="571"/>
          <ac:spMkLst>
            <pc:docMk/>
            <pc:sldMk cId="3654318074" sldId="527"/>
            <ac:spMk id="9" creationId="{6D9A36D3-3DC1-073C-A985-6CE6B0DD73AB}"/>
          </ac:spMkLst>
        </pc:spChg>
        <pc:spChg chg="add del mod">
          <ac:chgData name="Jeong, Jake (contracted)" userId="cb98d68d-c335-4ac8-a4bc-989f46b3ae95" providerId="ADAL" clId="{FBBB79BF-EF77-44E2-91F0-9D67DE587FE4}" dt="2023-08-30T07:11:43.896" v="122" actId="478"/>
          <ac:spMkLst>
            <pc:docMk/>
            <pc:sldMk cId="3654318074" sldId="527"/>
            <ac:spMk id="9" creationId="{A4DF482D-DD39-01AC-93D4-A5A4AD507361}"/>
          </ac:spMkLst>
        </pc:spChg>
        <pc:spChg chg="add mod">
          <ac:chgData name="Jeong, Jake (contracted)" userId="cb98d68d-c335-4ac8-a4bc-989f46b3ae95" providerId="ADAL" clId="{FBBB79BF-EF77-44E2-91F0-9D67DE587FE4}" dt="2023-09-06T05:45:44.081" v="1008" actId="1076"/>
          <ac:spMkLst>
            <pc:docMk/>
            <pc:sldMk cId="3654318074" sldId="527"/>
            <ac:spMk id="10" creationId="{F6178FEB-F32A-D1A9-C3FC-B083AE699F89}"/>
          </ac:spMkLst>
        </pc:spChg>
        <pc:spChg chg="add mod">
          <ac:chgData name="Jeong, Jake (contracted)" userId="cb98d68d-c335-4ac8-a4bc-989f46b3ae95" providerId="ADAL" clId="{FBBB79BF-EF77-44E2-91F0-9D67DE587FE4}" dt="2023-09-06T05:44:00.689" v="999" actId="571"/>
          <ac:spMkLst>
            <pc:docMk/>
            <pc:sldMk cId="3654318074" sldId="527"/>
            <ac:spMk id="12" creationId="{16A5E45F-102D-01A5-1489-3A80F344794C}"/>
          </ac:spMkLst>
        </pc:spChg>
        <pc:spChg chg="add del mod">
          <ac:chgData name="Jeong, Jake (contracted)" userId="cb98d68d-c335-4ac8-a4bc-989f46b3ae95" providerId="ADAL" clId="{FBBB79BF-EF77-44E2-91F0-9D67DE587FE4}" dt="2023-08-30T07:11:43.896" v="122" actId="478"/>
          <ac:spMkLst>
            <pc:docMk/>
            <pc:sldMk cId="3654318074" sldId="527"/>
            <ac:spMk id="12" creationId="{8B6309E8-65D4-EA04-B076-D87804BD0995}"/>
          </ac:spMkLst>
        </pc:spChg>
        <pc:spChg chg="add mod">
          <ac:chgData name="Jeong, Jake (contracted)" userId="cb98d68d-c335-4ac8-a4bc-989f46b3ae95" providerId="ADAL" clId="{FBBB79BF-EF77-44E2-91F0-9D67DE587FE4}" dt="2023-09-06T05:45:44.081" v="1008" actId="1076"/>
          <ac:spMkLst>
            <pc:docMk/>
            <pc:sldMk cId="3654318074" sldId="527"/>
            <ac:spMk id="14" creationId="{6B5E1EA6-E672-DAE3-6B6B-45BF08B3F112}"/>
          </ac:spMkLst>
        </pc:spChg>
        <pc:spChg chg="add del mod">
          <ac:chgData name="Jeong, Jake (contracted)" userId="cb98d68d-c335-4ac8-a4bc-989f46b3ae95" providerId="ADAL" clId="{FBBB79BF-EF77-44E2-91F0-9D67DE587FE4}" dt="2023-08-30T07:11:43.896" v="122" actId="478"/>
          <ac:spMkLst>
            <pc:docMk/>
            <pc:sldMk cId="3654318074" sldId="527"/>
            <ac:spMk id="16" creationId="{213EA92D-248A-F452-AFB1-7F2D387248F3}"/>
          </ac:spMkLst>
        </pc:spChg>
        <pc:spChg chg="add mod">
          <ac:chgData name="Jeong, Jake (contracted)" userId="cb98d68d-c335-4ac8-a4bc-989f46b3ae95" providerId="ADAL" clId="{FBBB79BF-EF77-44E2-91F0-9D67DE587FE4}" dt="2023-09-06T05:44:00.689" v="999" actId="571"/>
          <ac:spMkLst>
            <pc:docMk/>
            <pc:sldMk cId="3654318074" sldId="527"/>
            <ac:spMk id="16" creationId="{E0B7B590-15B7-EBC3-C5A6-39FAA2EC3F39}"/>
          </ac:spMkLst>
        </pc:spChg>
        <pc:spChg chg="add mod">
          <ac:chgData name="Jeong, Jake (contracted)" userId="cb98d68d-c335-4ac8-a4bc-989f46b3ae95" providerId="ADAL" clId="{FBBB79BF-EF77-44E2-91F0-9D67DE587FE4}" dt="2023-09-06T05:45:44.081" v="1008" actId="1076"/>
          <ac:spMkLst>
            <pc:docMk/>
            <pc:sldMk cId="3654318074" sldId="527"/>
            <ac:spMk id="18" creationId="{30CE338E-EA2B-F6F2-9FE8-A78AF208C668}"/>
          </ac:spMkLst>
        </pc:spChg>
        <pc:spChg chg="add mod">
          <ac:chgData name="Jeong, Jake (contracted)" userId="cb98d68d-c335-4ac8-a4bc-989f46b3ae95" providerId="ADAL" clId="{FBBB79BF-EF77-44E2-91F0-9D67DE587FE4}" dt="2023-09-06T05:45:40.451" v="1007" actId="1076"/>
          <ac:spMkLst>
            <pc:docMk/>
            <pc:sldMk cId="3654318074" sldId="527"/>
            <ac:spMk id="19" creationId="{5EE901B1-97E4-A1AB-DD43-F605F110FBAA}"/>
          </ac:spMkLst>
        </pc:spChg>
        <pc:spChg chg="add mod">
          <ac:chgData name="Jeong, Jake (contracted)" userId="cb98d68d-c335-4ac8-a4bc-989f46b3ae95" providerId="ADAL" clId="{FBBB79BF-EF77-44E2-91F0-9D67DE587FE4}" dt="2023-09-06T05:45:40.451" v="1007" actId="1076"/>
          <ac:spMkLst>
            <pc:docMk/>
            <pc:sldMk cId="3654318074" sldId="527"/>
            <ac:spMk id="21" creationId="{A3620357-12B2-17B8-7428-46203EA711F4}"/>
          </ac:spMkLst>
        </pc:spChg>
        <pc:spChg chg="add mod">
          <ac:chgData name="Jeong, Jake (contracted)" userId="cb98d68d-c335-4ac8-a4bc-989f46b3ae95" providerId="ADAL" clId="{FBBB79BF-EF77-44E2-91F0-9D67DE587FE4}" dt="2023-09-06T05:45:40.451" v="1007" actId="1076"/>
          <ac:spMkLst>
            <pc:docMk/>
            <pc:sldMk cId="3654318074" sldId="527"/>
            <ac:spMk id="22" creationId="{2FEEDEB0-53DC-103A-0F78-C278EE462532}"/>
          </ac:spMkLst>
        </pc:spChg>
        <pc:spChg chg="add mod">
          <ac:chgData name="Jeong, Jake (contracted)" userId="cb98d68d-c335-4ac8-a4bc-989f46b3ae95" providerId="ADAL" clId="{FBBB79BF-EF77-44E2-91F0-9D67DE587FE4}" dt="2023-09-06T05:45:40.451" v="1007" actId="1076"/>
          <ac:spMkLst>
            <pc:docMk/>
            <pc:sldMk cId="3654318074" sldId="527"/>
            <ac:spMk id="23" creationId="{DA5C594B-1473-C03A-B598-A37B1F79647D}"/>
          </ac:spMkLst>
        </pc:spChg>
        <pc:spChg chg="add mod">
          <ac:chgData name="Jeong, Jake (contracted)" userId="cb98d68d-c335-4ac8-a4bc-989f46b3ae95" providerId="ADAL" clId="{FBBB79BF-EF77-44E2-91F0-9D67DE587FE4}" dt="2023-09-06T05:44:00.689" v="999" actId="571"/>
          <ac:spMkLst>
            <pc:docMk/>
            <pc:sldMk cId="3654318074" sldId="527"/>
            <ac:spMk id="24" creationId="{4FD1B5A9-C3AD-7706-8C94-7AA829F5423A}"/>
          </ac:spMkLst>
        </pc:spChg>
        <pc:spChg chg="mod">
          <ac:chgData name="Jeong, Jake (contracted)" userId="cb98d68d-c335-4ac8-a4bc-989f46b3ae95" providerId="ADAL" clId="{FBBB79BF-EF77-44E2-91F0-9D67DE587FE4}" dt="2023-09-06T05:43:10.139" v="970" actId="1076"/>
          <ac:spMkLst>
            <pc:docMk/>
            <pc:sldMk cId="3654318074" sldId="527"/>
            <ac:spMk id="37" creationId="{FB8BCDD2-5001-54AB-3060-D357FCD00FF4}"/>
          </ac:spMkLst>
        </pc:spChg>
        <pc:spChg chg="mod">
          <ac:chgData name="Jeong, Jake (contracted)" userId="cb98d68d-c335-4ac8-a4bc-989f46b3ae95" providerId="ADAL" clId="{FBBB79BF-EF77-44E2-91F0-9D67DE587FE4}" dt="2023-08-30T07:19:29.859" v="544" actId="242"/>
          <ac:spMkLst>
            <pc:docMk/>
            <pc:sldMk cId="3654318074" sldId="527"/>
            <ac:spMk id="40" creationId="{1F59F4DA-C171-D3CF-A41B-3AB0D617AECC}"/>
          </ac:spMkLst>
        </pc:spChg>
        <pc:spChg chg="mod">
          <ac:chgData name="Jeong, Jake (contracted)" userId="cb98d68d-c335-4ac8-a4bc-989f46b3ae95" providerId="ADAL" clId="{FBBB79BF-EF77-44E2-91F0-9D67DE587FE4}" dt="2023-08-30T07:17:04.349" v="493"/>
          <ac:spMkLst>
            <pc:docMk/>
            <pc:sldMk cId="3654318074" sldId="527"/>
            <ac:spMk id="41" creationId="{8D9CAC91-D262-AFA6-E913-D1BCADE33BE2}"/>
          </ac:spMkLst>
        </pc:spChg>
        <pc:spChg chg="mod">
          <ac:chgData name="Jeong, Jake (contracted)" userId="cb98d68d-c335-4ac8-a4bc-989f46b3ae95" providerId="ADAL" clId="{FBBB79BF-EF77-44E2-91F0-9D67DE587FE4}" dt="2023-08-30T07:17:04.349" v="493"/>
          <ac:spMkLst>
            <pc:docMk/>
            <pc:sldMk cId="3654318074" sldId="527"/>
            <ac:spMk id="42" creationId="{52305FBC-F0AD-FA95-094B-91F92D39A23C}"/>
          </ac:spMkLst>
        </pc:spChg>
        <pc:spChg chg="del">
          <ac:chgData name="Jeong, Jake (contracted)" userId="cb98d68d-c335-4ac8-a4bc-989f46b3ae95" providerId="ADAL" clId="{FBBB79BF-EF77-44E2-91F0-9D67DE587FE4}" dt="2023-08-30T07:11:43.896" v="122" actId="478"/>
          <ac:spMkLst>
            <pc:docMk/>
            <pc:sldMk cId="3654318074" sldId="527"/>
            <ac:spMk id="43" creationId="{EFBDF307-33AC-7B11-40FD-8AA715DB02CC}"/>
          </ac:spMkLst>
        </pc:spChg>
        <pc:spChg chg="del">
          <ac:chgData name="Jeong, Jake (contracted)" userId="cb98d68d-c335-4ac8-a4bc-989f46b3ae95" providerId="ADAL" clId="{FBBB79BF-EF77-44E2-91F0-9D67DE587FE4}" dt="2023-08-30T07:11:43.896" v="122" actId="478"/>
          <ac:spMkLst>
            <pc:docMk/>
            <pc:sldMk cId="3654318074" sldId="527"/>
            <ac:spMk id="47" creationId="{8E91FA82-8013-C844-9E56-C14E99109F04}"/>
          </ac:spMkLst>
        </pc:spChg>
        <pc:spChg chg="mod">
          <ac:chgData name="Jeong, Jake (contracted)" userId="cb98d68d-c335-4ac8-a4bc-989f46b3ae95" providerId="ADAL" clId="{FBBB79BF-EF77-44E2-91F0-9D67DE587FE4}" dt="2023-08-30T07:17:04.349" v="493"/>
          <ac:spMkLst>
            <pc:docMk/>
            <pc:sldMk cId="3654318074" sldId="527"/>
            <ac:spMk id="49" creationId="{225A8DF0-B4BA-C0B6-57FC-73DD787242C5}"/>
          </ac:spMkLst>
        </pc:spChg>
        <pc:spChg chg="mod">
          <ac:chgData name="Jeong, Jake (contracted)" userId="cb98d68d-c335-4ac8-a4bc-989f46b3ae95" providerId="ADAL" clId="{FBBB79BF-EF77-44E2-91F0-9D67DE587FE4}" dt="2023-08-30T07:17:04.349" v="493"/>
          <ac:spMkLst>
            <pc:docMk/>
            <pc:sldMk cId="3654318074" sldId="527"/>
            <ac:spMk id="50" creationId="{5B8131F7-4ED6-7F54-3CCB-CF70E4DB7452}"/>
          </ac:spMkLst>
        </pc:spChg>
        <pc:spChg chg="mod">
          <ac:chgData name="Jeong, Jake (contracted)" userId="cb98d68d-c335-4ac8-a4bc-989f46b3ae95" providerId="ADAL" clId="{FBBB79BF-EF77-44E2-91F0-9D67DE587FE4}" dt="2023-08-30T07:17:04.349" v="493"/>
          <ac:spMkLst>
            <pc:docMk/>
            <pc:sldMk cId="3654318074" sldId="527"/>
            <ac:spMk id="51" creationId="{2FCAD552-8876-9ED7-1894-EF1F2DFD2CC0}"/>
          </ac:spMkLst>
        </pc:spChg>
        <pc:spChg chg="mod">
          <ac:chgData name="Jeong, Jake (contracted)" userId="cb98d68d-c335-4ac8-a4bc-989f46b3ae95" providerId="ADAL" clId="{FBBB79BF-EF77-44E2-91F0-9D67DE587FE4}" dt="2023-08-30T07:17:04.349" v="493"/>
          <ac:spMkLst>
            <pc:docMk/>
            <pc:sldMk cId="3654318074" sldId="527"/>
            <ac:spMk id="55" creationId="{253DBDBE-876E-2177-338E-72B8A272E6C1}"/>
          </ac:spMkLst>
        </pc:spChg>
        <pc:spChg chg="del mod ord">
          <ac:chgData name="Jeong, Jake (contracted)" userId="cb98d68d-c335-4ac8-a4bc-989f46b3ae95" providerId="ADAL" clId="{FBBB79BF-EF77-44E2-91F0-9D67DE587FE4}" dt="2023-08-30T07:11:55.769" v="127" actId="478"/>
          <ac:spMkLst>
            <pc:docMk/>
            <pc:sldMk cId="3654318074" sldId="527"/>
            <ac:spMk id="68" creationId="{6E764C20-C91D-EC20-3355-067BB25F457F}"/>
          </ac:spMkLst>
        </pc:spChg>
        <pc:picChg chg="mod">
          <ac:chgData name="Jeong, Jake (contracted)" userId="cb98d68d-c335-4ac8-a4bc-989f46b3ae95" providerId="ADAL" clId="{FBBB79BF-EF77-44E2-91F0-9D67DE587FE4}" dt="2023-08-30T07:18:18.345" v="525" actId="1037"/>
          <ac:picMkLst>
            <pc:docMk/>
            <pc:sldMk cId="3654318074" sldId="527"/>
            <ac:picMk id="39" creationId="{B31AFE71-B828-6682-098A-8B72F609FE06}"/>
          </ac:picMkLst>
        </pc:picChg>
        <pc:picChg chg="mod">
          <ac:chgData name="Jeong, Jake (contracted)" userId="cb98d68d-c335-4ac8-a4bc-989f46b3ae95" providerId="ADAL" clId="{FBBB79BF-EF77-44E2-91F0-9D67DE587FE4}" dt="2023-08-30T07:17:04.349" v="493"/>
          <ac:picMkLst>
            <pc:docMk/>
            <pc:sldMk cId="3654318074" sldId="527"/>
            <ac:picMk id="57" creationId="{45BF4C08-D41B-34D7-4680-087BF1FFE347}"/>
          </ac:picMkLst>
        </pc:picChg>
        <pc:picChg chg="mod">
          <ac:chgData name="Jeong, Jake (contracted)" userId="cb98d68d-c335-4ac8-a4bc-989f46b3ae95" providerId="ADAL" clId="{FBBB79BF-EF77-44E2-91F0-9D67DE587FE4}" dt="2023-08-30T07:17:04.349" v="493"/>
          <ac:picMkLst>
            <pc:docMk/>
            <pc:sldMk cId="3654318074" sldId="527"/>
            <ac:picMk id="58" creationId="{7C8A5C68-3BF9-EEEF-E604-4DCBDC70906D}"/>
          </ac:picMkLst>
        </pc:picChg>
        <pc:cxnChg chg="mod">
          <ac:chgData name="Jeong, Jake (contracted)" userId="cb98d68d-c335-4ac8-a4bc-989f46b3ae95" providerId="ADAL" clId="{FBBB79BF-EF77-44E2-91F0-9D67DE587FE4}" dt="2023-08-30T07:17:04.349" v="493"/>
          <ac:cxnSpMkLst>
            <pc:docMk/>
            <pc:sldMk cId="3654318074" sldId="527"/>
            <ac:cxnSpMk id="44" creationId="{8DFD8C2D-0CAA-4D85-FF12-85F3F65E09B3}"/>
          </ac:cxnSpMkLst>
        </pc:cxnChg>
        <pc:cxnChg chg="del">
          <ac:chgData name="Jeong, Jake (contracted)" userId="cb98d68d-c335-4ac8-a4bc-989f46b3ae95" providerId="ADAL" clId="{FBBB79BF-EF77-44E2-91F0-9D67DE587FE4}" dt="2023-08-30T07:11:43.896" v="122" actId="478"/>
          <ac:cxnSpMkLst>
            <pc:docMk/>
            <pc:sldMk cId="3654318074" sldId="527"/>
            <ac:cxnSpMk id="45" creationId="{C04E8614-FF4B-818E-69EC-7AAC258ECA3F}"/>
          </ac:cxnSpMkLst>
        </pc:cxnChg>
        <pc:cxnChg chg="del">
          <ac:chgData name="Jeong, Jake (contracted)" userId="cb98d68d-c335-4ac8-a4bc-989f46b3ae95" providerId="ADAL" clId="{FBBB79BF-EF77-44E2-91F0-9D67DE587FE4}" dt="2023-08-30T07:11:43.896" v="122" actId="478"/>
          <ac:cxnSpMkLst>
            <pc:docMk/>
            <pc:sldMk cId="3654318074" sldId="527"/>
            <ac:cxnSpMk id="46" creationId="{D1E05B2E-58DF-F9B7-E28A-6593CF517647}"/>
          </ac:cxnSpMkLst>
        </pc:cxnChg>
        <pc:cxnChg chg="del">
          <ac:chgData name="Jeong, Jake (contracted)" userId="cb98d68d-c335-4ac8-a4bc-989f46b3ae95" providerId="ADAL" clId="{FBBB79BF-EF77-44E2-91F0-9D67DE587FE4}" dt="2023-08-30T07:11:43.896" v="122" actId="478"/>
          <ac:cxnSpMkLst>
            <pc:docMk/>
            <pc:sldMk cId="3654318074" sldId="527"/>
            <ac:cxnSpMk id="48" creationId="{9AA17D95-3762-CBE9-A992-684BA754C66B}"/>
          </ac:cxnSpMkLst>
        </pc:cxnChg>
        <pc:cxnChg chg="mod">
          <ac:chgData name="Jeong, Jake (contracted)" userId="cb98d68d-c335-4ac8-a4bc-989f46b3ae95" providerId="ADAL" clId="{FBBB79BF-EF77-44E2-91F0-9D67DE587FE4}" dt="2023-08-30T07:17:04.349" v="493"/>
          <ac:cxnSpMkLst>
            <pc:docMk/>
            <pc:sldMk cId="3654318074" sldId="527"/>
            <ac:cxnSpMk id="52" creationId="{CA5D32ED-6C9A-FB49-0DC1-BC66E5541F81}"/>
          </ac:cxnSpMkLst>
        </pc:cxnChg>
        <pc:cxnChg chg="mod">
          <ac:chgData name="Jeong, Jake (contracted)" userId="cb98d68d-c335-4ac8-a4bc-989f46b3ae95" providerId="ADAL" clId="{FBBB79BF-EF77-44E2-91F0-9D67DE587FE4}" dt="2023-08-30T07:17:04.349" v="493"/>
          <ac:cxnSpMkLst>
            <pc:docMk/>
            <pc:sldMk cId="3654318074" sldId="527"/>
            <ac:cxnSpMk id="53" creationId="{0921AC13-25E1-9F32-7A5A-BEC824C2BDA8}"/>
          </ac:cxnSpMkLst>
        </pc:cxnChg>
        <pc:cxnChg chg="mod">
          <ac:chgData name="Jeong, Jake (contracted)" userId="cb98d68d-c335-4ac8-a4bc-989f46b3ae95" providerId="ADAL" clId="{FBBB79BF-EF77-44E2-91F0-9D67DE587FE4}" dt="2023-08-30T07:17:04.349" v="493"/>
          <ac:cxnSpMkLst>
            <pc:docMk/>
            <pc:sldMk cId="3654318074" sldId="527"/>
            <ac:cxnSpMk id="54" creationId="{87303A6C-E175-BDA6-E9B8-1695CCD10527}"/>
          </ac:cxnSpMkLst>
        </pc:cxnChg>
        <pc:cxnChg chg="mod">
          <ac:chgData name="Jeong, Jake (contracted)" userId="cb98d68d-c335-4ac8-a4bc-989f46b3ae95" providerId="ADAL" clId="{FBBB79BF-EF77-44E2-91F0-9D67DE587FE4}" dt="2023-08-30T07:17:04.349" v="493"/>
          <ac:cxnSpMkLst>
            <pc:docMk/>
            <pc:sldMk cId="3654318074" sldId="527"/>
            <ac:cxnSpMk id="56" creationId="{DC9533A9-813F-4779-7DD0-AB9587B2225A}"/>
          </ac:cxnSpMkLst>
        </pc:cxnChg>
      </pc:sldChg>
      <pc:sldChg chg="del">
        <pc:chgData name="Jeong, Jake (contracted)" userId="cb98d68d-c335-4ac8-a4bc-989f46b3ae95" providerId="ADAL" clId="{FBBB79BF-EF77-44E2-91F0-9D67DE587FE4}" dt="2023-08-30T07:19:04.613" v="532" actId="47"/>
        <pc:sldMkLst>
          <pc:docMk/>
          <pc:sldMk cId="998592114" sldId="534"/>
        </pc:sldMkLst>
      </pc:sldChg>
      <pc:sldChg chg="del">
        <pc:chgData name="Jeong, Jake (contracted)" userId="cb98d68d-c335-4ac8-a4bc-989f46b3ae95" providerId="ADAL" clId="{FBBB79BF-EF77-44E2-91F0-9D67DE587FE4}" dt="2023-08-30T07:22:24.598" v="746" actId="47"/>
        <pc:sldMkLst>
          <pc:docMk/>
          <pc:sldMk cId="2691923316" sldId="535"/>
        </pc:sldMkLst>
      </pc:sldChg>
      <pc:sldChg chg="del">
        <pc:chgData name="Jeong, Jake (contracted)" userId="cb98d68d-c335-4ac8-a4bc-989f46b3ae95" providerId="ADAL" clId="{FBBB79BF-EF77-44E2-91F0-9D67DE587FE4}" dt="2023-08-30T07:22:24.598" v="746" actId="47"/>
        <pc:sldMkLst>
          <pc:docMk/>
          <pc:sldMk cId="130353694" sldId="536"/>
        </pc:sldMkLst>
      </pc:sldChg>
      <pc:sldChg chg="del">
        <pc:chgData name="Jeong, Jake (contracted)" userId="cb98d68d-c335-4ac8-a4bc-989f46b3ae95" providerId="ADAL" clId="{FBBB79BF-EF77-44E2-91F0-9D67DE587FE4}" dt="2023-08-30T07:22:24.598" v="746" actId="47"/>
        <pc:sldMkLst>
          <pc:docMk/>
          <pc:sldMk cId="4088569906" sldId="537"/>
        </pc:sldMkLst>
      </pc:sldChg>
      <pc:sldChg chg="delSp modSp add mod ord">
        <pc:chgData name="Jeong, Jake (contracted)" userId="cb98d68d-c335-4ac8-a4bc-989f46b3ae95" providerId="ADAL" clId="{FBBB79BF-EF77-44E2-91F0-9D67DE587FE4}" dt="2023-08-30T07:22:31.945" v="758" actId="20577"/>
        <pc:sldMkLst>
          <pc:docMk/>
          <pc:sldMk cId="97476221" sldId="538"/>
        </pc:sldMkLst>
        <pc:spChg chg="mod">
          <ac:chgData name="Jeong, Jake (contracted)" userId="cb98d68d-c335-4ac8-a4bc-989f46b3ae95" providerId="ADAL" clId="{FBBB79BF-EF77-44E2-91F0-9D67DE587FE4}" dt="2023-08-30T07:22:31.945" v="758" actId="20577"/>
          <ac:spMkLst>
            <pc:docMk/>
            <pc:sldMk cId="97476221" sldId="538"/>
            <ac:spMk id="4" creationId="{7BF60A9B-8385-2F0D-856F-CD11388A943B}"/>
          </ac:spMkLst>
        </pc:spChg>
        <pc:spChg chg="mod">
          <ac:chgData name="Jeong, Jake (contracted)" userId="cb98d68d-c335-4ac8-a4bc-989f46b3ae95" providerId="ADAL" clId="{FBBB79BF-EF77-44E2-91F0-9D67DE587FE4}" dt="2023-08-30T07:21:15.987" v="674" actId="20577"/>
          <ac:spMkLst>
            <pc:docMk/>
            <pc:sldMk cId="97476221" sldId="538"/>
            <ac:spMk id="7" creationId="{1F472572-9D42-9F45-CD6A-95C18A5AD637}"/>
          </ac:spMkLst>
        </pc:spChg>
        <pc:spChg chg="mod">
          <ac:chgData name="Jeong, Jake (contracted)" userId="cb98d68d-c335-4ac8-a4bc-989f46b3ae95" providerId="ADAL" clId="{FBBB79BF-EF77-44E2-91F0-9D67DE587FE4}" dt="2023-08-30T07:22:07.242" v="745" actId="20577"/>
          <ac:spMkLst>
            <pc:docMk/>
            <pc:sldMk cId="97476221" sldId="538"/>
            <ac:spMk id="10" creationId="{F6178FEB-F32A-D1A9-C3FC-B083AE699F89}"/>
          </ac:spMkLst>
        </pc:spChg>
        <pc:spChg chg="del">
          <ac:chgData name="Jeong, Jake (contracted)" userId="cb98d68d-c335-4ac8-a4bc-989f46b3ae95" providerId="ADAL" clId="{FBBB79BF-EF77-44E2-91F0-9D67DE587FE4}" dt="2023-08-30T07:19:39.763" v="545" actId="478"/>
          <ac:spMkLst>
            <pc:docMk/>
            <pc:sldMk cId="97476221" sldId="538"/>
            <ac:spMk id="14" creationId="{6B5E1EA6-E672-DAE3-6B6B-45BF08B3F112}"/>
          </ac:spMkLst>
        </pc:spChg>
        <pc:spChg chg="del">
          <ac:chgData name="Jeong, Jake (contracted)" userId="cb98d68d-c335-4ac8-a4bc-989f46b3ae95" providerId="ADAL" clId="{FBBB79BF-EF77-44E2-91F0-9D67DE587FE4}" dt="2023-08-30T07:19:39.763" v="545" actId="478"/>
          <ac:spMkLst>
            <pc:docMk/>
            <pc:sldMk cId="97476221" sldId="538"/>
            <ac:spMk id="18" creationId="{30CE338E-EA2B-F6F2-9FE8-A78AF208C668}"/>
          </ac:spMkLst>
        </pc:spChg>
        <pc:spChg chg="mod">
          <ac:chgData name="Jeong, Jake (contracted)" userId="cb98d68d-c335-4ac8-a4bc-989f46b3ae95" providerId="ADAL" clId="{FBBB79BF-EF77-44E2-91F0-9D67DE587FE4}" dt="2023-08-30T07:20:03.485" v="592" actId="20577"/>
          <ac:spMkLst>
            <pc:docMk/>
            <pc:sldMk cId="97476221" sldId="538"/>
            <ac:spMk id="19" creationId="{5EE901B1-97E4-A1AB-DD43-F605F110FBAA}"/>
          </ac:spMkLst>
        </pc:spChg>
        <pc:spChg chg="mod">
          <ac:chgData name="Jeong, Jake (contracted)" userId="cb98d68d-c335-4ac8-a4bc-989f46b3ae95" providerId="ADAL" clId="{FBBB79BF-EF77-44E2-91F0-9D67DE587FE4}" dt="2023-08-30T07:21:27.515" v="702" actId="20577"/>
          <ac:spMkLst>
            <pc:docMk/>
            <pc:sldMk cId="97476221" sldId="538"/>
            <ac:spMk id="21" creationId="{A3620357-12B2-17B8-7428-46203EA711F4}"/>
          </ac:spMkLst>
        </pc:spChg>
        <pc:spChg chg="del">
          <ac:chgData name="Jeong, Jake (contracted)" userId="cb98d68d-c335-4ac8-a4bc-989f46b3ae95" providerId="ADAL" clId="{FBBB79BF-EF77-44E2-91F0-9D67DE587FE4}" dt="2023-08-30T07:19:39.763" v="545" actId="478"/>
          <ac:spMkLst>
            <pc:docMk/>
            <pc:sldMk cId="97476221" sldId="538"/>
            <ac:spMk id="22" creationId="{2FEEDEB0-53DC-103A-0F78-C278EE462532}"/>
          </ac:spMkLst>
        </pc:spChg>
        <pc:spChg chg="del">
          <ac:chgData name="Jeong, Jake (contracted)" userId="cb98d68d-c335-4ac8-a4bc-989f46b3ae95" providerId="ADAL" clId="{FBBB79BF-EF77-44E2-91F0-9D67DE587FE4}" dt="2023-08-30T07:19:39.763" v="545" actId="478"/>
          <ac:spMkLst>
            <pc:docMk/>
            <pc:sldMk cId="97476221" sldId="538"/>
            <ac:spMk id="23" creationId="{DA5C594B-1473-C03A-B598-A37B1F79647D}"/>
          </ac:spMkLst>
        </pc:spChg>
        <pc:spChg chg="mod">
          <ac:chgData name="Jeong, Jake (contracted)" userId="cb98d68d-c335-4ac8-a4bc-989f46b3ae95" providerId="ADAL" clId="{FBBB79BF-EF77-44E2-91F0-9D67DE587FE4}" dt="2023-08-30T07:19:24.930" v="543" actId="242"/>
          <ac:spMkLst>
            <pc:docMk/>
            <pc:sldMk cId="97476221" sldId="538"/>
            <ac:spMk id="40" creationId="{1F59F4DA-C171-D3CF-A41B-3AB0D617AECC}"/>
          </ac:spMkLst>
        </pc:spChg>
        <pc:spChg chg="mod">
          <ac:chgData name="Jeong, Jake (contracted)" userId="cb98d68d-c335-4ac8-a4bc-989f46b3ae95" providerId="ADAL" clId="{FBBB79BF-EF77-44E2-91F0-9D67DE587FE4}" dt="2023-08-30T07:19:46.409" v="546" actId="1076"/>
          <ac:spMkLst>
            <pc:docMk/>
            <pc:sldMk cId="97476221" sldId="538"/>
            <ac:spMk id="41" creationId="{8D9CAC91-D262-AFA6-E913-D1BCADE33BE2}"/>
          </ac:spMkLst>
        </pc:spChg>
        <pc:spChg chg="mod">
          <ac:chgData name="Jeong, Jake (contracted)" userId="cb98d68d-c335-4ac8-a4bc-989f46b3ae95" providerId="ADAL" clId="{FBBB79BF-EF77-44E2-91F0-9D67DE587FE4}" dt="2023-08-30T07:19:46.409" v="546" actId="1076"/>
          <ac:spMkLst>
            <pc:docMk/>
            <pc:sldMk cId="97476221" sldId="538"/>
            <ac:spMk id="42" creationId="{52305FBC-F0AD-FA95-094B-91F92D39A23C}"/>
          </ac:spMkLst>
        </pc:spChg>
        <pc:spChg chg="mod">
          <ac:chgData name="Jeong, Jake (contracted)" userId="cb98d68d-c335-4ac8-a4bc-989f46b3ae95" providerId="ADAL" clId="{FBBB79BF-EF77-44E2-91F0-9D67DE587FE4}" dt="2023-08-30T07:19:46.409" v="546" actId="1076"/>
          <ac:spMkLst>
            <pc:docMk/>
            <pc:sldMk cId="97476221" sldId="538"/>
            <ac:spMk id="49" creationId="{225A8DF0-B4BA-C0B6-57FC-73DD787242C5}"/>
          </ac:spMkLst>
        </pc:spChg>
        <pc:spChg chg="mod">
          <ac:chgData name="Jeong, Jake (contracted)" userId="cb98d68d-c335-4ac8-a4bc-989f46b3ae95" providerId="ADAL" clId="{FBBB79BF-EF77-44E2-91F0-9D67DE587FE4}" dt="2023-08-30T07:19:46.409" v="546" actId="1076"/>
          <ac:spMkLst>
            <pc:docMk/>
            <pc:sldMk cId="97476221" sldId="538"/>
            <ac:spMk id="50" creationId="{5B8131F7-4ED6-7F54-3CCB-CF70E4DB7452}"/>
          </ac:spMkLst>
        </pc:spChg>
        <pc:spChg chg="del">
          <ac:chgData name="Jeong, Jake (contracted)" userId="cb98d68d-c335-4ac8-a4bc-989f46b3ae95" providerId="ADAL" clId="{FBBB79BF-EF77-44E2-91F0-9D67DE587FE4}" dt="2023-08-30T07:19:39.763" v="545" actId="478"/>
          <ac:spMkLst>
            <pc:docMk/>
            <pc:sldMk cId="97476221" sldId="538"/>
            <ac:spMk id="51" creationId="{2FCAD552-8876-9ED7-1894-EF1F2DFD2CC0}"/>
          </ac:spMkLst>
        </pc:spChg>
        <pc:spChg chg="del">
          <ac:chgData name="Jeong, Jake (contracted)" userId="cb98d68d-c335-4ac8-a4bc-989f46b3ae95" providerId="ADAL" clId="{FBBB79BF-EF77-44E2-91F0-9D67DE587FE4}" dt="2023-08-30T07:19:39.763" v="545" actId="478"/>
          <ac:spMkLst>
            <pc:docMk/>
            <pc:sldMk cId="97476221" sldId="538"/>
            <ac:spMk id="55" creationId="{253DBDBE-876E-2177-338E-72B8A272E6C1}"/>
          </ac:spMkLst>
        </pc:spChg>
        <pc:cxnChg chg="mod">
          <ac:chgData name="Jeong, Jake (contracted)" userId="cb98d68d-c335-4ac8-a4bc-989f46b3ae95" providerId="ADAL" clId="{FBBB79BF-EF77-44E2-91F0-9D67DE587FE4}" dt="2023-08-30T07:19:46.409" v="546" actId="1076"/>
          <ac:cxnSpMkLst>
            <pc:docMk/>
            <pc:sldMk cId="97476221" sldId="538"/>
            <ac:cxnSpMk id="44" creationId="{8DFD8C2D-0CAA-4D85-FF12-85F3F65E09B3}"/>
          </ac:cxnSpMkLst>
        </pc:cxnChg>
        <pc:cxnChg chg="mod">
          <ac:chgData name="Jeong, Jake (contracted)" userId="cb98d68d-c335-4ac8-a4bc-989f46b3ae95" providerId="ADAL" clId="{FBBB79BF-EF77-44E2-91F0-9D67DE587FE4}" dt="2023-08-30T07:19:46.409" v="546" actId="1076"/>
          <ac:cxnSpMkLst>
            <pc:docMk/>
            <pc:sldMk cId="97476221" sldId="538"/>
            <ac:cxnSpMk id="52" creationId="{CA5D32ED-6C9A-FB49-0DC1-BC66E5541F81}"/>
          </ac:cxnSpMkLst>
        </pc:cxnChg>
        <pc:cxnChg chg="mod">
          <ac:chgData name="Jeong, Jake (contracted)" userId="cb98d68d-c335-4ac8-a4bc-989f46b3ae95" providerId="ADAL" clId="{FBBB79BF-EF77-44E2-91F0-9D67DE587FE4}" dt="2023-08-30T07:19:46.409" v="546" actId="1076"/>
          <ac:cxnSpMkLst>
            <pc:docMk/>
            <pc:sldMk cId="97476221" sldId="538"/>
            <ac:cxnSpMk id="53" creationId="{0921AC13-25E1-9F32-7A5A-BEC824C2BDA8}"/>
          </ac:cxnSpMkLst>
        </pc:cxnChg>
        <pc:cxnChg chg="del">
          <ac:chgData name="Jeong, Jake (contracted)" userId="cb98d68d-c335-4ac8-a4bc-989f46b3ae95" providerId="ADAL" clId="{FBBB79BF-EF77-44E2-91F0-9D67DE587FE4}" dt="2023-08-30T07:19:39.763" v="545" actId="478"/>
          <ac:cxnSpMkLst>
            <pc:docMk/>
            <pc:sldMk cId="97476221" sldId="538"/>
            <ac:cxnSpMk id="54" creationId="{87303A6C-E175-BDA6-E9B8-1695CCD10527}"/>
          </ac:cxnSpMkLst>
        </pc:cxnChg>
        <pc:cxnChg chg="del">
          <ac:chgData name="Jeong, Jake (contracted)" userId="cb98d68d-c335-4ac8-a4bc-989f46b3ae95" providerId="ADAL" clId="{FBBB79BF-EF77-44E2-91F0-9D67DE587FE4}" dt="2023-08-30T07:19:39.763" v="545" actId="478"/>
          <ac:cxnSpMkLst>
            <pc:docMk/>
            <pc:sldMk cId="97476221" sldId="538"/>
            <ac:cxnSpMk id="56" creationId="{DC9533A9-813F-4779-7DD0-AB9587B2225A}"/>
          </ac:cxnSpMkLst>
        </pc:cxnChg>
      </pc:sldChg>
      <pc:sldChg chg="del">
        <pc:chgData name="Jeong, Jake (contracted)" userId="cb98d68d-c335-4ac8-a4bc-989f46b3ae95" providerId="ADAL" clId="{FBBB79BF-EF77-44E2-91F0-9D67DE587FE4}" dt="2023-08-30T07:19:04.613" v="532" actId="47"/>
        <pc:sldMkLst>
          <pc:docMk/>
          <pc:sldMk cId="3265141456" sldId="538"/>
        </pc:sldMkLst>
      </pc:sldChg>
      <pc:sldChg chg="new del">
        <pc:chgData name="Jeong, Jake (contracted)" userId="cb98d68d-c335-4ac8-a4bc-989f46b3ae95" providerId="ADAL" clId="{FBBB79BF-EF77-44E2-91F0-9D67DE587FE4}" dt="2023-08-30T07:17:20.295" v="500" actId="680"/>
        <pc:sldMkLst>
          <pc:docMk/>
          <pc:sldMk cId="397922564" sldId="5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E2C5C-6E4B-47D8-878F-59D947C9B42E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EFB23-E294-4900-82B5-F3F5A423DF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34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EFB23-E294-4900-82B5-F3F5A423DFF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29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C713D1-2E34-AB30-D3A0-BBADE6FAB4D2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" name="그룹 27">
              <a:extLst>
                <a:ext uri="{FF2B5EF4-FFF2-40B4-BE49-F238E27FC236}">
                  <a16:creationId xmlns:a16="http://schemas.microsoft.com/office/drawing/2014/main" id="{171319E1-4293-15AE-BDA6-C49A63CFDE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3" name="직사각형 17">
                <a:extLst>
                  <a:ext uri="{FF2B5EF4-FFF2-40B4-BE49-F238E27FC236}">
                    <a16:creationId xmlns:a16="http://schemas.microsoft.com/office/drawing/2014/main" id="{551EA99E-66B8-D03D-37DE-E35DB78E7735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림 19">
                <a:extLst>
                  <a:ext uri="{FF2B5EF4-FFF2-40B4-BE49-F238E27FC236}">
                    <a16:creationId xmlns:a16="http://schemas.microsoft.com/office/drawing/2014/main" id="{13CEE9CC-655C-DE02-BC55-852E37B34B2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5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5F93B348-0F2B-31DE-E77A-B5420E843D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40AB1B-75D6-198B-83DA-CC1286AAE9CD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862CC3-73A0-4F8E-2D1B-B0E4082136B2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891C5D-287E-0F24-5391-BE5E6543C6A7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30A3AF-EBC2-47DD-6A4F-C46A0707FA7A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EBE5A2-AA06-4087-15D2-7135533D4569}"/>
              </a:ext>
            </a:extLst>
          </p:cNvPr>
          <p:cNvGrpSpPr/>
          <p:nvPr userDrawn="1"/>
        </p:nvGrpSpPr>
        <p:grpSpPr>
          <a:xfrm>
            <a:off x="457632" y="3589305"/>
            <a:ext cx="7507960" cy="575748"/>
            <a:chOff x="504825" y="2726178"/>
            <a:chExt cx="6760967" cy="575748"/>
          </a:xfrm>
        </p:grpSpPr>
        <p:pic>
          <p:nvPicPr>
            <p:cNvPr id="15" name="Picture 4" descr="Microsoft's Power BI app updates on Windows 10, iOS, and Android with a  shiny new icon - OnMSFT.com">
              <a:extLst>
                <a:ext uri="{FF2B5EF4-FFF2-40B4-BE49-F238E27FC236}">
                  <a16:creationId xmlns:a16="http://schemas.microsoft.com/office/drawing/2014/main" id="{AEF4F2E4-BDE3-73EF-46BB-E346CAD3752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63" t="1977" r="25976" b="4939"/>
            <a:stretch/>
          </p:blipFill>
          <p:spPr bwMode="auto">
            <a:xfrm>
              <a:off x="504825" y="2726178"/>
              <a:ext cx="364704" cy="553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A74D78-BFF6-3244-3424-A5C846309E50}"/>
                </a:ext>
              </a:extLst>
            </p:cNvPr>
            <p:cNvSpPr txBox="1"/>
            <p:nvPr userDrawn="1"/>
          </p:nvSpPr>
          <p:spPr>
            <a:xfrm>
              <a:off x="964317" y="2747928"/>
              <a:ext cx="6301475" cy="553998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>
              <a:defPPr>
                <a:defRPr lang="en-US"/>
              </a:defPPr>
              <a:lvl1pPr>
                <a:lnSpc>
                  <a:spcPts val="1800"/>
                </a:lnSpc>
                <a:buClr>
                  <a:srgbClr val="2C99CE"/>
                </a:buClr>
                <a:defRPr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defRPr>
              </a:lvl1pPr>
            </a:lstStyle>
            <a:p>
              <a:pPr lvl="0"/>
              <a:r>
                <a:rPr lang="en-US" altLang="ko-KR" sz="3400"/>
                <a:t>Power BI Layout Design Storyboard </a:t>
              </a:r>
              <a:endParaRPr lang="ko-KR" altLang="en-US" sz="3400"/>
            </a:p>
          </p:txBody>
        </p:sp>
      </p:grpSp>
    </p:spTree>
    <p:extLst>
      <p:ext uri="{BB962C8B-B14F-4D97-AF65-F5344CB8AC3E}">
        <p14:creationId xmlns:p14="http://schemas.microsoft.com/office/powerpoint/2010/main" val="3185410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6021825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Version Management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E1FBAC4-C9D4-43BC-521B-B17AD95A5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9F140B99-3386-3195-AA39-77CAB5F1B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D8F8B94D-2FDC-24C0-0B43-B7C9AC5345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7D389BCE-AC5C-A993-FBE5-84B6D8D61E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F5A7EDCC-00BA-8851-A0A0-C43CF4DD91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86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60556733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Flow Architecture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6" name="텍스트 개체 틀 11">
            <a:extLst>
              <a:ext uri="{FF2B5EF4-FFF2-40B4-BE49-F238E27FC236}">
                <a16:creationId xmlns:a16="http://schemas.microsoft.com/office/drawing/2014/main" id="{3CD11188-385D-A360-4994-A8799E9AE7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40F3D5A-6E05-D2BC-08CB-23A73B7F6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D658E189-2FA3-8744-1DFE-EE32DD1D16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835529C1-18C4-D4E9-AAC0-766A168F85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7B5CB13-0CF4-EE2B-28CB-35F61BF6AD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9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2283402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Data Source(DW) Table Relation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7" name="텍스트 개체 틀 11">
            <a:extLst>
              <a:ext uri="{FF2B5EF4-FFF2-40B4-BE49-F238E27FC236}">
                <a16:creationId xmlns:a16="http://schemas.microsoft.com/office/drawing/2014/main" id="{3F3B863C-2776-E93E-3791-E1157F89B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0" name="텍스트 개체 틀 11">
            <a:extLst>
              <a:ext uri="{FF2B5EF4-FFF2-40B4-BE49-F238E27FC236}">
                <a16:creationId xmlns:a16="http://schemas.microsoft.com/office/drawing/2014/main" id="{67523391-08C2-34C0-B4E3-6E93D42137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1" name="텍스트 개체 틀 11">
            <a:extLst>
              <a:ext uri="{FF2B5EF4-FFF2-40B4-BE49-F238E27FC236}">
                <a16:creationId xmlns:a16="http://schemas.microsoft.com/office/drawing/2014/main" id="{2EE4C3EB-DD53-D914-7F98-EA47A81F69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2147135A-426D-52D3-63D1-D5BF454C71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81E99310-A59E-71CF-73E9-33E7BE2A72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03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+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ADEE6D-BA1B-21E7-7BF5-0136A4CC20BF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B41F83C-464E-D4F4-0CDB-67972D169014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19">
            <a:extLst>
              <a:ext uri="{FF2B5EF4-FFF2-40B4-BE49-F238E27FC236}">
                <a16:creationId xmlns:a16="http://schemas.microsoft.com/office/drawing/2014/main" id="{358C9BE6-E257-6BB3-703B-6B560301B9A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6811887"/>
              </p:ext>
            </p:extLst>
          </p:nvPr>
        </p:nvGraphicFramePr>
        <p:xfrm>
          <a:off x="117900" y="149101"/>
          <a:ext cx="11952000" cy="634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</a:t>
                      </a:r>
                      <a:endParaRPr lang="en-US" altLang="ko-KR" sz="1400" b="1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558000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F3CF7751-EBD5-2D03-0606-997702203505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012F41A9-C9A4-CEEB-81AC-D090FC87FB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55" name="텍스트 개체 틀 11">
            <a:extLst>
              <a:ext uri="{FF2B5EF4-FFF2-40B4-BE49-F238E27FC236}">
                <a16:creationId xmlns:a16="http://schemas.microsoft.com/office/drawing/2014/main" id="{F1AB01DE-D8EA-E171-89C5-3708BE2B4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6" name="텍스트 개체 틀 11">
            <a:extLst>
              <a:ext uri="{FF2B5EF4-FFF2-40B4-BE49-F238E27FC236}">
                <a16:creationId xmlns:a16="http://schemas.microsoft.com/office/drawing/2014/main" id="{EC59AE64-7948-E31D-3AE8-61999138DD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7" name="텍스트 개체 틀 11">
            <a:extLst>
              <a:ext uri="{FF2B5EF4-FFF2-40B4-BE49-F238E27FC236}">
                <a16:creationId xmlns:a16="http://schemas.microsoft.com/office/drawing/2014/main" id="{01372F95-E946-765D-90CF-10CAD054F6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8" name="텍스트 개체 틀 11">
            <a:extLst>
              <a:ext uri="{FF2B5EF4-FFF2-40B4-BE49-F238E27FC236}">
                <a16:creationId xmlns:a16="http://schemas.microsoft.com/office/drawing/2014/main" id="{A1B1FEC0-FF5A-1374-345C-3E3E3E65B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59" name="텍스트 개체 틀 11">
            <a:extLst>
              <a:ext uri="{FF2B5EF4-FFF2-40B4-BE49-F238E27FC236}">
                <a16:creationId xmlns:a16="http://schemas.microsoft.com/office/drawing/2014/main" id="{875E61C8-D748-959F-7BDF-56A1A69FED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1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19">
            <a:extLst>
              <a:ext uri="{FF2B5EF4-FFF2-40B4-BE49-F238E27FC236}">
                <a16:creationId xmlns:a16="http://schemas.microsoft.com/office/drawing/2014/main" id="{52FE6B47-5632-E26D-ECCA-CA28D796977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0793260"/>
              </p:ext>
            </p:extLst>
          </p:nvPr>
        </p:nvGraphicFramePr>
        <p:xfrm>
          <a:off x="117900" y="149101"/>
          <a:ext cx="11952000" cy="6349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Page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Page Basic Description</a:t>
                      </a: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1188000">
                <a:tc rowSpan="5" gridSpan="6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Page Condition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93817"/>
                  </a:ext>
                </a:extLst>
              </a:tr>
              <a:tr h="2754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79618"/>
                  </a:ext>
                </a:extLst>
              </a:tr>
              <a:tr h="2268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Note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435028"/>
                  </a:ext>
                </a:extLst>
              </a:tr>
              <a:tr h="1188000">
                <a:tc gridSpan="6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922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49F0AA7-AEE4-8FF4-793F-E33796878A0C}"/>
              </a:ext>
            </a:extLst>
          </p:cNvPr>
          <p:cNvSpPr/>
          <p:nvPr userDrawn="1"/>
        </p:nvSpPr>
        <p:spPr>
          <a:xfrm>
            <a:off x="152400" y="952501"/>
            <a:ext cx="8896350" cy="549592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B0D315FC-B6E4-1856-3596-B4148E328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20187" y="952502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E1C39F8-DEFD-CBE3-1714-6303154DD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0187" y="2357745"/>
            <a:ext cx="2919413" cy="2684772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F74FF06C-A96E-5D36-EBB7-AFA431FAFC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0187" y="5347500"/>
            <a:ext cx="2919413" cy="1115996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B42ACF1F-76D9-7AB3-115B-05AB8D1F0E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6" name="텍스트 개체 틀 11">
            <a:extLst>
              <a:ext uri="{FF2B5EF4-FFF2-40B4-BE49-F238E27FC236}">
                <a16:creationId xmlns:a16="http://schemas.microsoft.com/office/drawing/2014/main" id="{542EC5C1-F2BC-8D41-B42A-F2B22BFEF6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0E6B5286-BE9E-A56D-9FB7-E9A3F8DDA7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8" name="텍스트 개체 틀 11">
            <a:extLst>
              <a:ext uri="{FF2B5EF4-FFF2-40B4-BE49-F238E27FC236}">
                <a16:creationId xmlns:a16="http://schemas.microsoft.com/office/drawing/2014/main" id="{E2BD1614-3997-AB6C-31E3-076304B950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19" name="텍스트 개체 틀 11">
            <a:extLst>
              <a:ext uri="{FF2B5EF4-FFF2-40B4-BE49-F238E27FC236}">
                <a16:creationId xmlns:a16="http://schemas.microsoft.com/office/drawing/2014/main" id="{2D1CBB4E-6131-64C2-D706-909F2673BC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86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1DF2649-77D3-B132-9C3A-73568E863788}"/>
              </a:ext>
            </a:extLst>
          </p:cNvPr>
          <p:cNvSpPr/>
          <p:nvPr userDrawn="1"/>
        </p:nvSpPr>
        <p:spPr>
          <a:xfrm>
            <a:off x="-1588" y="-1905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E88887-3FB7-ADC6-FD0B-FDB2B9937653}"/>
              </a:ext>
            </a:extLst>
          </p:cNvPr>
          <p:cNvSpPr/>
          <p:nvPr userDrawn="1"/>
        </p:nvSpPr>
        <p:spPr>
          <a:xfrm rot="10800000">
            <a:off x="0" y="6750000"/>
            <a:ext cx="12204000" cy="108000"/>
          </a:xfrm>
          <a:prstGeom prst="rect">
            <a:avLst/>
          </a:prstGeom>
          <a:gradFill>
            <a:gsLst>
              <a:gs pos="0">
                <a:srgbClr val="615DCF"/>
              </a:gs>
              <a:gs pos="90000">
                <a:srgbClr val="F1811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510C6-E624-FBD0-0491-0E75C6CA9C9E}"/>
              </a:ext>
            </a:extLst>
          </p:cNvPr>
          <p:cNvSpPr txBox="1"/>
          <p:nvPr userDrawn="1"/>
        </p:nvSpPr>
        <p:spPr>
          <a:xfrm>
            <a:off x="103050" y="6494328"/>
            <a:ext cx="42255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Copyright© 2022 by M. Cloud Bridge </a:t>
            </a:r>
            <a:r>
              <a:rPr lang="en-US" altLang="ko-KR" sz="1000" err="1">
                <a:solidFill>
                  <a:schemeClr val="bg1">
                    <a:lumMod val="65000"/>
                  </a:schemeClr>
                </a:solidFill>
              </a:rPr>
              <a:t>Co.,Ltd</a:t>
            </a:r>
            <a:r>
              <a:rPr lang="en-US" altLang="ko-KR" sz="1000">
                <a:solidFill>
                  <a:schemeClr val="bg1">
                    <a:lumMod val="65000"/>
                  </a:schemeClr>
                </a:solidFill>
              </a:rPr>
              <a:t>   All rights reserved.</a:t>
            </a:r>
            <a:endParaRPr lang="ko-KR" alt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EB5418-67A8-82DC-1551-B03111C26C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89" y="6525979"/>
            <a:ext cx="1475561" cy="182920"/>
          </a:xfrm>
          <a:prstGeom prst="rect">
            <a:avLst/>
          </a:prstGeom>
        </p:spPr>
      </p:pic>
      <p:graphicFrame>
        <p:nvGraphicFramePr>
          <p:cNvPr id="7" name="표 19">
            <a:extLst>
              <a:ext uri="{FF2B5EF4-FFF2-40B4-BE49-F238E27FC236}">
                <a16:creationId xmlns:a16="http://schemas.microsoft.com/office/drawing/2014/main" id="{D0AF1602-0216-CED8-12AE-9D0A9FDA288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67344948"/>
              </p:ext>
            </p:extLst>
          </p:nvPr>
        </p:nvGraphicFramePr>
        <p:xfrm>
          <a:off x="117900" y="149101"/>
          <a:ext cx="11952000" cy="6338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255138322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528649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657185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12320127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7719698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77071723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6476918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919165085"/>
                    </a:ext>
                  </a:extLst>
                </a:gridCol>
              </a:tblGrid>
              <a:tr h="314334"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Storyboard Screen Layout Design – 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  <a:effectLst/>
                        </a:rPr>
                        <a:t>Specific Chart</a:t>
                      </a:r>
                      <a:r>
                        <a:rPr lang="en-US" altLang="ko-KR" sz="1400" b="1">
                          <a:solidFill>
                            <a:schemeClr val="tx1"/>
                          </a:solidFill>
                          <a:effectLst/>
                        </a:rPr>
                        <a:t> On Page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985508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</a:t>
                      </a:r>
                      <a:r>
                        <a:rPr lang="ko-KR" altLang="en-US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SLDS_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Name</a:t>
                      </a: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18834"/>
                  </a:ext>
                </a:extLst>
              </a:tr>
              <a:tr h="22591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Subject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388" marR="52388" marT="26194" marB="26194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8299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9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1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055231"/>
                  </a:ext>
                </a:extLst>
              </a:tr>
              <a:tr h="2790000"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12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13669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Basic Description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Condition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Chart Data Source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>
                          <a:solidFill>
                            <a:schemeClr val="tx1"/>
                          </a:solidFill>
                          <a:effectLst/>
                        </a:rPr>
                        <a:t>Note</a:t>
                      </a:r>
                      <a:endParaRPr lang="ko-KR" altLang="en-US" sz="9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 anchor="ctr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01373"/>
                  </a:ext>
                </a:extLst>
              </a:tr>
              <a:tr h="255600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8751" marR="88751" marT="44375" marB="44375">
                    <a:lnL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28693"/>
                  </a:ext>
                </a:extLst>
              </a:tr>
            </a:tbl>
          </a:graphicData>
        </a:graphic>
      </p:graphicFrame>
      <p:sp>
        <p:nvSpPr>
          <p:cNvPr id="2" name="직사각형 1" descr="페이지 전체 화면">
            <a:extLst>
              <a:ext uri="{FF2B5EF4-FFF2-40B4-BE49-F238E27FC236}">
                <a16:creationId xmlns:a16="http://schemas.microsoft.com/office/drawing/2014/main" id="{1C11C148-9D44-A91D-EB4D-D341C0DB5E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52400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4B067-3648-6ECC-A377-AA1AF14C4019}"/>
              </a:ext>
            </a:extLst>
          </p:cNvPr>
          <p:cNvSpPr/>
          <p:nvPr userDrawn="1"/>
        </p:nvSpPr>
        <p:spPr>
          <a:xfrm>
            <a:off x="6137429" y="952501"/>
            <a:ext cx="5893293" cy="271934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D7DFDC0-EFCD-F6E7-EDA3-07D5147EC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925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텍스트 개체 틀 9">
            <a:extLst>
              <a:ext uri="{FF2B5EF4-FFF2-40B4-BE49-F238E27FC236}">
                <a16:creationId xmlns:a16="http://schemas.microsoft.com/office/drawing/2014/main" id="{D0B3509B-E732-5885-69B8-D8C66B3A1B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403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3" name="텍스트 개체 틀 9">
            <a:extLst>
              <a:ext uri="{FF2B5EF4-FFF2-40B4-BE49-F238E27FC236}">
                <a16:creationId xmlns:a16="http://schemas.microsoft.com/office/drawing/2014/main" id="{2BBE405C-6125-7126-2F01-B4DB53D744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28551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텍스트 개체 틀 9">
            <a:extLst>
              <a:ext uri="{FF2B5EF4-FFF2-40B4-BE49-F238E27FC236}">
                <a16:creationId xmlns:a16="http://schemas.microsoft.com/office/drawing/2014/main" id="{DDEE6C61-7352-116C-A7CC-AB92C7264B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066" y="3968750"/>
            <a:ext cx="2919413" cy="2493963"/>
          </a:xfrm>
          <a:prstGeom prst="rect">
            <a:avLst/>
          </a:prstGeom>
        </p:spPr>
        <p:txBody>
          <a:bodyPr/>
          <a:lstStyle>
            <a:lvl1pPr marL="177800" indent="-177800">
              <a:buFont typeface="Wingdings" panose="05000000000000000000" pitchFamily="2" charset="2"/>
              <a:buChar char="l"/>
              <a:defRPr sz="800"/>
            </a:lvl1pPr>
            <a:lvl2pPr marL="266700" indent="-139700">
              <a:buFont typeface="Wingdings" panose="05000000000000000000" pitchFamily="2" charset="2"/>
              <a:buChar char="v"/>
              <a:defRPr sz="800"/>
            </a:lvl2pPr>
            <a:lvl3pPr marL="444500" indent="-139700">
              <a:buFont typeface="Wingdings" panose="05000000000000000000" pitchFamily="2" charset="2"/>
              <a:buChar char="Ø"/>
              <a:tabLst>
                <a:tab pos="541338" algn="l"/>
              </a:tabLst>
              <a:defRPr sz="800"/>
            </a:lvl3pPr>
            <a:lvl4pPr marL="630238" indent="-96838">
              <a:buFont typeface="Wingdings" panose="05000000000000000000" pitchFamily="2" charset="2"/>
              <a:buChar char="ü"/>
              <a:defRPr sz="800"/>
            </a:lvl4pPr>
            <a:lvl5pPr marL="808038" indent="-88900">
              <a:buFont typeface="맑은 고딕" panose="020B0503020000020004" pitchFamily="50" charset="-127"/>
              <a:buChar char="–"/>
              <a:defRPr sz="8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20" name="텍스트 개체 틀 11">
            <a:extLst>
              <a:ext uri="{FF2B5EF4-FFF2-40B4-BE49-F238E27FC236}">
                <a16:creationId xmlns:a16="http://schemas.microsoft.com/office/drawing/2014/main" id="{9EC64BA6-25A8-D3CE-93A2-AE521771D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1" name="텍스트 개체 틀 11">
            <a:extLst>
              <a:ext uri="{FF2B5EF4-FFF2-40B4-BE49-F238E27FC236}">
                <a16:creationId xmlns:a16="http://schemas.microsoft.com/office/drawing/2014/main" id="{47C80E9A-8995-8477-EB81-042AA36F27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06024" y="476250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2" name="텍스트 개체 틀 11">
            <a:extLst>
              <a:ext uri="{FF2B5EF4-FFF2-40B4-BE49-F238E27FC236}">
                <a16:creationId xmlns:a16="http://schemas.microsoft.com/office/drawing/2014/main" id="{5A74318A-8B6D-1691-C1D7-648C63F07C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3" name="텍스트 개체 틀 11">
            <a:extLst>
              <a:ext uri="{FF2B5EF4-FFF2-40B4-BE49-F238E27FC236}">
                <a16:creationId xmlns:a16="http://schemas.microsoft.com/office/drawing/2014/main" id="{BC9CC91C-C5CF-C1A9-1926-E1707DE40D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33474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  <p:sp>
        <p:nvSpPr>
          <p:cNvPr id="24" name="텍스트 개체 틀 11">
            <a:extLst>
              <a:ext uri="{FF2B5EF4-FFF2-40B4-BE49-F238E27FC236}">
                <a16:creationId xmlns:a16="http://schemas.microsoft.com/office/drawing/2014/main" id="{1124B054-D6B0-BF32-3C52-68E878F55A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27012" y="485775"/>
            <a:ext cx="1963875" cy="1905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9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F2EE591-99FB-FAC9-945E-DB8613870F8B}"/>
              </a:ext>
            </a:extLst>
          </p:cNvPr>
          <p:cNvGrpSpPr/>
          <p:nvPr userDrawn="1"/>
        </p:nvGrpSpPr>
        <p:grpSpPr>
          <a:xfrm>
            <a:off x="-2979" y="-1"/>
            <a:ext cx="12194979" cy="6858001"/>
            <a:chOff x="-2979" y="-1"/>
            <a:chExt cx="10696379" cy="7561264"/>
          </a:xfrm>
        </p:grpSpPr>
        <p:grpSp>
          <p:nvGrpSpPr>
            <p:cNvPr id="23" name="그룹 27">
              <a:extLst>
                <a:ext uri="{FF2B5EF4-FFF2-40B4-BE49-F238E27FC236}">
                  <a16:creationId xmlns:a16="http://schemas.microsoft.com/office/drawing/2014/main" id="{7E920CB3-9ED1-BA97-9A9B-2C8F77EAA469}"/>
                </a:ext>
              </a:extLst>
            </p:cNvPr>
            <p:cNvGrpSpPr/>
            <p:nvPr userDrawn="1"/>
          </p:nvGrpSpPr>
          <p:grpSpPr>
            <a:xfrm>
              <a:off x="-2979" y="-1"/>
              <a:ext cx="10696379" cy="7561264"/>
              <a:chOff x="-2979" y="-1"/>
              <a:chExt cx="10696379" cy="7561264"/>
            </a:xfrm>
          </p:grpSpPr>
          <p:sp>
            <p:nvSpPr>
              <p:cNvPr id="29" name="직사각형 17">
                <a:extLst>
                  <a:ext uri="{FF2B5EF4-FFF2-40B4-BE49-F238E27FC236}">
                    <a16:creationId xmlns:a16="http://schemas.microsoft.com/office/drawing/2014/main" id="{3311B786-C541-AF87-BEB4-F325FE302756}"/>
                  </a:ext>
                </a:extLst>
              </p:cNvPr>
              <p:cNvSpPr/>
              <p:nvPr userDrawn="1"/>
            </p:nvSpPr>
            <p:spPr>
              <a:xfrm>
                <a:off x="2476500" y="-1"/>
                <a:ext cx="8216900" cy="7561264"/>
              </a:xfrm>
              <a:prstGeom prst="rect">
                <a:avLst/>
              </a:prstGeom>
              <a:gradFill>
                <a:gsLst>
                  <a:gs pos="0">
                    <a:srgbClr val="625DCD"/>
                  </a:gs>
                  <a:gs pos="100000">
                    <a:srgbClr val="F1811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" name="그림 19">
                <a:extLst>
                  <a:ext uri="{FF2B5EF4-FFF2-40B4-BE49-F238E27FC236}">
                    <a16:creationId xmlns:a16="http://schemas.microsoft.com/office/drawing/2014/main" id="{7388CF93-1816-B29D-0E62-C43362802D3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l="30857" t="19945" b="23844"/>
              <a:stretch/>
            </p:blipFill>
            <p:spPr>
              <a:xfrm>
                <a:off x="-2979" y="0"/>
                <a:ext cx="9433563" cy="7561263"/>
              </a:xfrm>
              <a:prstGeom prst="rect">
                <a:avLst/>
              </a:prstGeom>
            </p:spPr>
          </p:pic>
        </p:grpSp>
        <p:pic>
          <p:nvPicPr>
            <p:cNvPr id="24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63DD7F29-83BF-9A44-0855-C2BF1B29EE2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29" y="475074"/>
              <a:ext cx="2176666" cy="39609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744BEA-8EC8-2A43-5623-63DE540D06C0}"/>
                </a:ext>
              </a:extLst>
            </p:cNvPr>
            <p:cNvSpPr txBox="1"/>
            <p:nvPr userDrawn="1"/>
          </p:nvSpPr>
          <p:spPr>
            <a:xfrm>
              <a:off x="8216900" y="1196196"/>
              <a:ext cx="2075105" cy="10764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BI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Big Data &amp; AI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Flow &amp; Automation</a:t>
              </a:r>
            </a:p>
            <a:p>
              <a:pPr marL="0" marR="0" lvl="0" indent="0" algn="r" defTabSz="1043056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Data Infra &amp; Security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6DE44D-3714-E368-63FA-932779B4EB30}"/>
                </a:ext>
              </a:extLst>
            </p:cNvPr>
            <p:cNvSpPr txBox="1"/>
            <p:nvPr userDrawn="1"/>
          </p:nvSpPr>
          <p:spPr>
            <a:xfrm>
              <a:off x="5551714" y="610097"/>
              <a:ext cx="4740291" cy="378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200000"/>
                </a:lnSpc>
              </a:pP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Specialized Consulting Firm in </a:t>
              </a:r>
              <a:r>
                <a:rPr lang="en-US" altLang="ko-KR" sz="1100" b="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Data &amp; AI </a:t>
              </a:r>
              <a:r>
                <a:rPr lang="en-US" altLang="ko-KR" sz="1100">
                  <a:solidFill>
                    <a:schemeClr val="bg1"/>
                  </a:solidFill>
                  <a:latin typeface="Segoe UI" panose="020B0502040204020203" pitchFamily="34" charset="0"/>
                  <a:ea typeface="맑은 고딕" panose="020B0503020000020004" pitchFamily="50" charset="-127"/>
                  <a:cs typeface="Segoe UI" panose="020B0502040204020203" pitchFamily="34" charset="0"/>
                </a:rPr>
                <a:t>Cloud System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EEE28E-1A33-A268-6106-4E0D22018A6E}"/>
                </a:ext>
              </a:extLst>
            </p:cNvPr>
            <p:cNvSpPr txBox="1"/>
            <p:nvPr userDrawn="1"/>
          </p:nvSpPr>
          <p:spPr>
            <a:xfrm>
              <a:off x="558000" y="6159282"/>
              <a:ext cx="4476616" cy="64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ko-KR" altLang="en-US" sz="1800" spc="-150">
                  <a:solidFill>
                    <a:srgbClr val="625DCD"/>
                  </a:solidFill>
                  <a:latin typeface="+mn-ea"/>
                </a:rPr>
                <a:t>데이터에 가치를 더하여 고객의 성장에 공헌합니다</a:t>
              </a:r>
              <a:r>
                <a:rPr lang="en-US" altLang="ko-KR" sz="1800" spc="-150">
                  <a:solidFill>
                    <a:srgbClr val="625DCD"/>
                  </a:solidFill>
                  <a:latin typeface="+mn-ea"/>
                </a:rPr>
                <a:t>.</a:t>
              </a:r>
            </a:p>
            <a:p>
              <a:pPr algn="dist"/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Specialized Consulting Firm in </a:t>
              </a:r>
              <a:r>
                <a:rPr lang="en-US" altLang="ko-KR" sz="1400" b="1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Data &amp; AI </a:t>
              </a:r>
              <a:r>
                <a:rPr lang="en-US" altLang="ko-KR" sz="140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Cloud System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66960-3472-1E27-EDFA-7200C25D1A1F}"/>
                </a:ext>
              </a:extLst>
            </p:cNvPr>
            <p:cNvSpPr txBox="1"/>
            <p:nvPr userDrawn="1"/>
          </p:nvSpPr>
          <p:spPr>
            <a:xfrm>
              <a:off x="2663315" y="7053390"/>
              <a:ext cx="4509987" cy="279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 Copyrightⓒ 2022-2023 by M(Multi) Cloud Bridge Co., Ltd All rights reserved. </a:t>
              </a:r>
              <a:endParaRPr lang="ko-KR" altLang="en-US" sz="10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63495-958A-F06E-5A26-B6EF967047D9}"/>
              </a:ext>
            </a:extLst>
          </p:cNvPr>
          <p:cNvGrpSpPr/>
          <p:nvPr userDrawn="1"/>
        </p:nvGrpSpPr>
        <p:grpSpPr>
          <a:xfrm>
            <a:off x="636594" y="3181014"/>
            <a:ext cx="7224705" cy="2121627"/>
            <a:chOff x="558000" y="3457208"/>
            <a:chExt cx="477040" cy="231606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747C70-393C-E63D-9961-0E27CC092739}"/>
                </a:ext>
              </a:extLst>
            </p:cNvPr>
            <p:cNvSpPr txBox="1"/>
            <p:nvPr userDrawn="1"/>
          </p:nvSpPr>
          <p:spPr>
            <a:xfrm>
              <a:off x="558000" y="3457208"/>
              <a:ext cx="477040" cy="644019"/>
            </a:xfrm>
            <a:prstGeom prst="rect">
              <a:avLst/>
            </a:prstGeom>
            <a:noFill/>
          </p:spPr>
          <p:txBody>
            <a:bodyPr wrap="none" rtlCol="0" anchor="b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 algn="l"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4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Thank You for your attention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5DCE43-50BE-8F12-F35D-E5ADD054C64D}"/>
                </a:ext>
              </a:extLst>
            </p:cNvPr>
            <p:cNvSpPr txBox="1"/>
            <p:nvPr userDrawn="1"/>
          </p:nvSpPr>
          <p:spPr>
            <a:xfrm>
              <a:off x="558000" y="4477797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T. 02.552.9700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C2541B1-AE79-D5F6-49F1-75C0A5F8FD7B}"/>
                </a:ext>
              </a:extLst>
            </p:cNvPr>
            <p:cNvSpPr txBox="1"/>
            <p:nvPr userDrawn="1"/>
          </p:nvSpPr>
          <p:spPr>
            <a:xfrm>
              <a:off x="558000" y="4804699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E. info@mcloudbridge.com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4FB961-6BF8-4AB7-5DF6-5F8D5A4906AE}"/>
                </a:ext>
              </a:extLst>
            </p:cNvPr>
            <p:cNvSpPr txBox="1"/>
            <p:nvPr userDrawn="1"/>
          </p:nvSpPr>
          <p:spPr>
            <a:xfrm>
              <a:off x="558000" y="5129256"/>
              <a:ext cx="477040" cy="644019"/>
            </a:xfrm>
            <a:prstGeom prst="rect">
              <a:avLst/>
            </a:prstGeom>
            <a:noFill/>
          </p:spPr>
          <p:txBody>
            <a:bodyPr wrap="none" rtlCol="0" anchor="ctr">
              <a:noAutofit/>
              <a:scene3d>
                <a:camera prst="orthographicFront"/>
                <a:lightRig rig="threePt" dir="t"/>
              </a:scene3d>
              <a:sp3d>
                <a:bevelT w="1270" h="1270"/>
              </a:sp3d>
            </a:bodyPr>
            <a:lstStyle/>
            <a:p>
              <a:pPr>
                <a:lnSpc>
                  <a:spcPts val="1800"/>
                </a:lnSpc>
                <a:buClr>
                  <a:srgbClr val="2C99CE"/>
                </a:buClr>
              </a:pPr>
              <a:r>
                <a:rPr lang="en-US" altLang="ko-KR" sz="1600" b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H. www.mcloudbridge.com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538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3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9" r:id="rId2"/>
    <p:sldLayoutId id="2147483701" r:id="rId3"/>
    <p:sldLayoutId id="2147483702" r:id="rId4"/>
    <p:sldLayoutId id="2147483698" r:id="rId5"/>
    <p:sldLayoutId id="2147483704" r:id="rId6"/>
    <p:sldLayoutId id="2147483700" r:id="rId7"/>
    <p:sldLayoutId id="2147483703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24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지점 필터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ko-KR" altLang="en-US">
                <a:latin typeface="+mn-ea"/>
              </a:rPr>
              <a:t>드롭다운 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en-US" altLang="ko-KR" err="1">
                <a:latin typeface="+mn-ea"/>
              </a:rPr>
              <a:t>Dim_PMK_Branch_ISMS</a:t>
            </a:r>
            <a:endParaRPr lang="en-US" altLang="ko-KR">
              <a:latin typeface="+mn-ea"/>
            </a:endParaRPr>
          </a:p>
          <a:p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 필터</a:t>
            </a:r>
            <a:r>
              <a:rPr lang="en-US" altLang="ko-KR">
                <a:latin typeface="+mn-ea"/>
              </a:rPr>
              <a:t>: </a:t>
            </a:r>
            <a:r>
              <a:rPr lang="en-US" altLang="ko-KR" err="1">
                <a:latin typeface="+mn-ea"/>
              </a:rPr>
              <a:t>Dim_EZD_Branch_ISMS</a:t>
            </a:r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기존 </a:t>
            </a:r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에 있던 지점 필터는 쿼리를 기반으로 조회를 했기 때문에 </a:t>
            </a:r>
            <a:r>
              <a:rPr lang="en-US" altLang="ko-KR">
                <a:latin typeface="+mn-ea"/>
              </a:rPr>
              <a:t>PMK, EZD </a:t>
            </a:r>
            <a:r>
              <a:rPr lang="ko-KR" altLang="en-US">
                <a:latin typeface="+mn-ea"/>
              </a:rPr>
              <a:t>지점 둘다 합쳐서 하나의 필터로 만들고 이를 조회할때는 테이블에서 나눠서 값이 없는 쪽도 모두 나오게 조회가 가능하였음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그러나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Power BI</a:t>
            </a:r>
            <a:r>
              <a:rPr lang="ko-KR" altLang="en-US">
                <a:latin typeface="+mn-ea"/>
              </a:rPr>
              <a:t>로 이관될 시 쿼리 기반 조회가 아니고 테이블 기준으로 조회가 되다보니 지점 필터 하나만 넣게 되었을때 그 필터가 </a:t>
            </a:r>
            <a:r>
              <a:rPr lang="en-US" altLang="ko-KR">
                <a:latin typeface="+mn-ea"/>
              </a:rPr>
              <a:t>PMK</a:t>
            </a:r>
            <a:r>
              <a:rPr lang="ko-KR" altLang="en-US">
                <a:latin typeface="+mn-ea"/>
              </a:rPr>
              <a:t> 중심조회인지</a:t>
            </a:r>
            <a:r>
              <a:rPr lang="en-US" altLang="ko-KR">
                <a:latin typeface="+mn-ea"/>
              </a:rPr>
              <a:t>, EZD </a:t>
            </a:r>
            <a:r>
              <a:rPr lang="ko-KR" altLang="en-US">
                <a:latin typeface="+mn-ea"/>
              </a:rPr>
              <a:t>중심 조회인지를 선택해 주어야 함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>
                <a:latin typeface="+mn-ea"/>
              </a:rPr>
              <a:t>이렇게 되면 </a:t>
            </a:r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지점을 중심으로 조회했을 때는 </a:t>
            </a:r>
            <a:r>
              <a:rPr lang="en-US" altLang="ko-KR">
                <a:latin typeface="+mn-ea"/>
              </a:rPr>
              <a:t>EZD</a:t>
            </a:r>
            <a:r>
              <a:rPr lang="ko-KR" altLang="en-US">
                <a:latin typeface="+mn-ea"/>
              </a:rPr>
              <a:t> 지점의 번호를 조회하게 된다면</a:t>
            </a:r>
            <a:r>
              <a:rPr lang="en-US" altLang="ko-KR">
                <a:latin typeface="+mn-ea"/>
              </a:rPr>
              <a:t>, PMK </a:t>
            </a:r>
            <a:r>
              <a:rPr lang="ko-KR" altLang="en-US">
                <a:latin typeface="+mn-ea"/>
              </a:rPr>
              <a:t>지점 테이블과 연결이 되기 때문에 테이블에 아무것도 조회가 되지 않음</a:t>
            </a:r>
            <a:r>
              <a:rPr lang="en-US" altLang="ko-KR">
                <a:latin typeface="+mn-ea"/>
              </a:rPr>
              <a:t>. </a:t>
            </a:r>
          </a:p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따라서 </a:t>
            </a:r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월 </a:t>
            </a:r>
            <a:r>
              <a:rPr lang="en-US" altLang="ko-KR">
                <a:latin typeface="+mn-ea"/>
              </a:rPr>
              <a:t>24</a:t>
            </a:r>
            <a:r>
              <a:rPr lang="ko-KR" altLang="en-US">
                <a:latin typeface="+mn-ea"/>
              </a:rPr>
              <a:t>일 미팅에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>
                <a:latin typeface="+mn-ea"/>
              </a:rPr>
              <a:t>PMK, EZD </a:t>
            </a:r>
            <a:r>
              <a:rPr lang="ko-KR" altLang="en-US">
                <a:latin typeface="+mn-ea"/>
              </a:rPr>
              <a:t>지점을 각각 두어서 </a:t>
            </a:r>
            <a:r>
              <a:rPr lang="en-US" altLang="ko-KR">
                <a:latin typeface="+mn-ea"/>
              </a:rPr>
              <a:t>PMK </a:t>
            </a:r>
            <a:r>
              <a:rPr lang="ko-KR" altLang="en-US">
                <a:latin typeface="+mn-ea"/>
              </a:rPr>
              <a:t>지점만 조회하여도 연결되는 </a:t>
            </a:r>
            <a:r>
              <a:rPr lang="en-US" altLang="ko-KR">
                <a:latin typeface="+mn-ea"/>
              </a:rPr>
              <a:t>EZD </a:t>
            </a:r>
            <a:r>
              <a:rPr lang="ko-KR" altLang="en-US">
                <a:latin typeface="+mn-ea"/>
              </a:rPr>
              <a:t>지점이 조회 화면에 나올수 있게끔 변경하기로 협의 완료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결과적으로 </a:t>
            </a:r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 조회화면 결과값과는 차이가 없으며 조회를 하는 당사자가 어떤 지점을 중심으로 필터에서 먼저 선택하는 방식으로 변경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2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911F8C-74D4-ACCE-7AD3-9A99E9F25961}"/>
              </a:ext>
            </a:extLst>
          </p:cNvPr>
          <p:cNvSpPr/>
          <p:nvPr/>
        </p:nvSpPr>
        <p:spPr>
          <a:xfrm>
            <a:off x="2221706" y="1735931"/>
            <a:ext cx="1171575" cy="126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E92EC-1D00-C544-D88C-938DCF1D9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26" t="26501" r="46621" b="66806"/>
          <a:stretch/>
        </p:blipFill>
        <p:spPr>
          <a:xfrm>
            <a:off x="9618133" y="1953682"/>
            <a:ext cx="2319868" cy="3640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C0CEA7-8677-DA01-4EA7-6E9F6EF4D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31" t="9658" r="51672" b="82465"/>
          <a:stretch/>
        </p:blipFill>
        <p:spPr>
          <a:xfrm>
            <a:off x="6405607" y="1953682"/>
            <a:ext cx="1814468" cy="36406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6081568-2030-9458-81D0-047F20F60205}"/>
              </a:ext>
            </a:extLst>
          </p:cNvPr>
          <p:cNvSpPr/>
          <p:nvPr/>
        </p:nvSpPr>
        <p:spPr>
          <a:xfrm>
            <a:off x="8649429" y="1993900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3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Home </a:t>
            </a:r>
            <a:r>
              <a:rPr lang="ko-KR" altLang="en-US">
                <a:latin typeface="+mn-ea"/>
              </a:rPr>
              <a:t>화면 버튼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SSRS</a:t>
            </a:r>
            <a:r>
              <a:rPr lang="ko-KR" altLang="en-US">
                <a:latin typeface="+mn-ea"/>
              </a:rPr>
              <a:t> 보고서의 </a:t>
            </a:r>
            <a:r>
              <a:rPr lang="en-US" altLang="ko-KR">
                <a:latin typeface="+mn-ea"/>
              </a:rPr>
              <a:t>‘</a:t>
            </a:r>
            <a:r>
              <a:rPr lang="ko-KR" altLang="en-US">
                <a:latin typeface="+mn-ea"/>
              </a:rPr>
              <a:t>보고서 보기</a:t>
            </a:r>
            <a:r>
              <a:rPr lang="en-US" altLang="ko-KR">
                <a:latin typeface="+mn-ea"/>
              </a:rPr>
              <a:t>’ </a:t>
            </a:r>
            <a:r>
              <a:rPr lang="ko-KR" altLang="en-US">
                <a:latin typeface="+mn-ea"/>
              </a:rPr>
              <a:t>버튼은 </a:t>
            </a:r>
            <a:r>
              <a:rPr lang="en-US" altLang="ko-KR">
                <a:latin typeface="+mn-ea"/>
              </a:rPr>
              <a:t>Power Bi</a:t>
            </a:r>
            <a:r>
              <a:rPr lang="ko-KR" altLang="en-US">
                <a:latin typeface="+mn-ea"/>
              </a:rPr>
              <a:t>로 이관될 시 사라짐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필터를 선택한 후 아무것도 누르지 않아도 자동으로 조회됨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보고서를 보다가 </a:t>
            </a:r>
            <a:r>
              <a:rPr lang="en-US" altLang="ko-KR">
                <a:latin typeface="+mn-ea"/>
              </a:rPr>
              <a:t>Home </a:t>
            </a:r>
            <a:r>
              <a:rPr lang="ko-KR" altLang="en-US">
                <a:latin typeface="+mn-ea"/>
              </a:rPr>
              <a:t>화면으로 이동을 편하게 하기 위한 기능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3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C1C7B-CF11-8B1F-E025-9535CC265AD9}"/>
              </a:ext>
            </a:extLst>
          </p:cNvPr>
          <p:cNvSpPr/>
          <p:nvPr/>
        </p:nvSpPr>
        <p:spPr>
          <a:xfrm>
            <a:off x="4603743" y="1682488"/>
            <a:ext cx="680252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EB5EC6-0AFF-F999-B9C8-A33813546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984" y="2165325"/>
            <a:ext cx="2029370" cy="43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4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업데이트 시간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800">
                <a:solidFill>
                  <a:schemeClr val="tx1"/>
                </a:solidFill>
                <a:latin typeface="+mn-ea"/>
              </a:rPr>
              <a:t>요청사항인 업데이트 시간 기능 추가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latin typeface="+mn-ea"/>
              </a:rPr>
              <a:t>매일 업데이트 시간과 가장 마지막으로 업데이트된 시간을 표시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4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FC1C7B-CF11-8B1F-E025-9535CC265AD9}"/>
              </a:ext>
            </a:extLst>
          </p:cNvPr>
          <p:cNvSpPr/>
          <p:nvPr/>
        </p:nvSpPr>
        <p:spPr>
          <a:xfrm>
            <a:off x="4151304" y="1830126"/>
            <a:ext cx="1106495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70E95-4739-3F7A-530C-7AEFB13EB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36" y="1856810"/>
            <a:ext cx="5272496" cy="56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18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6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저장 기능 변경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800">
                <a:solidFill>
                  <a:schemeClr val="tx1"/>
                </a:solidFill>
                <a:latin typeface="+mn-ea"/>
              </a:rPr>
              <a:t>SSRS</a:t>
            </a:r>
            <a:r>
              <a:rPr lang="ko-KR" altLang="en-US" sz="800">
                <a:solidFill>
                  <a:schemeClr val="tx1"/>
                </a:solidFill>
                <a:latin typeface="+mn-ea"/>
              </a:rPr>
              <a:t>를 조회했을때 페이지와 같이 나오는 상단 바 부분과 필터를 숨겨주는 기능이 생략될 예정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r>
              <a:rPr lang="ko-KR" altLang="en-US">
                <a:latin typeface="+mn-ea"/>
              </a:rPr>
              <a:t>페이지는 스크롤로 대체</a:t>
            </a:r>
            <a:endParaRPr lang="en-US" altLang="ko-KR">
              <a:latin typeface="+mn-ea"/>
            </a:endParaRPr>
          </a:p>
          <a:p>
            <a:r>
              <a:rPr lang="ko-KR" altLang="en-US">
                <a:latin typeface="+mn-ea"/>
              </a:rPr>
              <a:t>저장 기능은 조회 후 테이블 위에 점 세개를 누르고 </a:t>
            </a:r>
            <a:r>
              <a:rPr lang="en-US" altLang="ko-KR">
                <a:latin typeface="+mn-ea"/>
              </a:rPr>
              <a:t>Export data</a:t>
            </a:r>
            <a:r>
              <a:rPr lang="ko-KR" altLang="en-US">
                <a:latin typeface="+mn-ea"/>
              </a:rPr>
              <a:t>를 누르면 외부로 저장 가능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5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231EC9-3261-5022-4D2E-5F09EF2F4F83}"/>
              </a:ext>
            </a:extLst>
          </p:cNvPr>
          <p:cNvSpPr/>
          <p:nvPr/>
        </p:nvSpPr>
        <p:spPr>
          <a:xfrm>
            <a:off x="2271667" y="1993106"/>
            <a:ext cx="2945652" cy="6249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41113A-D420-3BBE-F5CF-690E72A7E1A2}"/>
              </a:ext>
            </a:extLst>
          </p:cNvPr>
          <p:cNvGrpSpPr/>
          <p:nvPr/>
        </p:nvGrpSpPr>
        <p:grpSpPr>
          <a:xfrm>
            <a:off x="7607411" y="1384014"/>
            <a:ext cx="4281135" cy="2163725"/>
            <a:chOff x="8717507" y="2382537"/>
            <a:chExt cx="4281135" cy="201005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73C102-8739-7FD5-530F-DD7AAB109CAD}"/>
                </a:ext>
              </a:extLst>
            </p:cNvPr>
            <p:cNvGrpSpPr/>
            <p:nvPr/>
          </p:nvGrpSpPr>
          <p:grpSpPr>
            <a:xfrm>
              <a:off x="9129812" y="2382537"/>
              <a:ext cx="3868830" cy="2010056"/>
              <a:chOff x="9129812" y="2382537"/>
              <a:chExt cx="3868830" cy="201005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D1C1A13-0D97-633A-C4D4-902452421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9812" y="3579906"/>
                <a:ext cx="2553056" cy="54300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4A79106-F8A2-E6C6-EBBC-2EDC961AD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6798" y="2382537"/>
                <a:ext cx="1571844" cy="2010056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CAD501-54FA-1B4E-C669-3AFEB6AB7565}"/>
                </a:ext>
              </a:extLst>
            </p:cNvPr>
            <p:cNvSpPr/>
            <p:nvPr/>
          </p:nvSpPr>
          <p:spPr>
            <a:xfrm>
              <a:off x="8717507" y="2772695"/>
              <a:ext cx="1781055" cy="3372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AE9F790-6BEE-6B29-6984-1E78671FB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890" y="1036323"/>
            <a:ext cx="5217319" cy="24693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BA43D2-854F-F246-52F9-3E6B5249C44E}"/>
              </a:ext>
            </a:extLst>
          </p:cNvPr>
          <p:cNvSpPr/>
          <p:nvPr/>
        </p:nvSpPr>
        <p:spPr>
          <a:xfrm rot="2635673">
            <a:off x="9123984" y="1553065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소매점 조회 보고서 </a:t>
            </a:r>
            <a:r>
              <a:rPr lang="en-US" altLang="ko-KR" dirty="0"/>
              <a:t>: </a:t>
            </a:r>
            <a:r>
              <a:rPr lang="ko-KR" altLang="en-US" dirty="0"/>
              <a:t>소매점별 정보가 담긴 내용으로 스크롤을 통해 다양한 정보를 확인할 수 있음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소매점 조회 보고서 </a:t>
            </a:r>
            <a:r>
              <a:rPr lang="en-US" altLang="ko-KR"/>
              <a:t>: </a:t>
            </a:r>
            <a:r>
              <a:rPr lang="ko-KR" altLang="en-US"/>
              <a:t>테이블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소매점 조회 보고서 </a:t>
            </a:r>
            <a:r>
              <a:rPr lang="en-US" altLang="ko-KR"/>
              <a:t>: </a:t>
            </a:r>
            <a:r>
              <a:rPr lang="en-US" altLang="ko-KR" err="1"/>
              <a:t>Fct_Retail_View_ISMS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테이블 개체가 아닌 행렬 개체를 사용할 경우 지금 </a:t>
            </a:r>
            <a:r>
              <a:rPr lang="en-US" altLang="ko-KR"/>
              <a:t>SSRS </a:t>
            </a:r>
            <a:r>
              <a:rPr lang="ko-KR" altLang="en-US"/>
              <a:t>보고서와 동일하게 원하는 컬럼을 고정하여 두고 볼 수 있지만</a:t>
            </a:r>
            <a:r>
              <a:rPr lang="en-US" altLang="ko-KR"/>
              <a:t>, Power BI </a:t>
            </a:r>
            <a:r>
              <a:rPr lang="ko-KR" altLang="en-US"/>
              <a:t>화면 구성된 크기에서 특정열들을 고정을 할 경우 다른 내용이 많이 담겨 보이지 않으므로 테이블을 권장</a:t>
            </a:r>
            <a:r>
              <a:rPr lang="en-US" altLang="ko-KR"/>
              <a:t>. </a:t>
            </a:r>
            <a:r>
              <a:rPr lang="ko-KR" altLang="en-US"/>
              <a:t>혹은  페이지 너비를 늘리는 것을 권장함</a:t>
            </a:r>
            <a:r>
              <a:rPr lang="en-US" altLang="ko-KR"/>
              <a:t>.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879908"/>
            <a:ext cx="3515557" cy="15490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41073E-E025-E30F-5BAB-4EFF1052A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2" t="31787" r="7187" b="4378"/>
          <a:stretch/>
        </p:blipFill>
        <p:spPr>
          <a:xfrm>
            <a:off x="6294298" y="1105327"/>
            <a:ext cx="5507332" cy="2493963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52837456-0920-6880-80A7-7339D367F9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67600" y="476250"/>
            <a:ext cx="1504950" cy="190501"/>
          </a:xfr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5" name="텍스트 개체 틀 19">
            <a:extLst>
              <a:ext uri="{FF2B5EF4-FFF2-40B4-BE49-F238E27FC236}">
                <a16:creationId xmlns:a16="http://schemas.microsoft.com/office/drawing/2014/main" id="{14F0B1DE-98B8-66DF-869A-62728DFF8F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52524" y="704850"/>
            <a:ext cx="7905751" cy="190501"/>
          </a:xfrm>
        </p:spPr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6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2F652F14-F9E0-D675-7577-D2762A3144B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id="{F2544EBC-0A41-2E36-5301-0CD7AA1E4CA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3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26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AB51D5-7DF6-4C34-59C4-96A3EA490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1101726"/>
            <a:ext cx="240188" cy="168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468B-69EC-7322-A9F1-CCF79A0B19FC}"/>
              </a:ext>
            </a:extLst>
          </p:cNvPr>
          <p:cNvSpPr txBox="1"/>
          <p:nvPr/>
        </p:nvSpPr>
        <p:spPr>
          <a:xfrm>
            <a:off x="491162" y="1063625"/>
            <a:ext cx="19281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Project Development Info.</a:t>
            </a:r>
            <a:endParaRPr lang="ko-KR" altLang="en-US" sz="1100" b="1">
              <a:solidFill>
                <a:prstClr val="black">
                  <a:lumMod val="85000"/>
                  <a:lumOff val="15000"/>
                </a:prstClr>
              </a:solidFill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CD186A-F15A-CF97-7168-0EB9B6A61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28" b="26282"/>
          <a:stretch/>
        </p:blipFill>
        <p:spPr>
          <a:xfrm>
            <a:off x="264637" y="2768601"/>
            <a:ext cx="240188" cy="168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20F2C6-BFDC-E5E9-E38C-F8D2D631893D}"/>
              </a:ext>
            </a:extLst>
          </p:cNvPr>
          <p:cNvSpPr txBox="1"/>
          <p:nvPr/>
        </p:nvSpPr>
        <p:spPr>
          <a:xfrm>
            <a:off x="491161" y="2730500"/>
            <a:ext cx="274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>
                <a:solidFill>
                  <a:prstClr val="black">
                    <a:lumMod val="85000"/>
                    <a:lumOff val="15000"/>
                  </a:prstClr>
                </a:solidFill>
                <a:cs typeface="Arial" panose="020B0604020202020204" pitchFamily="34" charset="0"/>
              </a:rPr>
              <a:t>Document Version Management</a:t>
            </a:r>
          </a:p>
        </p:txBody>
      </p:sp>
      <p:graphicFrame>
        <p:nvGraphicFramePr>
          <p:cNvPr id="14" name="표 3">
            <a:extLst>
              <a:ext uri="{FF2B5EF4-FFF2-40B4-BE49-F238E27FC236}">
                <a16:creationId xmlns:a16="http://schemas.microsoft.com/office/drawing/2014/main" id="{5E52A962-3142-A9E8-53A9-A3CB65656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898294"/>
              </p:ext>
            </p:extLst>
          </p:nvPr>
        </p:nvGraphicFramePr>
        <p:xfrm>
          <a:off x="350363" y="3014821"/>
          <a:ext cx="11270647" cy="2991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7402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198496114"/>
                    </a:ext>
                  </a:extLst>
                </a:gridCol>
                <a:gridCol w="1396363">
                  <a:extLst>
                    <a:ext uri="{9D8B030D-6E8A-4147-A177-3AD203B41FA5}">
                      <a16:colId xmlns:a16="http://schemas.microsoft.com/office/drawing/2014/main" val="3012368059"/>
                    </a:ext>
                  </a:extLst>
                </a:gridCol>
                <a:gridCol w="3989610">
                  <a:extLst>
                    <a:ext uri="{9D8B030D-6E8A-4147-A177-3AD203B41FA5}">
                      <a16:colId xmlns:a16="http://schemas.microsoft.com/office/drawing/2014/main" val="578151305"/>
                    </a:ext>
                  </a:extLst>
                </a:gridCol>
                <a:gridCol w="3490909">
                  <a:extLst>
                    <a:ext uri="{9D8B030D-6E8A-4147-A177-3AD203B41FA5}">
                      <a16:colId xmlns:a16="http://schemas.microsoft.com/office/drawing/2014/main" val="732244595"/>
                    </a:ext>
                  </a:extLst>
                </a:gridCol>
              </a:tblGrid>
              <a:tr h="4311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Written Date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Writer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Contents &amp; Main Changes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  <a:latin typeface="+mn-lt"/>
                        </a:rPr>
                        <a:t>Reason of Version Change</a:t>
                      </a:r>
                      <a:endParaRPr lang="ko-KR" altLang="en-US" sz="100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1.0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 08. 23 (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수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최초 작성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화면 설계서 기준 </a:t>
                      </a:r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Storyboard 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재구성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8074233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2.0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 08. 25 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금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피드백 및 수정사항 작성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1139706179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3.0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2023.08.29 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화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장민지 선임</a:t>
                      </a:r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lt"/>
                        </a:rPr>
                        <a:t>고객사 협의후 피드백 반영</a:t>
                      </a: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8257301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89529224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031737270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3970803598"/>
                  </a:ext>
                </a:extLst>
              </a:tr>
              <a:tr h="36577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latinLnBrk="1"/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lt"/>
                      </a:endParaRPr>
                    </a:p>
                  </a:txBody>
                  <a:tcPr marL="48552" marR="48552" marT="24276" marB="24276" anchor="ctr"/>
                </a:tc>
                <a:extLst>
                  <a:ext uri="{0D108BD9-81ED-4DB2-BD59-A6C34878D82A}">
                    <a16:rowId xmlns:a16="http://schemas.microsoft.com/office/drawing/2014/main" val="2472867181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24EED6-CF4C-18A4-8E1D-CCE1EA84B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00-01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6E932-9DB2-5252-31A0-162CDF5DAE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해당 화면 없음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6EC532-C754-CD3D-2B1B-716D159CD8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4B608032-42F1-5475-39C0-50FEA2DFD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901662"/>
              </p:ext>
            </p:extLst>
          </p:nvPr>
        </p:nvGraphicFramePr>
        <p:xfrm>
          <a:off x="350363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PM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주관사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5" name="표 3">
            <a:extLst>
              <a:ext uri="{FF2B5EF4-FFF2-40B4-BE49-F238E27FC236}">
                <a16:creationId xmlns:a16="http://schemas.microsoft.com/office/drawing/2014/main" id="{58AAC914-23C0-90F5-40EC-49AB85602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923144"/>
              </p:ext>
            </p:extLst>
          </p:nvPr>
        </p:nvGraphicFramePr>
        <p:xfrm>
          <a:off x="417881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고객사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대상사</a:t>
                      </a:r>
                      <a:r>
                        <a:rPr lang="en-US" altLang="ko-KR" sz="1000">
                          <a:solidFill>
                            <a:schemeClr val="bg1"/>
                          </a:solidFill>
                        </a:rPr>
                        <a:t>)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78088FCB-36EE-5576-AF69-2663C07E3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281538"/>
              </p:ext>
            </p:extLst>
          </p:nvPr>
        </p:nvGraphicFramePr>
        <p:xfrm>
          <a:off x="8007262" y="1327839"/>
          <a:ext cx="3613748" cy="132963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3748">
                  <a:extLst>
                    <a:ext uri="{9D8B030D-6E8A-4147-A177-3AD203B41FA5}">
                      <a16:colId xmlns:a16="http://schemas.microsoft.com/office/drawing/2014/main" val="3232092197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894983104"/>
                    </a:ext>
                  </a:extLst>
                </a:gridCol>
              </a:tblGrid>
              <a:tr h="2659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err="1">
                          <a:solidFill>
                            <a:schemeClr val="bg1"/>
                          </a:solidFill>
                        </a:rPr>
                        <a:t>수행사</a:t>
                      </a:r>
                      <a:r>
                        <a:rPr lang="ko-KR" altLang="en-US" sz="1000">
                          <a:solidFill>
                            <a:schemeClr val="bg1"/>
                          </a:solidFill>
                        </a:rPr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20480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회  사  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엠클라우드브리지</a:t>
                      </a:r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528099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주관부서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Data&amp;AI</a:t>
                      </a:r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646673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확인자명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정진우 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21886"/>
                  </a:ext>
                </a:extLst>
              </a:tr>
              <a:tr h="265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확인일자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977912"/>
                  </a:ext>
                </a:extLst>
              </a:tr>
            </a:tbl>
          </a:graphicData>
        </a:graphic>
      </p:graphicFrame>
      <p:sp>
        <p:nvSpPr>
          <p:cNvPr id="21" name="텍스트 개체 틀 4">
            <a:extLst>
              <a:ext uri="{FF2B5EF4-FFF2-40B4-BE49-F238E27FC236}">
                <a16:creationId xmlns:a16="http://schemas.microsoft.com/office/drawing/2014/main" id="{63DCC898-FC3E-ADFD-621F-12D4D988CD41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22" name="텍스트 개체 틀 8">
            <a:extLst>
              <a:ext uri="{FF2B5EF4-FFF2-40B4-BE49-F238E27FC236}">
                <a16:creationId xmlns:a16="http://schemas.microsoft.com/office/drawing/2014/main" id="{C1061E83-8012-7878-98A3-DD4C0EAD5032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78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General</a:t>
            </a:r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072EA-AF28-A315-DCD1-BE694B1B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04" y="1296257"/>
            <a:ext cx="8737846" cy="4710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C72E0-0F25-B7C9-AFBE-D3C662FC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125" y="4511679"/>
            <a:ext cx="2277659" cy="1117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17F04-85A1-5DB1-50B7-5764965F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852" y="3377905"/>
            <a:ext cx="2962688" cy="1028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3E5BC7-D7A4-AC26-B125-957094DE9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371" y="3307261"/>
            <a:ext cx="2303640" cy="232962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AEC3944-F6AA-19AD-63A3-909C3E99C656}"/>
              </a:ext>
            </a:extLst>
          </p:cNvPr>
          <p:cNvSpPr/>
          <p:nvPr/>
        </p:nvSpPr>
        <p:spPr>
          <a:xfrm>
            <a:off x="1511558" y="2164704"/>
            <a:ext cx="6904654" cy="3741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8BCDD2-5001-54AB-3060-D357FCD00FF4}"/>
              </a:ext>
            </a:extLst>
          </p:cNvPr>
          <p:cNvSpPr/>
          <p:nvPr/>
        </p:nvSpPr>
        <p:spPr>
          <a:xfrm>
            <a:off x="1901245" y="2167094"/>
            <a:ext cx="6272371" cy="3739184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9008A3-A588-C0B9-E443-DC4B07192B79}"/>
              </a:ext>
            </a:extLst>
          </p:cNvPr>
          <p:cNvSpPr/>
          <p:nvPr/>
        </p:nvSpPr>
        <p:spPr>
          <a:xfrm>
            <a:off x="2594785" y="2164703"/>
            <a:ext cx="4872815" cy="3739183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B31AFE71-B828-6682-098A-8B72F609FE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07" y="2388170"/>
            <a:ext cx="1303931" cy="6628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59F4DA-C171-D3CF-A41B-3AB0D617AECC}"/>
              </a:ext>
            </a:extLst>
          </p:cNvPr>
          <p:cNvSpPr txBox="1"/>
          <p:nvPr/>
        </p:nvSpPr>
        <p:spPr>
          <a:xfrm>
            <a:off x="2593716" y="3179128"/>
            <a:ext cx="4872815" cy="307777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GENERAL</a:t>
            </a:r>
            <a:r>
              <a:rPr lang="ko-KR" alt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9CAC91-D262-AFA6-E913-D1BCADE33BE2}"/>
              </a:ext>
            </a:extLst>
          </p:cNvPr>
          <p:cNvSpPr txBox="1"/>
          <p:nvPr/>
        </p:nvSpPr>
        <p:spPr>
          <a:xfrm>
            <a:off x="2884233" y="3878171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305FBC-F0AD-FA95-094B-91F92D39A23C}"/>
              </a:ext>
            </a:extLst>
          </p:cNvPr>
          <p:cNvSpPr txBox="1"/>
          <p:nvPr/>
        </p:nvSpPr>
        <p:spPr>
          <a:xfrm>
            <a:off x="2875121" y="4376221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FD8C2D-0CAA-4D85-FF12-85F3F65E09B3}"/>
              </a:ext>
            </a:extLst>
          </p:cNvPr>
          <p:cNvCxnSpPr>
            <a:cxnSpLocks/>
          </p:cNvCxnSpPr>
          <p:nvPr/>
        </p:nvCxnSpPr>
        <p:spPr>
          <a:xfrm>
            <a:off x="3098653" y="4007867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5A8DF0-B4BA-C0B6-57FC-73DD787242C5}"/>
              </a:ext>
            </a:extLst>
          </p:cNvPr>
          <p:cNvSpPr txBox="1"/>
          <p:nvPr/>
        </p:nvSpPr>
        <p:spPr>
          <a:xfrm>
            <a:off x="4907158" y="3878171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8131F7-4ED6-7F54-3CCB-CF70E4DB7452}"/>
              </a:ext>
            </a:extLst>
          </p:cNvPr>
          <p:cNvSpPr txBox="1"/>
          <p:nvPr/>
        </p:nvSpPr>
        <p:spPr>
          <a:xfrm>
            <a:off x="4898046" y="4376221"/>
            <a:ext cx="2022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7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5D32ED-6C9A-FB49-0DC1-BC66E5541F81}"/>
              </a:ext>
            </a:extLst>
          </p:cNvPr>
          <p:cNvCxnSpPr>
            <a:cxnSpLocks/>
          </p:cNvCxnSpPr>
          <p:nvPr/>
        </p:nvCxnSpPr>
        <p:spPr>
          <a:xfrm>
            <a:off x="5099845" y="4136756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21AC13-25E1-9F32-7A5A-BEC824C2BDA8}"/>
              </a:ext>
            </a:extLst>
          </p:cNvPr>
          <p:cNvCxnSpPr>
            <a:cxnSpLocks/>
          </p:cNvCxnSpPr>
          <p:nvPr/>
        </p:nvCxnSpPr>
        <p:spPr>
          <a:xfrm>
            <a:off x="5099845" y="4622029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45BF4C08-D41B-34D7-4680-087BF1FF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646" y="3615038"/>
            <a:ext cx="1903835" cy="19253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C8A5C68-3BF9-EEEF-E604-4DCBDC709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923" y="3615038"/>
            <a:ext cx="1903835" cy="19253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9FC633D-FD05-8F7C-4038-6148C1B02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7888" y="2247650"/>
            <a:ext cx="1732059" cy="322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7F6585-F19E-02AD-2D7E-A8444CE90966}"/>
              </a:ext>
            </a:extLst>
          </p:cNvPr>
          <p:cNvSpPr/>
          <p:nvPr/>
        </p:nvSpPr>
        <p:spPr>
          <a:xfrm>
            <a:off x="2593717" y="3486906"/>
            <a:ext cx="4872814" cy="2416980"/>
          </a:xfrm>
          <a:prstGeom prst="rect">
            <a:avLst/>
          </a:prstGeom>
          <a:solidFill>
            <a:srgbClr val="0A4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472572-9D42-9F45-CD6A-95C18A5AD637}"/>
              </a:ext>
            </a:extLst>
          </p:cNvPr>
          <p:cNvSpPr/>
          <p:nvPr/>
        </p:nvSpPr>
        <p:spPr>
          <a:xfrm>
            <a:off x="5292173" y="3995622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02.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특이사항 조회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178FEB-F32A-D1A9-C3FC-B083AE699F89}"/>
              </a:ext>
            </a:extLst>
          </p:cNvPr>
          <p:cNvSpPr/>
          <p:nvPr/>
        </p:nvSpPr>
        <p:spPr>
          <a:xfrm>
            <a:off x="5292173" y="4475668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04.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판촉활동 조회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E901B1-97E4-A1AB-DD43-F605F110FBAA}"/>
              </a:ext>
            </a:extLst>
          </p:cNvPr>
          <p:cNvSpPr/>
          <p:nvPr/>
        </p:nvSpPr>
        <p:spPr>
          <a:xfrm>
            <a:off x="3148985" y="3995477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01.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조회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620357-12B2-17B8-7428-46203EA711F4}"/>
              </a:ext>
            </a:extLst>
          </p:cNvPr>
          <p:cNvSpPr/>
          <p:nvPr/>
        </p:nvSpPr>
        <p:spPr>
          <a:xfrm>
            <a:off x="3148985" y="4475523"/>
            <a:ext cx="1733496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03. 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SR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CREDIT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RERPOT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 dirty="0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Home</a:t>
            </a:r>
            <a:r>
              <a:rPr lang="ko-KR" altLang="en-US" dirty="0"/>
              <a:t> 화면 디자인 </a:t>
            </a:r>
            <a:r>
              <a:rPr lang="en-US" altLang="ko-KR" dirty="0"/>
              <a:t>POSM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3072EA-AF28-A315-DCD1-BE694B1B7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04" y="1296257"/>
            <a:ext cx="8737846" cy="4710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FC72E0-0F25-B7C9-AFBE-D3C662FC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125" y="4511679"/>
            <a:ext cx="2277659" cy="1117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417F04-85A1-5DB1-50B7-5764965FE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852" y="3377905"/>
            <a:ext cx="2962688" cy="1028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3E5BC7-D7A4-AC26-B125-957094DE9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8371" y="3307261"/>
            <a:ext cx="2303640" cy="232962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AEC3944-F6AA-19AD-63A3-909C3E99C656}"/>
              </a:ext>
            </a:extLst>
          </p:cNvPr>
          <p:cNvSpPr/>
          <p:nvPr/>
        </p:nvSpPr>
        <p:spPr>
          <a:xfrm>
            <a:off x="1511558" y="2164704"/>
            <a:ext cx="6904654" cy="37415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8BCDD2-5001-54AB-3060-D357FCD00FF4}"/>
              </a:ext>
            </a:extLst>
          </p:cNvPr>
          <p:cNvSpPr/>
          <p:nvPr/>
        </p:nvSpPr>
        <p:spPr>
          <a:xfrm>
            <a:off x="1913127" y="2164703"/>
            <a:ext cx="6272371" cy="3739184"/>
          </a:xfrm>
          <a:prstGeom prst="rect">
            <a:avLst/>
          </a:prstGeom>
          <a:solidFill>
            <a:srgbClr val="013CA6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9008A3-A588-C0B9-E443-DC4B07192B79}"/>
              </a:ext>
            </a:extLst>
          </p:cNvPr>
          <p:cNvSpPr/>
          <p:nvPr/>
        </p:nvSpPr>
        <p:spPr>
          <a:xfrm>
            <a:off x="2594785" y="2164703"/>
            <a:ext cx="4872815" cy="3739183"/>
          </a:xfrm>
          <a:prstGeom prst="rect">
            <a:avLst/>
          </a:prstGeom>
          <a:solidFill>
            <a:srgbClr val="013CA6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logo with horses and a crown&#10;&#10;Description automatically generated">
            <a:extLst>
              <a:ext uri="{FF2B5EF4-FFF2-40B4-BE49-F238E27FC236}">
                <a16:creationId xmlns:a16="http://schemas.microsoft.com/office/drawing/2014/main" id="{B31AFE71-B828-6682-098A-8B72F609FE0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107" y="2388170"/>
            <a:ext cx="1303931" cy="66282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F59F4DA-C171-D3CF-A41B-3AB0D617AECC}"/>
              </a:ext>
            </a:extLst>
          </p:cNvPr>
          <p:cNvSpPr txBox="1"/>
          <p:nvPr/>
        </p:nvSpPr>
        <p:spPr>
          <a:xfrm>
            <a:off x="2593716" y="3179128"/>
            <a:ext cx="4872815" cy="307777"/>
          </a:xfrm>
          <a:prstGeom prst="rect">
            <a:avLst/>
          </a:prstGeom>
          <a:solidFill>
            <a:srgbClr val="DEE6F3">
              <a:alpha val="38824"/>
            </a:srgbClr>
          </a:solidFill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00" b="1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Angsana New" panose="020B0502040204020203" pitchFamily="18" charset="-34"/>
              </a:defRPr>
            </a:lvl1pPr>
          </a:lstStyle>
          <a:p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ISMS POSM</a:t>
            </a:r>
            <a:r>
              <a:rPr lang="ko-KR" alt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en-US" sz="1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REPORT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9CAC91-D262-AFA6-E913-D1BCADE33BE2}"/>
              </a:ext>
            </a:extLst>
          </p:cNvPr>
          <p:cNvSpPr txBox="1"/>
          <p:nvPr/>
        </p:nvSpPr>
        <p:spPr>
          <a:xfrm>
            <a:off x="2824591" y="3656035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305FBC-F0AD-FA95-094B-91F92D39A23C}"/>
              </a:ext>
            </a:extLst>
          </p:cNvPr>
          <p:cNvSpPr txBox="1"/>
          <p:nvPr/>
        </p:nvSpPr>
        <p:spPr>
          <a:xfrm>
            <a:off x="2815479" y="4154085"/>
            <a:ext cx="2022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FD8C2D-0CAA-4D85-FF12-85F3F65E09B3}"/>
              </a:ext>
            </a:extLst>
          </p:cNvPr>
          <p:cNvCxnSpPr>
            <a:cxnSpLocks/>
          </p:cNvCxnSpPr>
          <p:nvPr/>
        </p:nvCxnSpPr>
        <p:spPr>
          <a:xfrm>
            <a:off x="3039011" y="378573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5A8DF0-B4BA-C0B6-57FC-73DD787242C5}"/>
              </a:ext>
            </a:extLst>
          </p:cNvPr>
          <p:cNvSpPr txBox="1"/>
          <p:nvPr/>
        </p:nvSpPr>
        <p:spPr>
          <a:xfrm>
            <a:off x="4847516" y="3656035"/>
            <a:ext cx="2013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0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 조회</a:t>
            </a:r>
            <a:endParaRPr lang="en-US" sz="10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8131F7-4ED6-7F54-3CCB-CF70E4DB7452}"/>
              </a:ext>
            </a:extLst>
          </p:cNvPr>
          <p:cNvSpPr txBox="1"/>
          <p:nvPr/>
        </p:nvSpPr>
        <p:spPr>
          <a:xfrm>
            <a:off x="4838404" y="4154085"/>
            <a:ext cx="20229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02.</a:t>
            </a:r>
            <a:r>
              <a:rPr lang="ko-KR" alt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소매점</a:t>
            </a:r>
            <a:r>
              <a:rPr lang="en-US" altLang="ko-KR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 </a:t>
            </a:r>
            <a:r>
              <a:rPr lang="ko-KR" alt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특이사항 조회</a:t>
            </a:r>
            <a:endParaRPr lang="en-US" sz="7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CAD552-8876-9ED7-1894-EF1F2DFD2CC0}"/>
              </a:ext>
            </a:extLst>
          </p:cNvPr>
          <p:cNvSpPr txBox="1"/>
          <p:nvPr/>
        </p:nvSpPr>
        <p:spPr>
          <a:xfrm>
            <a:off x="4847517" y="4636678"/>
            <a:ext cx="2022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03. </a:t>
            </a:r>
            <a:r>
              <a:rPr lang="en-US" altLang="ko-KR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SR CREDIT REPORT</a:t>
            </a:r>
            <a:endParaRPr lang="en-US" sz="7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5D32ED-6C9A-FB49-0DC1-BC66E5541F81}"/>
              </a:ext>
            </a:extLst>
          </p:cNvPr>
          <p:cNvCxnSpPr>
            <a:cxnSpLocks/>
          </p:cNvCxnSpPr>
          <p:nvPr/>
        </p:nvCxnSpPr>
        <p:spPr>
          <a:xfrm>
            <a:off x="5040203" y="3914620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921AC13-25E1-9F32-7A5A-BEC824C2BDA8}"/>
              </a:ext>
            </a:extLst>
          </p:cNvPr>
          <p:cNvCxnSpPr>
            <a:cxnSpLocks/>
          </p:cNvCxnSpPr>
          <p:nvPr/>
        </p:nvCxnSpPr>
        <p:spPr>
          <a:xfrm>
            <a:off x="5040203" y="4399893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303A6C-E175-BDA6-E9B8-1695CCD10527}"/>
              </a:ext>
            </a:extLst>
          </p:cNvPr>
          <p:cNvCxnSpPr>
            <a:cxnSpLocks/>
          </p:cNvCxnSpPr>
          <p:nvPr/>
        </p:nvCxnSpPr>
        <p:spPr>
          <a:xfrm>
            <a:off x="5049313" y="4888989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53DBDBE-876E-2177-338E-72B8A272E6C1}"/>
              </a:ext>
            </a:extLst>
          </p:cNvPr>
          <p:cNvSpPr txBox="1"/>
          <p:nvPr/>
        </p:nvSpPr>
        <p:spPr>
          <a:xfrm>
            <a:off x="4847518" y="5119280"/>
            <a:ext cx="202292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04. </a:t>
            </a:r>
            <a:r>
              <a:rPr lang="ko-KR" altLang="en-US" sz="700" b="1" dirty="0">
                <a:solidFill>
                  <a:schemeClr val="bg1"/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판촉활동 조회</a:t>
            </a:r>
            <a:endParaRPr lang="en-US" sz="700" b="1" dirty="0">
              <a:solidFill>
                <a:schemeClr val="bg1"/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9533A9-813F-4779-7DD0-AB9587B2225A}"/>
              </a:ext>
            </a:extLst>
          </p:cNvPr>
          <p:cNvCxnSpPr>
            <a:cxnSpLocks/>
          </p:cNvCxnSpPr>
          <p:nvPr/>
        </p:nvCxnSpPr>
        <p:spPr>
          <a:xfrm>
            <a:off x="5049314" y="5371591"/>
            <a:ext cx="155590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45BF4C08-D41B-34D7-4680-087BF1FFE3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8646" y="3615038"/>
            <a:ext cx="1903835" cy="19253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C8A5C68-3BF9-EEEF-E604-4DCBDC709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923" y="3615038"/>
            <a:ext cx="1903835" cy="192530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9FC633D-FD05-8F7C-4038-6148C1B02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7888" y="2247650"/>
            <a:ext cx="1732059" cy="3227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7F6585-F19E-02AD-2D7E-A8444CE90966}"/>
              </a:ext>
            </a:extLst>
          </p:cNvPr>
          <p:cNvSpPr/>
          <p:nvPr/>
        </p:nvSpPr>
        <p:spPr>
          <a:xfrm>
            <a:off x="2593717" y="3486906"/>
            <a:ext cx="4872814" cy="2416980"/>
          </a:xfrm>
          <a:prstGeom prst="rect">
            <a:avLst/>
          </a:prstGeom>
          <a:solidFill>
            <a:srgbClr val="0A43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472572-9D42-9F45-CD6A-95C18A5AD637}"/>
              </a:ext>
            </a:extLst>
          </p:cNvPr>
          <p:cNvSpPr/>
          <p:nvPr/>
        </p:nvSpPr>
        <p:spPr>
          <a:xfrm>
            <a:off x="5201448" y="3804334"/>
            <a:ext cx="1805811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02. </a:t>
            </a:r>
            <a:r>
              <a:rPr 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SR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유지 현황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Priority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178FEB-F32A-D1A9-C3FC-B083AE699F89}"/>
              </a:ext>
            </a:extLst>
          </p:cNvPr>
          <p:cNvSpPr/>
          <p:nvPr/>
        </p:nvSpPr>
        <p:spPr>
          <a:xfrm>
            <a:off x="5201448" y="4284380"/>
            <a:ext cx="1805811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04.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SR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유지 현황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5E1EA6-E672-DAE3-6B6B-45BF08B3F112}"/>
              </a:ext>
            </a:extLst>
          </p:cNvPr>
          <p:cNvSpPr/>
          <p:nvPr/>
        </p:nvSpPr>
        <p:spPr>
          <a:xfrm>
            <a:off x="5201448" y="4769003"/>
            <a:ext cx="1805811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06.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설치 철거 현황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0CE338E-EA2B-F6F2-9FE8-A78AF208C668}"/>
              </a:ext>
            </a:extLst>
          </p:cNvPr>
          <p:cNvSpPr/>
          <p:nvPr/>
        </p:nvSpPr>
        <p:spPr>
          <a:xfrm>
            <a:off x="5195612" y="5256762"/>
            <a:ext cx="1805811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08.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재고 현황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E901B1-97E4-A1AB-DD43-F605F110FBAA}"/>
              </a:ext>
            </a:extLst>
          </p:cNvPr>
          <p:cNvSpPr/>
          <p:nvPr/>
        </p:nvSpPr>
        <p:spPr>
          <a:xfrm>
            <a:off x="3088672" y="3801236"/>
            <a:ext cx="1843164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01. </a:t>
            </a:r>
            <a:r>
              <a:rPr 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FCE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유지 현황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 Priority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620357-12B2-17B8-7428-46203EA711F4}"/>
              </a:ext>
            </a:extLst>
          </p:cNvPr>
          <p:cNvSpPr/>
          <p:nvPr/>
        </p:nvSpPr>
        <p:spPr>
          <a:xfrm>
            <a:off x="3088672" y="4281282"/>
            <a:ext cx="1843164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03.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FCE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소매점 유지 현황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EEDEB0-53DC-103A-0F78-C278EE462532}"/>
              </a:ext>
            </a:extLst>
          </p:cNvPr>
          <p:cNvSpPr/>
          <p:nvPr/>
        </p:nvSpPr>
        <p:spPr>
          <a:xfrm>
            <a:off x="3088672" y="4765905"/>
            <a:ext cx="1843164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05. </a:t>
            </a:r>
            <a:r>
              <a:rPr lang="en-US" altLang="ko-KR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CVS Compliance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예외 사항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A5C594B-1473-C03A-B598-A37B1F79647D}"/>
              </a:ext>
            </a:extLst>
          </p:cNvPr>
          <p:cNvSpPr/>
          <p:nvPr/>
        </p:nvSpPr>
        <p:spPr>
          <a:xfrm>
            <a:off x="3082836" y="5253664"/>
            <a:ext cx="1843164" cy="321598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ysClr val="windowText" lastClr="000000"/>
                </a:solidFill>
                <a:latin typeface="아이코스 한글  Bold" panose="020B0600000101010101" pitchFamily="50" charset="-127"/>
                <a:ea typeface="아이코스 한글  Bold" panose="020B0600000101010101" pitchFamily="50" charset="-127"/>
              </a:rPr>
              <a:t>07. </a:t>
            </a:r>
            <a:r>
              <a:rPr lang="ko-KR" altLang="en-US" sz="800" dirty="0">
                <a:solidFill>
                  <a:sysClr val="windowText" lastClr="000000"/>
                </a:solidFill>
                <a:latin typeface="아이코스 한글  Regular" panose="020B0600000101010101" pitchFamily="50" charset="-127"/>
                <a:ea typeface="아이코스 한글  Regular" panose="020B0600000101010101" pitchFamily="50" charset="-127"/>
              </a:rPr>
              <a:t>이송 활동</a:t>
            </a:r>
            <a:endParaRPr lang="en-US" sz="800" dirty="0">
              <a:solidFill>
                <a:sysClr val="windowText" lastClr="000000"/>
              </a:solidFill>
              <a:latin typeface="아이코스 한글  Regular" panose="020B0600000101010101" pitchFamily="50" charset="-127"/>
              <a:ea typeface="아이코스 한글 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431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3686D798-C747-782F-A8AE-7EC27C5B24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ko-KR" altLang="en-US">
              <a:latin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6F0E0AD3-5D9E-B3D7-8F56-8296DF5ED8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5E562C-3EBC-669F-E377-DFBA6D692B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75725" y="476249"/>
            <a:ext cx="1963875" cy="1905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F60A9B-8385-2F0D-856F-CD11388A94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세부 페이지 디자인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7892A867-1B3F-E379-1648-57088FF22632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E280DAE9-D2CB-F8F6-84C8-89434DF80C6A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2CED2-A6D8-58F2-BFA4-41F585DA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4" y="1397858"/>
            <a:ext cx="8737845" cy="47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필립모리스 로고 </a:t>
            </a:r>
            <a:r>
              <a:rPr lang="en-US" altLang="ko-KR" dirty="0"/>
              <a:t>: </a:t>
            </a:r>
            <a:r>
              <a:rPr lang="ko-KR" altLang="en-US" dirty="0"/>
              <a:t>클릭 시 </a:t>
            </a:r>
            <a:r>
              <a:rPr lang="en-US" altLang="ko-KR" dirty="0"/>
              <a:t>HOME </a:t>
            </a:r>
            <a:r>
              <a:rPr lang="ko-KR" altLang="en-US" dirty="0"/>
              <a:t>화면으로 이동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보고서 제목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Power</a:t>
            </a:r>
            <a:r>
              <a:rPr lang="ko-KR" altLang="en-US" dirty="0"/>
              <a:t> </a:t>
            </a:r>
            <a:r>
              <a:rPr lang="en-US" altLang="ko-KR" dirty="0"/>
              <a:t>BI</a:t>
            </a:r>
            <a:r>
              <a:rPr lang="ko-KR" altLang="en-US" dirty="0"/>
              <a:t> 내 개체가 아닌 바탕화면 이미지로 텍스트 저장</a:t>
            </a:r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새로고침 주기 및 최근 새로고침 정보 </a:t>
            </a:r>
            <a:r>
              <a:rPr lang="en-US" altLang="ko-KR" dirty="0"/>
              <a:t>: </a:t>
            </a:r>
            <a:r>
              <a:rPr lang="ko-KR" altLang="en-US" dirty="0"/>
              <a:t>주기의 경우 이미지 텍스트로 저장되고 최근 새로고침 정보는 </a:t>
            </a:r>
            <a:r>
              <a:rPr lang="en-US" altLang="ko-KR" dirty="0"/>
              <a:t>Power BI </a:t>
            </a:r>
            <a:r>
              <a:rPr lang="ko-KR" altLang="en-US" dirty="0"/>
              <a:t>개체인 카드로 진행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필립모리스 로고 </a:t>
            </a:r>
            <a:r>
              <a:rPr lang="en-US" altLang="ko-KR" dirty="0"/>
              <a:t>: </a:t>
            </a:r>
            <a:r>
              <a:rPr lang="ko-KR" altLang="en-US" dirty="0"/>
              <a:t>이미지 및 책갈피</a:t>
            </a:r>
            <a:endParaRPr lang="en-US" altLang="ko-KR" dirty="0"/>
          </a:p>
          <a:p>
            <a:r>
              <a:rPr lang="ko-KR" altLang="en-US" dirty="0"/>
              <a:t>보고서 제목 </a:t>
            </a:r>
            <a:r>
              <a:rPr lang="en-US" altLang="ko-KR" dirty="0"/>
              <a:t>: </a:t>
            </a:r>
            <a:r>
              <a:rPr lang="ko-KR" altLang="en-US" dirty="0"/>
              <a:t>이미지</a:t>
            </a:r>
            <a:endParaRPr lang="en-US" altLang="ko-KR" dirty="0"/>
          </a:p>
          <a:p>
            <a:r>
              <a:rPr lang="ko-KR" altLang="en-US" dirty="0"/>
              <a:t>새로고침 </a:t>
            </a:r>
            <a:r>
              <a:rPr lang="en-US" altLang="ko-KR" dirty="0"/>
              <a:t>: </a:t>
            </a:r>
            <a:r>
              <a:rPr lang="ko-KR" altLang="en-US" dirty="0"/>
              <a:t>이미지 및 카드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EC7C0-EB03-2F5F-014F-E33E24AE6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78565-E33F-0963-1BEC-2A4F487C6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</a:t>
            </a:r>
            <a:r>
              <a:rPr lang="en-US" altLang="ko-KR" dirty="0"/>
              <a:t>3 </a:t>
            </a:r>
            <a:r>
              <a:rPr lang="ko-KR" altLang="en-US" dirty="0"/>
              <a:t>화면설명 </a:t>
            </a:r>
            <a:r>
              <a:rPr lang="en-US" altLang="ko-KR" dirty="0"/>
              <a:t>1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A693A-5023-C9CC-70B4-E097595E3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56668B-F268-FB6B-24A4-D7CB8AC1A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544715"/>
            <a:ext cx="3515557" cy="1775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1E58B2-DE85-D840-2109-A35CBC0E8C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33"/>
          <a:stretch/>
        </p:blipFill>
        <p:spPr>
          <a:xfrm>
            <a:off x="7223601" y="2388209"/>
            <a:ext cx="3385351" cy="6443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A7A54B-16C0-126D-7E1F-2CC89A03D1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2841"/>
          <a:stretch/>
        </p:blipFill>
        <p:spPr>
          <a:xfrm>
            <a:off x="7223602" y="1553707"/>
            <a:ext cx="872834" cy="64432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4DDD9EC4-7B2F-FDA1-BF93-ED5E1F105A9C}"/>
              </a:ext>
            </a:extLst>
          </p:cNvPr>
          <p:cNvSpPr/>
          <p:nvPr/>
        </p:nvSpPr>
        <p:spPr>
          <a:xfrm>
            <a:off x="7015368" y="1402789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9D7DDF-23DE-E1DA-7CA8-D8DD449B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8" r="78082"/>
          <a:stretch/>
        </p:blipFill>
        <p:spPr>
          <a:xfrm>
            <a:off x="8762261" y="1553707"/>
            <a:ext cx="1810512" cy="644326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5B222853-2A8A-35E0-5092-7990EA73C2DC}"/>
              </a:ext>
            </a:extLst>
          </p:cNvPr>
          <p:cNvSpPr/>
          <p:nvPr/>
        </p:nvSpPr>
        <p:spPr>
          <a:xfrm>
            <a:off x="8596796" y="1402789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F5D62F-D9C1-D4FA-8734-288B662020AA}"/>
              </a:ext>
            </a:extLst>
          </p:cNvPr>
          <p:cNvSpPr/>
          <p:nvPr/>
        </p:nvSpPr>
        <p:spPr>
          <a:xfrm>
            <a:off x="7015368" y="2267066"/>
            <a:ext cx="245364" cy="24536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0738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A9C607-A34C-9D3A-7AC4-787D3283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PMK</a:t>
            </a:r>
            <a:r>
              <a:rPr lang="ko-KR" altLang="en-US" dirty="0"/>
              <a:t>지점 </a:t>
            </a:r>
            <a:r>
              <a:rPr lang="en-US" altLang="ko-KR" dirty="0"/>
              <a:t>: </a:t>
            </a:r>
            <a:r>
              <a:rPr lang="ko-KR" altLang="en-US" dirty="0"/>
              <a:t>지점 중 </a:t>
            </a:r>
            <a:r>
              <a:rPr lang="en-US" altLang="ko-KR" dirty="0"/>
              <a:t>FCE </a:t>
            </a:r>
            <a:r>
              <a:rPr lang="ko-KR" altLang="en-US" dirty="0"/>
              <a:t>담당에 대한 필터</a:t>
            </a:r>
            <a:endParaRPr lang="en-US" altLang="ko-KR" dirty="0"/>
          </a:p>
          <a:p>
            <a:r>
              <a:rPr lang="en-US" dirty="0"/>
              <a:t>EZD</a:t>
            </a:r>
            <a:r>
              <a:rPr lang="ko-KR" altLang="en-US" dirty="0"/>
              <a:t>지점 </a:t>
            </a:r>
            <a:r>
              <a:rPr lang="en-US" altLang="ko-KR" dirty="0"/>
              <a:t>: </a:t>
            </a:r>
            <a:r>
              <a:rPr lang="ko-KR" altLang="en-US" dirty="0"/>
              <a:t>지점 중 </a:t>
            </a:r>
            <a:r>
              <a:rPr lang="en-US" altLang="ko-KR" dirty="0"/>
              <a:t>SR </a:t>
            </a:r>
            <a:r>
              <a:rPr lang="ko-KR" altLang="en-US" dirty="0"/>
              <a:t>담당에 대한 필터</a:t>
            </a:r>
            <a:endParaRPr lang="en-US" altLang="ko-KR" dirty="0"/>
          </a:p>
          <a:p>
            <a:r>
              <a:rPr lang="ko-KR" altLang="en-US" dirty="0"/>
              <a:t>존코드 </a:t>
            </a:r>
            <a:r>
              <a:rPr lang="en-US" altLang="ko-KR" dirty="0"/>
              <a:t>: PMK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EZD</a:t>
            </a:r>
            <a:r>
              <a:rPr lang="ko-KR" altLang="en-US" dirty="0"/>
              <a:t>지점에 대한 존코드에 대한 필터</a:t>
            </a:r>
            <a:endParaRPr lang="en-US" altLang="ko-KR" dirty="0"/>
          </a:p>
          <a:p>
            <a:r>
              <a:rPr lang="ko-KR" altLang="en-US" dirty="0"/>
              <a:t>소매점 유형 </a:t>
            </a:r>
            <a:r>
              <a:rPr lang="en-US" altLang="ko-KR" dirty="0"/>
              <a:t>: </a:t>
            </a:r>
            <a:r>
              <a:rPr lang="ko-KR" altLang="en-US" dirty="0"/>
              <a:t>소매점 유형인 </a:t>
            </a:r>
            <a:r>
              <a:rPr lang="en-US" altLang="ko-KR" dirty="0"/>
              <a:t>KA, GT</a:t>
            </a:r>
            <a:r>
              <a:rPr lang="ko-KR" altLang="en-US" dirty="0"/>
              <a:t>에 대한 필터</a:t>
            </a:r>
            <a:endParaRPr lang="en-US" altLang="ko-KR" dirty="0"/>
          </a:p>
          <a:p>
            <a:r>
              <a:rPr lang="ko-KR" altLang="en-US" dirty="0"/>
              <a:t>소매점 코드 </a:t>
            </a:r>
            <a:r>
              <a:rPr lang="en-US" altLang="ko-KR" dirty="0"/>
              <a:t>: </a:t>
            </a:r>
            <a:r>
              <a:rPr lang="ko-KR" altLang="en-US" dirty="0"/>
              <a:t>소매점 코드에 대한 필터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17486-24DB-B534-A3B0-DB9F7E88B3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PMK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en-US"/>
              <a:t>EZD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존코드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소매점 유형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</a:p>
          <a:p>
            <a:r>
              <a:rPr lang="ko-KR" altLang="en-US"/>
              <a:t>소매점 코드 </a:t>
            </a:r>
            <a:r>
              <a:rPr lang="en-US" altLang="ko-KR"/>
              <a:t>: </a:t>
            </a:r>
            <a:r>
              <a:rPr lang="ko-KR" altLang="en-US"/>
              <a:t>슬라이서</a:t>
            </a:r>
            <a:r>
              <a:rPr lang="en-US" altLang="ko-KR"/>
              <a:t> (</a:t>
            </a:r>
            <a:r>
              <a:rPr lang="ko-KR" altLang="en-US"/>
              <a:t>드롭다운</a:t>
            </a:r>
            <a:r>
              <a:rPr lang="en-US" altLang="ko-KR"/>
              <a:t>)</a:t>
            </a:r>
            <a:endParaRPr lang="en-US"/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7B375-D3EF-8719-B132-47D521AC19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/>
              <a:t>PMK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en-US" altLang="ko-KR" err="1"/>
              <a:t>Dim_Branch_CD_ISMS</a:t>
            </a:r>
            <a:endParaRPr lang="en-US" altLang="ko-KR"/>
          </a:p>
          <a:p>
            <a:r>
              <a:rPr lang="en-US"/>
              <a:t>EZD</a:t>
            </a:r>
            <a:r>
              <a:rPr lang="ko-KR" altLang="en-US"/>
              <a:t>지점 </a:t>
            </a:r>
            <a:r>
              <a:rPr lang="en-US" altLang="ko-KR"/>
              <a:t>: </a:t>
            </a:r>
            <a:r>
              <a:rPr lang="en-US" altLang="ko-KR" err="1"/>
              <a:t>Dim_Branch_CD_ISMS</a:t>
            </a:r>
            <a:endParaRPr lang="en-US" altLang="ko-KR"/>
          </a:p>
          <a:p>
            <a:r>
              <a:rPr lang="ko-KR" altLang="en-US"/>
              <a:t>존코드 </a:t>
            </a:r>
            <a:r>
              <a:rPr lang="en-US" altLang="ko-KR"/>
              <a:t>: </a:t>
            </a:r>
            <a:r>
              <a:rPr lang="en-US" altLang="ko-KR" err="1"/>
              <a:t>Dim_Zone_CD_ISMS</a:t>
            </a:r>
            <a:endParaRPr lang="en-US" altLang="ko-KR"/>
          </a:p>
          <a:p>
            <a:r>
              <a:rPr lang="ko-KR" altLang="en-US"/>
              <a:t>소매점 유형 </a:t>
            </a:r>
            <a:r>
              <a:rPr lang="en-US" altLang="ko-KR"/>
              <a:t>: </a:t>
            </a:r>
            <a:r>
              <a:rPr lang="en-US" altLang="ko-KR" err="1"/>
              <a:t>Dim_Retail_CD_ISMS</a:t>
            </a:r>
            <a:endParaRPr lang="en-US" altLang="ko-KR"/>
          </a:p>
          <a:p>
            <a:r>
              <a:rPr lang="ko-KR" altLang="en-US"/>
              <a:t>소매점 코드 </a:t>
            </a:r>
            <a:r>
              <a:rPr lang="en-US" altLang="ko-KR"/>
              <a:t>: </a:t>
            </a:r>
            <a:r>
              <a:rPr lang="en-US" altLang="ko-KR" err="1"/>
              <a:t>Dim_Retail_CD_ISMS</a:t>
            </a:r>
            <a:endParaRPr lang="en-US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27A0F-D84A-7787-2281-39DAE01E6A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AEC7C0-EB03-2F5F-014F-E33E24AE6D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A23C90-9A42-6859-394F-28A8230A48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178565-E33F-0963-1BEC-2A4F487C6D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</a:t>
            </a:r>
            <a:r>
              <a:rPr lang="en-US" altLang="ko-KR" dirty="0"/>
              <a:t>3 </a:t>
            </a:r>
            <a:r>
              <a:rPr lang="ko-KR" altLang="en-US" dirty="0"/>
              <a:t>화면설명 </a:t>
            </a:r>
            <a:r>
              <a:rPr lang="en-US" altLang="ko-KR" dirty="0"/>
              <a:t>2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A693A-5023-C9CC-70B4-E097595E31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56668B-F268-FB6B-24A4-D7CB8AC1A9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5349C-4FD1-F49C-9543-19673D95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4" y="1087140"/>
            <a:ext cx="4603871" cy="24939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F7F6C2-82BC-6BAD-9444-230AECE4B68C}"/>
              </a:ext>
            </a:extLst>
          </p:cNvPr>
          <p:cNvSpPr/>
          <p:nvPr/>
        </p:nvSpPr>
        <p:spPr>
          <a:xfrm>
            <a:off x="1322773" y="1707195"/>
            <a:ext cx="3515557" cy="17755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41073E-E025-E30F-5BAB-4EFF1052A5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2" t="25871" r="7187" b="69253"/>
          <a:stretch/>
        </p:blipFill>
        <p:spPr>
          <a:xfrm>
            <a:off x="6294298" y="1917700"/>
            <a:ext cx="5507332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2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DAB6EFE6-B063-B6CC-4D92-C3B7346E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49867"/>
            <a:ext cx="8585223" cy="5003800"/>
          </a:xfrm>
          <a:prstGeom prst="rect">
            <a:avLst/>
          </a:prstGeom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11AA357C-8C5F-0117-BC7E-B3797E815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2A52EA57-EAD1-1EF8-1B42-00478CE0D8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1636B62-3F9F-C854-8BF6-7FE5E36F81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49D68903-F576-68A3-A354-A68C23F370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세부 페이지 기능 설명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9B4BF2A-BF4F-E039-D931-1C0785165AAE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>
                <a:latin typeface="+mn-ea"/>
              </a:rPr>
              <a:t>Commercial Database Cloud Migration</a:t>
            </a:r>
            <a:endParaRPr lang="ko-KR" altLang="en-US" sz="800">
              <a:latin typeface="+mn-ea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7E22C1D-4DEF-FDA5-84AD-10AEF55AAFFF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Philip Morris Korea ISMS Report</a:t>
            </a:r>
            <a:endParaRPr lang="ko-KR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4D98AA-03FA-5EB9-2F77-4AFDB9A607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F90E008-BD2C-A549-1C0C-724EFC12E6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E019DF-B611-9727-3B7C-DA30FB4FDF68}"/>
              </a:ext>
            </a:extLst>
          </p:cNvPr>
          <p:cNvSpPr txBox="1"/>
          <p:nvPr/>
        </p:nvSpPr>
        <p:spPr>
          <a:xfrm>
            <a:off x="561022" y="2194434"/>
            <a:ext cx="1413828" cy="2151999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General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1. </a:t>
            </a:r>
            <a:r>
              <a:rPr lang="ko-KR" altLang="en-US" sz="600">
                <a:latin typeface="+mj-ea"/>
                <a:ea typeface="+mj-ea"/>
              </a:rPr>
              <a:t>소매점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2. </a:t>
            </a:r>
            <a:r>
              <a:rPr lang="ko-KR" altLang="en-US" sz="600">
                <a:latin typeface="+mj-ea"/>
                <a:ea typeface="+mj-ea"/>
              </a:rPr>
              <a:t>소매점 특이사항 조회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3. SR CREDIT REPORT</a:t>
            </a: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4. </a:t>
            </a:r>
            <a:r>
              <a:rPr lang="ko-KR" altLang="en-US" sz="600">
                <a:latin typeface="+mj-ea"/>
                <a:ea typeface="+mj-ea"/>
              </a:rPr>
              <a:t>판촉 활동 조회</a:t>
            </a:r>
            <a:endParaRPr lang="en-US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sz="600">
                <a:latin typeface="+mj-ea"/>
                <a:ea typeface="+mj-ea"/>
              </a:rPr>
              <a:t>POSM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1. MR</a:t>
            </a:r>
            <a:r>
              <a:rPr lang="ko-KR" altLang="en-US" sz="600">
                <a:latin typeface="+mj-ea"/>
                <a:ea typeface="+mj-ea"/>
              </a:rPr>
              <a:t> 소매점 유지 현황</a:t>
            </a:r>
            <a:r>
              <a:rPr lang="en-US" altLang="ko-KR" sz="600">
                <a:latin typeface="+mj-ea"/>
                <a:ea typeface="+mj-ea"/>
              </a:rPr>
              <a:t> 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2.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r>
              <a:rPr lang="en-US" altLang="ko-KR" sz="600">
                <a:latin typeface="+mj-ea"/>
                <a:ea typeface="+mj-ea"/>
              </a:rPr>
              <a:t>Priority</a:t>
            </a: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3. MR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4. SR </a:t>
            </a:r>
            <a:r>
              <a:rPr lang="ko-KR" altLang="en-US" sz="600">
                <a:latin typeface="+mj-ea"/>
                <a:ea typeface="+mj-ea"/>
              </a:rPr>
              <a:t>소매점 유지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5. CVS</a:t>
            </a:r>
            <a:r>
              <a:rPr lang="ko-KR" altLang="en-US" sz="600">
                <a:latin typeface="+mj-ea"/>
                <a:ea typeface="+mj-ea"/>
              </a:rPr>
              <a:t> </a:t>
            </a:r>
            <a:r>
              <a:rPr lang="en-US" altLang="ko-KR" sz="600">
                <a:latin typeface="+mj-ea"/>
                <a:ea typeface="+mj-ea"/>
              </a:rPr>
              <a:t>Compliance </a:t>
            </a:r>
            <a:r>
              <a:rPr lang="ko-KR" altLang="en-US" sz="600">
                <a:latin typeface="+mj-ea"/>
                <a:ea typeface="+mj-ea"/>
              </a:rPr>
              <a:t>예외 승인 사항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6. </a:t>
            </a:r>
            <a:r>
              <a:rPr lang="ko-KR" altLang="en-US" sz="600">
                <a:latin typeface="+mj-ea"/>
                <a:ea typeface="+mj-ea"/>
              </a:rPr>
              <a:t>설치 철거 현황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7. </a:t>
            </a:r>
            <a:r>
              <a:rPr lang="ko-KR" altLang="en-US" sz="600">
                <a:latin typeface="+mj-ea"/>
                <a:ea typeface="+mj-ea"/>
              </a:rPr>
              <a:t>이송활동</a:t>
            </a:r>
            <a:endParaRPr lang="en-US" altLang="ko-KR" sz="60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600">
                <a:latin typeface="+mj-ea"/>
                <a:ea typeface="+mj-ea"/>
              </a:rPr>
              <a:t>8. </a:t>
            </a:r>
            <a:r>
              <a:rPr lang="ko-KR" altLang="en-US" sz="600">
                <a:latin typeface="+mj-ea"/>
                <a:ea typeface="+mj-ea"/>
              </a:rPr>
              <a:t>재고 현황</a:t>
            </a:r>
          </a:p>
          <a:p>
            <a:pPr>
              <a:lnSpc>
                <a:spcPct val="150000"/>
              </a:lnSpc>
            </a:pPr>
            <a:endParaRPr lang="en-US" sz="600">
              <a:latin typeface="+mj-ea"/>
              <a:ea typeface="+mj-ea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D2F57A-3C92-53EA-8F86-AD6CEC110D90}"/>
              </a:ext>
            </a:extLst>
          </p:cNvPr>
          <p:cNvSpPr/>
          <p:nvPr/>
        </p:nvSpPr>
        <p:spPr>
          <a:xfrm>
            <a:off x="561022" y="4394200"/>
            <a:ext cx="1147128" cy="342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E57CA8-1ABE-C699-9F81-32CF1A3A8AB2}"/>
              </a:ext>
            </a:extLst>
          </p:cNvPr>
          <p:cNvSpPr/>
          <p:nvPr/>
        </p:nvSpPr>
        <p:spPr>
          <a:xfrm>
            <a:off x="2016136" y="2133600"/>
            <a:ext cx="6778614" cy="37587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5" name="Table 1053">
            <a:extLst>
              <a:ext uri="{FF2B5EF4-FFF2-40B4-BE49-F238E27FC236}">
                <a16:creationId xmlns:a16="http://schemas.microsoft.com/office/drawing/2014/main" id="{D2EA298F-4DE7-29B5-C7B5-19A1F179A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072602"/>
              </p:ext>
            </p:extLst>
          </p:nvPr>
        </p:nvGraphicFramePr>
        <p:xfrm>
          <a:off x="2801011" y="3130549"/>
          <a:ext cx="5532038" cy="26225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614032">
                  <a:extLst>
                    <a:ext uri="{9D8B030D-6E8A-4147-A177-3AD203B41FA5}">
                      <a16:colId xmlns:a16="http://schemas.microsoft.com/office/drawing/2014/main" val="3876769486"/>
                    </a:ext>
                  </a:extLst>
                </a:gridCol>
                <a:gridCol w="1343552">
                  <a:extLst>
                    <a:ext uri="{9D8B030D-6E8A-4147-A177-3AD203B41FA5}">
                      <a16:colId xmlns:a16="http://schemas.microsoft.com/office/drawing/2014/main" val="339077871"/>
                    </a:ext>
                  </a:extLst>
                </a:gridCol>
                <a:gridCol w="406600">
                  <a:extLst>
                    <a:ext uri="{9D8B030D-6E8A-4147-A177-3AD203B41FA5}">
                      <a16:colId xmlns:a16="http://schemas.microsoft.com/office/drawing/2014/main" val="1993707212"/>
                    </a:ext>
                  </a:extLst>
                </a:gridCol>
                <a:gridCol w="567651">
                  <a:extLst>
                    <a:ext uri="{9D8B030D-6E8A-4147-A177-3AD203B41FA5}">
                      <a16:colId xmlns:a16="http://schemas.microsoft.com/office/drawing/2014/main" val="997203867"/>
                    </a:ext>
                  </a:extLst>
                </a:gridCol>
                <a:gridCol w="524234">
                  <a:extLst>
                    <a:ext uri="{9D8B030D-6E8A-4147-A177-3AD203B41FA5}">
                      <a16:colId xmlns:a16="http://schemas.microsoft.com/office/drawing/2014/main" val="2075326839"/>
                    </a:ext>
                  </a:extLst>
                </a:gridCol>
                <a:gridCol w="501197">
                  <a:extLst>
                    <a:ext uri="{9D8B030D-6E8A-4147-A177-3AD203B41FA5}">
                      <a16:colId xmlns:a16="http://schemas.microsoft.com/office/drawing/2014/main" val="1712285141"/>
                    </a:ext>
                  </a:extLst>
                </a:gridCol>
                <a:gridCol w="521873">
                  <a:extLst>
                    <a:ext uri="{9D8B030D-6E8A-4147-A177-3AD203B41FA5}">
                      <a16:colId xmlns:a16="http://schemas.microsoft.com/office/drawing/2014/main" val="773094213"/>
                    </a:ext>
                  </a:extLst>
                </a:gridCol>
                <a:gridCol w="576405">
                  <a:extLst>
                    <a:ext uri="{9D8B030D-6E8A-4147-A177-3AD203B41FA5}">
                      <a16:colId xmlns:a16="http://schemas.microsoft.com/office/drawing/2014/main" val="3398505332"/>
                    </a:ext>
                  </a:extLst>
                </a:gridCol>
                <a:gridCol w="476494">
                  <a:extLst>
                    <a:ext uri="{9D8B030D-6E8A-4147-A177-3AD203B41FA5}">
                      <a16:colId xmlns:a16="http://schemas.microsoft.com/office/drawing/2014/main" val="2237581925"/>
                    </a:ext>
                  </a:extLst>
                </a:gridCol>
              </a:tblGrid>
              <a:tr h="25385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소매점명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PMK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FCE</a:t>
                      </a:r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EZD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지점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 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존코드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SR</a:t>
                      </a: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사원명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폐업</a:t>
                      </a:r>
                      <a:endParaRPr lang="en-US" altLang="ko-KR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r>
                        <a:rPr lang="ko-KR" altLang="en-US" sz="600" b="1">
                          <a:ln>
                            <a:noFill/>
                          </a:ln>
                          <a:solidFill>
                            <a:srgbClr val="000000"/>
                          </a:solidFill>
                        </a:rPr>
                        <a:t>여부</a:t>
                      </a:r>
                      <a:endParaRPr lang="en-US" sz="600" b="1">
                        <a:ln>
                          <a:noFill/>
                        </a:ln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46669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7A98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532229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86539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262534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517226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965962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19005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88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86711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960080"/>
                  </a:ext>
                </a:extLst>
              </a:tr>
              <a:tr h="190393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62067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1109072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구내매점</a:t>
                      </a:r>
                      <a:r>
                        <a:rPr lang="en-US" altLang="ko-KR" sz="600"/>
                        <a:t>(</a:t>
                      </a:r>
                      <a:r>
                        <a:rPr lang="ko-KR" altLang="en-US" sz="600"/>
                        <a:t>수원중부경찰서</a:t>
                      </a:r>
                      <a:r>
                        <a:rPr lang="en-US" altLang="ko-KR" sz="600"/>
                        <a:t>)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85237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1109068</a:t>
                      </a:r>
                    </a:p>
                  </a:txBody>
                  <a:tcPr anchor="ctr"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뜨레모아과자점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/>
                        <a:t>1302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오세영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600"/>
                        <a:t>영업</a:t>
                      </a:r>
                      <a:endParaRPr lang="en-US" sz="600"/>
                    </a:p>
                  </a:txBody>
                  <a:tcPr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80144"/>
                  </a:ext>
                </a:extLst>
              </a:tr>
            </a:tbl>
          </a:graphicData>
        </a:graphic>
      </p:graphicFrame>
      <p:grpSp>
        <p:nvGrpSpPr>
          <p:cNvPr id="76" name="Group 75">
            <a:extLst>
              <a:ext uri="{FF2B5EF4-FFF2-40B4-BE49-F238E27FC236}">
                <a16:creationId xmlns:a16="http://schemas.microsoft.com/office/drawing/2014/main" id="{FA3FD181-3930-B195-0D61-5FA47AB05284}"/>
              </a:ext>
            </a:extLst>
          </p:cNvPr>
          <p:cNvGrpSpPr/>
          <p:nvPr/>
        </p:nvGrpSpPr>
        <p:grpSpPr>
          <a:xfrm>
            <a:off x="2794949" y="3139281"/>
            <a:ext cx="5640100" cy="2675201"/>
            <a:chOff x="2132252" y="2041525"/>
            <a:chExt cx="5636538" cy="341005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98919C65-420D-1EEE-D0F9-3FC738E707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2191" r="10778" b="7362"/>
            <a:stretch/>
          </p:blipFill>
          <p:spPr>
            <a:xfrm>
              <a:off x="7666904" y="2041525"/>
              <a:ext cx="101886" cy="331881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9EDB7E0-AB53-0C87-2D7C-B8CDD42C70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896" t="33285" r="10778" b="7362"/>
            <a:stretch/>
          </p:blipFill>
          <p:spPr>
            <a:xfrm rot="16200000">
              <a:off x="4885612" y="2594140"/>
              <a:ext cx="104082" cy="5610801"/>
            </a:xfrm>
            <a:prstGeom prst="rect">
              <a:avLst/>
            </a:prstGeom>
          </p:spPr>
        </p:pic>
      </p:grpSp>
      <p:pic>
        <p:nvPicPr>
          <p:cNvPr id="79" name="Picture 78" descr="A screen shot of a computer">
            <a:extLst>
              <a:ext uri="{FF2B5EF4-FFF2-40B4-BE49-F238E27FC236}">
                <a16:creationId xmlns:a16="http://schemas.microsoft.com/office/drawing/2014/main" id="{2B206016-0042-966F-B37E-97B717A31D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73"/>
          <a:stretch/>
        </p:blipFill>
        <p:spPr>
          <a:xfrm>
            <a:off x="2619528" y="2128816"/>
            <a:ext cx="5880101" cy="3758745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64C8BEA5-4ECA-4509-4851-E11FC1D49F87}"/>
              </a:ext>
            </a:extLst>
          </p:cNvPr>
          <p:cNvSpPr txBox="1"/>
          <p:nvPr/>
        </p:nvSpPr>
        <p:spPr>
          <a:xfrm>
            <a:off x="2660814" y="2186869"/>
            <a:ext cx="5860886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>
                <a:latin typeface="Bodoni MT" panose="02070603080606020203" pitchFamily="18" charset="0"/>
                <a:cs typeface="Angsana New" panose="020B0502040204020203" pitchFamily="18" charset="-34"/>
              </a:defRPr>
            </a:lvl1pPr>
          </a:lstStyle>
          <a:p>
            <a:pPr algn="ctr"/>
            <a:r>
              <a:rPr lang="en-US" sz="1100" b="1">
                <a:latin typeface="Yu Gothic Medium" panose="020B0500000000000000" pitchFamily="34" charset="-128"/>
                <a:ea typeface="Yu Gothic Medium" panose="020B0500000000000000" pitchFamily="34" charset="-128"/>
              </a:rPr>
              <a:t>01. </a:t>
            </a:r>
            <a:r>
              <a:rPr lang="ko-KR" altLang="en-US" sz="1100" b="1">
                <a:latin typeface="Yu Gothic Medium" panose="020B0500000000000000" pitchFamily="34" charset="-128"/>
              </a:rPr>
              <a:t>소매점 조회</a:t>
            </a:r>
            <a:endParaRPr lang="en-US" sz="1100" b="1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D8CE1-DD61-C8CD-64D5-6333ED31FE71}"/>
              </a:ext>
            </a:extLst>
          </p:cNvPr>
          <p:cNvSpPr/>
          <p:nvPr/>
        </p:nvSpPr>
        <p:spPr>
          <a:xfrm>
            <a:off x="2842117" y="2923553"/>
            <a:ext cx="5406533" cy="145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09FE5A-F9F9-0CD4-3D25-F769D8F15CF7}"/>
              </a:ext>
            </a:extLst>
          </p:cNvPr>
          <p:cNvSpPr/>
          <p:nvPr/>
        </p:nvSpPr>
        <p:spPr>
          <a:xfrm>
            <a:off x="2669991" y="3109912"/>
            <a:ext cx="5775735" cy="2709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C5A26-99F4-3816-FB73-A7BE20611FF7}"/>
              </a:ext>
            </a:extLst>
          </p:cNvPr>
          <p:cNvSpPr txBox="1"/>
          <p:nvPr/>
        </p:nvSpPr>
        <p:spPr>
          <a:xfrm>
            <a:off x="2499746" y="2789603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⑤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F528C9-7BC6-4C55-C03A-7FA005A2D91F}"/>
              </a:ext>
            </a:extLst>
          </p:cNvPr>
          <p:cNvSpPr/>
          <p:nvPr/>
        </p:nvSpPr>
        <p:spPr>
          <a:xfrm>
            <a:off x="542936" y="2397656"/>
            <a:ext cx="1419202" cy="117475"/>
          </a:xfrm>
          <a:prstGeom prst="rect">
            <a:avLst/>
          </a:prstGeom>
          <a:solidFill>
            <a:srgbClr val="C2C2C2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36358E2-0577-45DA-0AB6-3D670C669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0" t="1" r="94094" b="17921"/>
          <a:stretch/>
        </p:blipFill>
        <p:spPr>
          <a:xfrm>
            <a:off x="561022" y="2396885"/>
            <a:ext cx="58103" cy="1154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0693F7-EEEE-224D-7270-79359B2E7FD3}"/>
              </a:ext>
            </a:extLst>
          </p:cNvPr>
          <p:cNvSpPr/>
          <p:nvPr/>
        </p:nvSpPr>
        <p:spPr>
          <a:xfrm>
            <a:off x="559321" y="2223015"/>
            <a:ext cx="1392626" cy="1948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590A0-6DED-6D75-BD01-9D3A4185F849}"/>
              </a:ext>
            </a:extLst>
          </p:cNvPr>
          <p:cNvSpPr txBox="1"/>
          <p:nvPr/>
        </p:nvSpPr>
        <p:spPr>
          <a:xfrm>
            <a:off x="1617305" y="2176691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①</a:t>
            </a:r>
            <a:endParaRPr lang="en-US" sz="1600">
              <a:solidFill>
                <a:srgbClr val="FF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4E2BE78-52F3-B802-10F2-20949533ED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2" t="10033" r="84339" b="5229"/>
          <a:stretch/>
        </p:blipFill>
        <p:spPr>
          <a:xfrm>
            <a:off x="4950849" y="2551475"/>
            <a:ext cx="253988" cy="1476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80979F-8383-CF68-4ED6-72829BD0066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3155303" y="2475092"/>
            <a:ext cx="612751" cy="2116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1E5906-DC28-AF89-2779-1D37F75C3D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18" t="-33697"/>
          <a:stretch/>
        </p:blipFill>
        <p:spPr>
          <a:xfrm>
            <a:off x="2763686" y="2670550"/>
            <a:ext cx="1029824" cy="2329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2B7A105-842A-C1B3-E1F9-8EA563CF8F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4182406" y="2470348"/>
            <a:ext cx="612751" cy="2116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5618B1F-79A9-2EEB-CB5C-6E2E33E2BB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" r="63742" b="2736"/>
          <a:stretch/>
        </p:blipFill>
        <p:spPr>
          <a:xfrm>
            <a:off x="2680359" y="2505237"/>
            <a:ext cx="510516" cy="1768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EEDA479-BED6-D526-08A6-A31C68BD414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5167" t="-3067" r="4596" b="6832"/>
          <a:stretch/>
        </p:blipFill>
        <p:spPr>
          <a:xfrm>
            <a:off x="3756664" y="2507057"/>
            <a:ext cx="425741" cy="17496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7027577-1459-596C-2927-76998342FFC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6110" b="5692"/>
          <a:stretch/>
        </p:blipFill>
        <p:spPr>
          <a:xfrm>
            <a:off x="4371446" y="2699334"/>
            <a:ext cx="1778067" cy="20174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E75FEF8-12FC-F1D9-1568-D1887CE541A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857" t="-21476" r="-896" b="-1"/>
          <a:stretch/>
        </p:blipFill>
        <p:spPr>
          <a:xfrm>
            <a:off x="5237159" y="2487463"/>
            <a:ext cx="612751" cy="21166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7A72F7-A24C-86E3-2ABC-48D7557F6C69}"/>
              </a:ext>
            </a:extLst>
          </p:cNvPr>
          <p:cNvSpPr txBox="1"/>
          <p:nvPr/>
        </p:nvSpPr>
        <p:spPr>
          <a:xfrm>
            <a:off x="6411325" y="2670550"/>
            <a:ext cx="2059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"/>
              <a:t>매일 업데이트 시간</a:t>
            </a:r>
            <a:r>
              <a:rPr lang="en-US" altLang="ko-KR" sz="600"/>
              <a:t>: 08:00, 12:00, 16:00, 18:00, 21:00</a:t>
            </a:r>
          </a:p>
          <a:p>
            <a:pPr algn="r"/>
            <a:r>
              <a:rPr lang="ko-KR" altLang="en-US" sz="600"/>
              <a:t>최근 업데이트 된 시간</a:t>
            </a:r>
            <a:r>
              <a:rPr lang="en-US" altLang="ko-KR" sz="600"/>
              <a:t> : 2023-08-25 09:21:56 AM</a:t>
            </a:r>
            <a:endParaRPr lang="en-US" sz="60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F660A58-D287-E78A-742E-2ADC17908CF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3459" b="-2373"/>
          <a:stretch/>
        </p:blipFill>
        <p:spPr>
          <a:xfrm>
            <a:off x="3797530" y="2737244"/>
            <a:ext cx="651962" cy="2017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09E0781-B9B5-0CFC-ADEC-EA71A70C4A51}"/>
              </a:ext>
            </a:extLst>
          </p:cNvPr>
          <p:cNvSpPr/>
          <p:nvPr/>
        </p:nvSpPr>
        <p:spPr>
          <a:xfrm>
            <a:off x="2728868" y="2482854"/>
            <a:ext cx="2099523" cy="1916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42D60D-EBB0-D9C5-D769-71BED52E9425}"/>
              </a:ext>
            </a:extLst>
          </p:cNvPr>
          <p:cNvSpPr txBox="1"/>
          <p:nvPr/>
        </p:nvSpPr>
        <p:spPr>
          <a:xfrm>
            <a:off x="2386315" y="2363729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②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10C3C3-8D77-3530-92CA-B2F45417D057}"/>
              </a:ext>
            </a:extLst>
          </p:cNvPr>
          <p:cNvSpPr/>
          <p:nvPr/>
        </p:nvSpPr>
        <p:spPr>
          <a:xfrm>
            <a:off x="6355728" y="2700635"/>
            <a:ext cx="2099523" cy="201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418641-3CC8-6806-9CCC-939FBD48DFAF}"/>
              </a:ext>
            </a:extLst>
          </p:cNvPr>
          <p:cNvSpPr txBox="1"/>
          <p:nvPr/>
        </p:nvSpPr>
        <p:spPr>
          <a:xfrm>
            <a:off x="6978964" y="2390238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③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2DE9E27-6C3D-7CD9-89C2-A6560226252E}"/>
              </a:ext>
            </a:extLst>
          </p:cNvPr>
          <p:cNvSpPr/>
          <p:nvPr/>
        </p:nvSpPr>
        <p:spPr>
          <a:xfrm>
            <a:off x="7323156" y="2489783"/>
            <a:ext cx="997299" cy="191008"/>
          </a:xfrm>
          <a:prstGeom prst="roundRect">
            <a:avLst>
              <a:gd name="adj" fmla="val 12501"/>
            </a:avLst>
          </a:prstGeom>
          <a:solidFill>
            <a:srgbClr val="013CA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0" b="1">
                <a:solidFill>
                  <a:srgbClr val="FFFFFF"/>
                </a:solidFill>
              </a:rPr>
              <a:t>GENERAL HOME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3C8FCF-FD14-C722-C524-EFF866B55159}"/>
              </a:ext>
            </a:extLst>
          </p:cNvPr>
          <p:cNvSpPr/>
          <p:nvPr/>
        </p:nvSpPr>
        <p:spPr>
          <a:xfrm>
            <a:off x="7303837" y="2482853"/>
            <a:ext cx="1056731" cy="197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B7B425-BD6D-CF6D-1CAC-17B166BFA62C}"/>
              </a:ext>
            </a:extLst>
          </p:cNvPr>
          <p:cNvSpPr txBox="1"/>
          <p:nvPr/>
        </p:nvSpPr>
        <p:spPr>
          <a:xfrm>
            <a:off x="2369115" y="5543805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⑥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AE6B35-1B6F-5790-C934-2E32D909AFBD}"/>
              </a:ext>
            </a:extLst>
          </p:cNvPr>
          <p:cNvSpPr txBox="1"/>
          <p:nvPr/>
        </p:nvSpPr>
        <p:spPr>
          <a:xfrm>
            <a:off x="6051765" y="2620326"/>
            <a:ext cx="359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④</a:t>
            </a:r>
            <a:endParaRPr 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2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6979FFDD-19C7-AF9D-89B8-6965C23F8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23" y="988737"/>
            <a:ext cx="4561704" cy="2658027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0871FD5E-5623-E215-290E-90E86A2E1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페이지 뷰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2891E0C8-3F83-4BD2-2974-E00F1428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>
                <a:latin typeface="+mn-ea"/>
              </a:rPr>
              <a:t> 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7EBB91F-4F06-2857-91EE-10661984FE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>
              <a:latin typeface="+mn-ea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ECDAE23-2351-6C92-24E2-C3F99A13C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8</a:t>
            </a:r>
            <a:r>
              <a:rPr lang="ko-KR" altLang="en-US">
                <a:latin typeface="+mn-ea"/>
              </a:rPr>
              <a:t>월 </a:t>
            </a:r>
            <a:r>
              <a:rPr lang="en-US" altLang="ko-KR">
                <a:latin typeface="+mn-ea"/>
              </a:rPr>
              <a:t>24</a:t>
            </a:r>
            <a:r>
              <a:rPr lang="ko-KR" altLang="en-US">
                <a:latin typeface="+mn-ea"/>
              </a:rPr>
              <a:t>일 미팅 이후 최초 시안이었던 왼쪽에서 홈화면을 추가한 오른쪽으로 변경 </a:t>
            </a:r>
            <a:endParaRPr lang="en-US" altLang="ko-KR" sz="8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6731D17C-A35B-1F51-03D2-5D4634B5D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>
                <a:latin typeface="+mn-ea"/>
              </a:rPr>
              <a:t>00-001</a:t>
            </a:r>
            <a:endParaRPr lang="ko-KR" altLang="en-US">
              <a:latin typeface="+mn-ea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5A2C1005-3E5D-AAFA-2C25-275B0E0ED3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071CCC8-D515-0725-E2C5-7539C4B247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세부 페이지 기능 설명</a:t>
            </a:r>
            <a:r>
              <a:rPr lang="en-US" altLang="ko-KR" dirty="0"/>
              <a:t> 1</a:t>
            </a:r>
            <a:r>
              <a:rPr lang="ko-KR" altLang="en-US" dirty="0"/>
              <a:t>번</a:t>
            </a:r>
            <a:endParaRPr lang="en-US" altLang="ko-KR" dirty="0"/>
          </a:p>
        </p:txBody>
      </p:sp>
      <p:sp>
        <p:nvSpPr>
          <p:cNvPr id="23" name="텍스트 개체 틀 4">
            <a:extLst>
              <a:ext uri="{FF2B5EF4-FFF2-40B4-BE49-F238E27FC236}">
                <a16:creationId xmlns:a16="http://schemas.microsoft.com/office/drawing/2014/main" id="{2A8BEF3D-0209-EEF4-1BA2-8CEAC448C4A3}"/>
              </a:ext>
            </a:extLst>
          </p:cNvPr>
          <p:cNvSpPr txBox="1">
            <a:spLocks/>
          </p:cNvSpPr>
          <p:nvPr/>
        </p:nvSpPr>
        <p:spPr>
          <a:xfrm>
            <a:off x="1085849" y="485776"/>
            <a:ext cx="2105026" cy="180975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4500" indent="-1397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tabLst>
                <a:tab pos="541338" algn="l"/>
              </a:tabLst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238" indent="-96838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8038" indent="-88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/>
              <a:t>JW</a:t>
            </a:r>
            <a:r>
              <a:rPr lang="ko-KR" altLang="en-US" sz="900"/>
              <a:t>중외제약 </a:t>
            </a:r>
            <a:r>
              <a:rPr lang="en-US" altLang="ko-KR" sz="900"/>
              <a:t>Data Modeling &amp; BI PJT</a:t>
            </a:r>
            <a:endParaRPr lang="ko-KR" altLang="en-US" sz="900"/>
          </a:p>
        </p:txBody>
      </p:sp>
      <p:sp>
        <p:nvSpPr>
          <p:cNvPr id="24" name="텍스트 개체 틀 8">
            <a:extLst>
              <a:ext uri="{FF2B5EF4-FFF2-40B4-BE49-F238E27FC236}">
                <a16:creationId xmlns:a16="http://schemas.microsoft.com/office/drawing/2014/main" id="{5A17293B-E2AE-DBF7-B001-BD76E07A3EA7}"/>
              </a:ext>
            </a:extLst>
          </p:cNvPr>
          <p:cNvSpPr txBox="1">
            <a:spLocks/>
          </p:cNvSpPr>
          <p:nvPr/>
        </p:nvSpPr>
        <p:spPr>
          <a:xfrm>
            <a:off x="4072912" y="476249"/>
            <a:ext cx="1963875" cy="1905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JW</a:t>
            </a:r>
            <a:r>
              <a:rPr lang="ko-KR" altLang="en-US"/>
              <a:t>중외제약 </a:t>
            </a:r>
            <a:r>
              <a:rPr lang="en-US" altLang="ko-KR"/>
              <a:t>A+ Sales Report</a:t>
            </a:r>
            <a:endParaRPr lang="ko-KR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F8BE55-06B2-BD28-13F2-0A631CA1A8F6}"/>
              </a:ext>
            </a:extLst>
          </p:cNvPr>
          <p:cNvSpPr/>
          <p:nvPr/>
        </p:nvSpPr>
        <p:spPr>
          <a:xfrm>
            <a:off x="1070609" y="1467803"/>
            <a:ext cx="762001" cy="12620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FAE46750-7A3A-EE44-CD04-488578F1B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839" y="1082701"/>
            <a:ext cx="1584319" cy="247009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9A815E8-0760-89BE-1427-C5C9DA806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011" y="1308774"/>
            <a:ext cx="1420491" cy="2017951"/>
          </a:xfrm>
          <a:prstGeom prst="rect">
            <a:avLst/>
          </a:prstGeom>
        </p:spPr>
      </p:pic>
      <p:sp>
        <p:nvSpPr>
          <p:cNvPr id="75" name="Arrow: Right 74">
            <a:extLst>
              <a:ext uri="{FF2B5EF4-FFF2-40B4-BE49-F238E27FC236}">
                <a16:creationId xmlns:a16="http://schemas.microsoft.com/office/drawing/2014/main" id="{E524E6FE-C6EF-C73D-7E9E-483ECBE6A32A}"/>
              </a:ext>
            </a:extLst>
          </p:cNvPr>
          <p:cNvSpPr/>
          <p:nvPr/>
        </p:nvSpPr>
        <p:spPr>
          <a:xfrm>
            <a:off x="8724843" y="2260601"/>
            <a:ext cx="646242" cy="2921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6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절묘한 입체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Props1.xml><?xml version="1.0" encoding="utf-8"?>
<ds:datastoreItem xmlns:ds="http://schemas.openxmlformats.org/officeDocument/2006/customXml" ds:itemID="{9385CD88-8186-4A7F-890B-BF915215E0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81C98B-72D9-4C7E-8B31-3D1BC2BADC43}"/>
</file>

<file path=customXml/itemProps3.xml><?xml version="1.0" encoding="utf-8"?>
<ds:datastoreItem xmlns:ds="http://schemas.openxmlformats.org/officeDocument/2006/customXml" ds:itemID="{78ED5B58-4782-4DF6-99E4-AE0EB05CF3CC}">
  <ds:schemaRefs>
    <ds:schemaRef ds:uri="0de98abc-ba30-451a-8ce6-4c4c6166e473"/>
    <ds:schemaRef ds:uri="3e0b2eb5-b991-48f3-ab11-25b43d00da6a"/>
    <ds:schemaRef ds:uri="b62bbea0-3efe-4948-8e66-8df7f1e51339"/>
    <ds:schemaRef ds:uri="c2ee1bed-e7b6-41ca-ac1e-19fff78bde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2305</TotalTime>
  <Words>1158</Words>
  <Application>Microsoft Office PowerPoint</Application>
  <PresentationFormat>Widescreen</PresentationFormat>
  <Paragraphs>272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Yu Gothic Medium</vt:lpstr>
      <vt:lpstr>맑은 고딕</vt:lpstr>
      <vt:lpstr>아이코스 한글  Bold</vt:lpstr>
      <vt:lpstr>아이코스 한글  Regular</vt:lpstr>
      <vt:lpstr>Arial</vt:lpstr>
      <vt:lpstr>Segoe UI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Jake Jeong(정진우)</dc:creator>
  <cp:lastModifiedBy>Jeong, Jake (contracted)</cp:lastModifiedBy>
  <cp:revision>3</cp:revision>
  <dcterms:created xsi:type="dcterms:W3CDTF">2022-11-09T00:32:09Z</dcterms:created>
  <dcterms:modified xsi:type="dcterms:W3CDTF">2023-09-06T05:45:51Z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  <property fmtid="{D5CDD505-2E9C-101B-9397-08002B2CF9AE}" pid="3" name="MediaServiceImageTags">
    <vt:lpwstr/>
  </property>
</Properties>
</file>