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5"/>
  </p:notesMasterIdLst>
  <p:sldIdLst>
    <p:sldId id="256" r:id="rId5"/>
    <p:sldId id="257" r:id="rId6"/>
    <p:sldId id="538" r:id="rId7"/>
    <p:sldId id="539" r:id="rId8"/>
    <p:sldId id="540" r:id="rId9"/>
    <p:sldId id="527" r:id="rId10"/>
    <p:sldId id="541" r:id="rId11"/>
    <p:sldId id="523" r:id="rId12"/>
    <p:sldId id="542" r:id="rId13"/>
    <p:sldId id="543" r:id="rId14"/>
    <p:sldId id="528" r:id="rId15"/>
    <p:sldId id="531" r:id="rId16"/>
    <p:sldId id="519" r:id="rId17"/>
    <p:sldId id="444" r:id="rId18"/>
    <p:sldId id="526" r:id="rId19"/>
    <p:sldId id="529" r:id="rId20"/>
    <p:sldId id="530" r:id="rId21"/>
    <p:sldId id="532" r:id="rId22"/>
    <p:sldId id="533" r:id="rId23"/>
    <p:sldId id="5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38"/>
            <p14:sldId id="539"/>
            <p14:sldId id="540"/>
            <p14:sldId id="527"/>
            <p14:sldId id="541"/>
            <p14:sldId id="523"/>
            <p14:sldId id="542"/>
            <p14:sldId id="543"/>
            <p14:sldId id="528"/>
            <p14:sldId id="531"/>
            <p14:sldId id="519"/>
            <p14:sldId id="444"/>
            <p14:sldId id="526"/>
            <p14:sldId id="529"/>
            <p14:sldId id="530"/>
            <p14:sldId id="532"/>
            <p14:sldId id="533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EFC"/>
    <a:srgbClr val="D6E4F9"/>
    <a:srgbClr val="9EB6E4"/>
    <a:srgbClr val="4C68A2"/>
    <a:srgbClr val="A2422A"/>
    <a:srgbClr val="ADC0DF"/>
    <a:srgbClr val="F3F2F1"/>
    <a:srgbClr val="0A43AA"/>
    <a:srgbClr val="013C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85209-0069-4B7E-A341-9ACFA4B82697}" v="57" dt="2023-09-12T09:01:54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95887" autoAdjust="0"/>
  </p:normalViewPr>
  <p:slideViewPr>
    <p:cSldViewPr snapToGrid="0">
      <p:cViewPr>
        <p:scale>
          <a:sx n="66" d="100"/>
          <a:sy n="66" d="100"/>
        </p:scale>
        <p:origin x="2418" y="1308"/>
      </p:cViewPr>
      <p:guideLst>
        <p:guide orient="horz" pos="237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AA4714BC-AAF4-4C49-896E-950631AD6BCA}"/>
    <pc:docChg chg="undo redo custSel modSld">
      <pc:chgData name="Shin, Allie (contracted)" userId="e9e56a77-fd17-4317-8d25-2023c1a1c058" providerId="ADAL" clId="{AA4714BC-AAF4-4C49-896E-950631AD6BCA}" dt="2023-09-13T05:37:30.037" v="14" actId="1076"/>
      <pc:docMkLst>
        <pc:docMk/>
      </pc:docMkLst>
      <pc:sldChg chg="modSp mod">
        <pc:chgData name="Shin, Allie (contracted)" userId="e9e56a77-fd17-4317-8d25-2023c1a1c058" providerId="ADAL" clId="{AA4714BC-AAF4-4C49-896E-950631AD6BCA}" dt="2023-09-13T05:35:10.755" v="9" actId="1076"/>
        <pc:sldMkLst>
          <pc:docMk/>
          <pc:sldMk cId="371642258" sldId="523"/>
        </pc:sldMkLst>
        <pc:spChg chg="mod">
          <ac:chgData name="Shin, Allie (contracted)" userId="e9e56a77-fd17-4317-8d25-2023c1a1c058" providerId="ADAL" clId="{AA4714BC-AAF4-4C49-896E-950631AD6BCA}" dt="2023-09-13T05:35:10.755" v="9" actId="1076"/>
          <ac:spMkLst>
            <pc:docMk/>
            <pc:sldMk cId="371642258" sldId="523"/>
            <ac:spMk id="6" creationId="{94C00F7B-EA73-B53E-55E8-A341DF8497D4}"/>
          </ac:spMkLst>
        </pc:spChg>
      </pc:sldChg>
      <pc:sldChg chg="modSp mod">
        <pc:chgData name="Shin, Allie (contracted)" userId="e9e56a77-fd17-4317-8d25-2023c1a1c058" providerId="ADAL" clId="{AA4714BC-AAF4-4C49-896E-950631AD6BCA}" dt="2023-09-13T05:35:10.027" v="8" actId="1076"/>
        <pc:sldMkLst>
          <pc:docMk/>
          <pc:sldMk cId="3646749831" sldId="542"/>
        </pc:sldMkLst>
        <pc:picChg chg="mod">
          <ac:chgData name="Shin, Allie (contracted)" userId="e9e56a77-fd17-4317-8d25-2023c1a1c058" providerId="ADAL" clId="{AA4714BC-AAF4-4C49-896E-950631AD6BCA}" dt="2023-09-13T05:35:10.027" v="8" actId="1076"/>
          <ac:picMkLst>
            <pc:docMk/>
            <pc:sldMk cId="3646749831" sldId="542"/>
            <ac:picMk id="6" creationId="{D084358D-3BB1-59CA-8996-9959A829BFF7}"/>
          </ac:picMkLst>
        </pc:picChg>
      </pc:sldChg>
      <pc:sldChg chg="modSp mod">
        <pc:chgData name="Shin, Allie (contracted)" userId="e9e56a77-fd17-4317-8d25-2023c1a1c058" providerId="ADAL" clId="{AA4714BC-AAF4-4C49-896E-950631AD6BCA}" dt="2023-09-13T05:37:30.037" v="14" actId="1076"/>
        <pc:sldMkLst>
          <pc:docMk/>
          <pc:sldMk cId="3470086807" sldId="543"/>
        </pc:sldMkLst>
        <pc:spChg chg="mod">
          <ac:chgData name="Shin, Allie (contracted)" userId="e9e56a77-fd17-4317-8d25-2023c1a1c058" providerId="ADAL" clId="{AA4714BC-AAF4-4C49-896E-950631AD6BCA}" dt="2023-09-13T05:37:30.037" v="14" actId="1076"/>
          <ac:spMkLst>
            <pc:docMk/>
            <pc:sldMk cId="3470086807" sldId="543"/>
            <ac:spMk id="10" creationId="{AC8E3D66-9CC3-B2B3-66B4-E32F08CCA168}"/>
          </ac:spMkLst>
        </pc:spChg>
        <pc:spChg chg="mod">
          <ac:chgData name="Shin, Allie (contracted)" userId="e9e56a77-fd17-4317-8d25-2023c1a1c058" providerId="ADAL" clId="{AA4714BC-AAF4-4C49-896E-950631AD6BCA}" dt="2023-09-13T05:36:02.109" v="13" actId="1076"/>
          <ac:spMkLst>
            <pc:docMk/>
            <pc:sldMk cId="3470086807" sldId="543"/>
            <ac:spMk id="11" creationId="{E0E0083F-57A7-88C6-4480-F7A135F184BD}"/>
          </ac:spMkLst>
        </pc:spChg>
        <pc:spChg chg="mod">
          <ac:chgData name="Shin, Allie (contracted)" userId="e9e56a77-fd17-4317-8d25-2023c1a1c058" providerId="ADAL" clId="{AA4714BC-AAF4-4C49-896E-950631AD6BCA}" dt="2023-09-13T05:36:01.899" v="12" actId="1076"/>
          <ac:spMkLst>
            <pc:docMk/>
            <pc:sldMk cId="3470086807" sldId="543"/>
            <ac:spMk id="15" creationId="{304BE679-8982-96F1-F3FB-2BCC18724553}"/>
          </ac:spMkLst>
        </pc:spChg>
        <pc:picChg chg="mod">
          <ac:chgData name="Shin, Allie (contracted)" userId="e9e56a77-fd17-4317-8d25-2023c1a1c058" providerId="ADAL" clId="{AA4714BC-AAF4-4C49-896E-950631AD6BCA}" dt="2023-09-13T05:35:02.814" v="3" actId="1076"/>
          <ac:picMkLst>
            <pc:docMk/>
            <pc:sldMk cId="3470086807" sldId="543"/>
            <ac:picMk id="6" creationId="{D084358D-3BB1-59CA-8996-9959A829BFF7}"/>
          </ac:picMkLst>
        </pc:picChg>
      </pc:sldChg>
    </pc:docChg>
  </pc:docChgLst>
  <pc:docChgLst>
    <pc:chgData name="Jeong, Jake (contracted)" userId="cb98d68d-c335-4ac8-a4bc-989f46b3ae95" providerId="ADAL" clId="{D8F85209-0069-4B7E-A341-9ACFA4B82697}"/>
    <pc:docChg chg="undo custSel addSld modSld sldOrd modSection">
      <pc:chgData name="Jeong, Jake (contracted)" userId="cb98d68d-c335-4ac8-a4bc-989f46b3ae95" providerId="ADAL" clId="{D8F85209-0069-4B7E-A341-9ACFA4B82697}" dt="2023-09-12T09:02:05.332" v="823" actId="1076"/>
      <pc:docMkLst>
        <pc:docMk/>
      </pc:docMkLst>
      <pc:sldChg chg="modSp mod">
        <pc:chgData name="Jeong, Jake (contracted)" userId="cb98d68d-c335-4ac8-a4bc-989f46b3ae95" providerId="ADAL" clId="{D8F85209-0069-4B7E-A341-9ACFA4B82697}" dt="2023-09-06T06:43:41.457" v="74" actId="20577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D8F85209-0069-4B7E-A341-9ACFA4B82697}" dt="2023-09-06T06:43:41.457" v="74" actId="20577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addSp modSp mod">
        <pc:chgData name="Jeong, Jake (contracted)" userId="cb98d68d-c335-4ac8-a4bc-989f46b3ae95" providerId="ADAL" clId="{D8F85209-0069-4B7E-A341-9ACFA4B82697}" dt="2023-09-12T08:26:36.757" v="699" actId="14100"/>
        <pc:sldMkLst>
          <pc:docMk/>
          <pc:sldMk cId="371642258" sldId="523"/>
        </pc:sldMkLst>
        <pc:spChg chg="add mod">
          <ac:chgData name="Jeong, Jake (contracted)" userId="cb98d68d-c335-4ac8-a4bc-989f46b3ae95" providerId="ADAL" clId="{D8F85209-0069-4B7E-A341-9ACFA4B82697}" dt="2023-09-12T06:27:50.660" v="612" actId="207"/>
          <ac:spMkLst>
            <pc:docMk/>
            <pc:sldMk cId="371642258" sldId="523"/>
            <ac:spMk id="6" creationId="{94C00F7B-EA73-B53E-55E8-A341DF8497D4}"/>
          </ac:spMkLst>
        </pc:spChg>
        <pc:spChg chg="add mod">
          <ac:chgData name="Jeong, Jake (contracted)" userId="cb98d68d-c335-4ac8-a4bc-989f46b3ae95" providerId="ADAL" clId="{D8F85209-0069-4B7E-A341-9ACFA4B82697}" dt="2023-09-12T08:24:05.021" v="686" actId="14100"/>
          <ac:spMkLst>
            <pc:docMk/>
            <pc:sldMk cId="371642258" sldId="523"/>
            <ac:spMk id="7" creationId="{0345B038-F5FD-D2F4-E921-F77759AC0503}"/>
          </ac:spMkLst>
        </pc:spChg>
        <pc:spChg chg="add mod">
          <ac:chgData name="Jeong, Jake (contracted)" userId="cb98d68d-c335-4ac8-a4bc-989f46b3ae95" providerId="ADAL" clId="{D8F85209-0069-4B7E-A341-9ACFA4B82697}" dt="2023-09-12T08:25:59.536" v="693" actId="14100"/>
          <ac:spMkLst>
            <pc:docMk/>
            <pc:sldMk cId="371642258" sldId="523"/>
            <ac:spMk id="8" creationId="{44A5A818-7B57-2DF3-0510-F1827E985079}"/>
          </ac:spMkLst>
        </pc:spChg>
        <pc:spChg chg="add mod">
          <ac:chgData name="Jeong, Jake (contracted)" userId="cb98d68d-c335-4ac8-a4bc-989f46b3ae95" providerId="ADAL" clId="{D8F85209-0069-4B7E-A341-9ACFA4B82697}" dt="2023-09-12T08:26:36.757" v="699" actId="14100"/>
          <ac:spMkLst>
            <pc:docMk/>
            <pc:sldMk cId="371642258" sldId="523"/>
            <ac:spMk id="9" creationId="{38718E56-4984-7E2C-1D20-2EC77760ED85}"/>
          </ac:spMkLst>
        </pc:spChg>
        <pc:picChg chg="mod">
          <ac:chgData name="Jeong, Jake (contracted)" userId="cb98d68d-c335-4ac8-a4bc-989f46b3ae95" providerId="ADAL" clId="{D8F85209-0069-4B7E-A341-9ACFA4B82697}" dt="2023-09-12T08:24:38.312" v="687" actId="1076"/>
          <ac:picMkLst>
            <pc:docMk/>
            <pc:sldMk cId="371642258" sldId="523"/>
            <ac:picMk id="10" creationId="{53E2CED2-A6D8-58F2-BFA4-41F585DA0D5B}"/>
          </ac:picMkLst>
        </pc:picChg>
      </pc:sldChg>
      <pc:sldChg chg="modSp mod">
        <pc:chgData name="Jeong, Jake (contracted)" userId="cb98d68d-c335-4ac8-a4bc-989f46b3ae95" providerId="ADAL" clId="{D8F85209-0069-4B7E-A341-9ACFA4B82697}" dt="2023-09-06T06:47:59.877" v="474" actId="20577"/>
        <pc:sldMkLst>
          <pc:docMk/>
          <pc:sldMk cId="3654318074" sldId="527"/>
        </pc:sldMkLst>
        <pc:spChg chg="mod">
          <ac:chgData name="Jeong, Jake (contracted)" userId="cb98d68d-c335-4ac8-a4bc-989f46b3ae95" providerId="ADAL" clId="{D8F85209-0069-4B7E-A341-9ACFA4B82697}" dt="2023-09-06T06:47:37.488" v="413" actId="20577"/>
          <ac:spMkLst>
            <pc:docMk/>
            <pc:sldMk cId="3654318074" sldId="527"/>
            <ac:spMk id="7" creationId="{1F472572-9D42-9F45-CD6A-95C18A5AD637}"/>
          </ac:spMkLst>
        </pc:spChg>
        <pc:spChg chg="mod">
          <ac:chgData name="Jeong, Jake (contracted)" userId="cb98d68d-c335-4ac8-a4bc-989f46b3ae95" providerId="ADAL" clId="{D8F85209-0069-4B7E-A341-9ACFA4B82697}" dt="2023-09-06T06:47:48.565" v="441" actId="20577"/>
          <ac:spMkLst>
            <pc:docMk/>
            <pc:sldMk cId="3654318074" sldId="527"/>
            <ac:spMk id="10" creationId="{F6178FEB-F32A-D1A9-C3FC-B083AE699F89}"/>
          </ac:spMkLst>
        </pc:spChg>
        <pc:spChg chg="mod">
          <ac:chgData name="Jeong, Jake (contracted)" userId="cb98d68d-c335-4ac8-a4bc-989f46b3ae95" providerId="ADAL" clId="{D8F85209-0069-4B7E-A341-9ACFA4B82697}" dt="2023-09-06T06:47:59.877" v="474" actId="20577"/>
          <ac:spMkLst>
            <pc:docMk/>
            <pc:sldMk cId="3654318074" sldId="527"/>
            <ac:spMk id="14" creationId="{6B5E1EA6-E672-DAE3-6B6B-45BF08B3F112}"/>
          </ac:spMkLst>
        </pc:spChg>
        <pc:spChg chg="mod">
          <ac:chgData name="Jeong, Jake (contracted)" userId="cb98d68d-c335-4ac8-a4bc-989f46b3ae95" providerId="ADAL" clId="{D8F85209-0069-4B7E-A341-9ACFA4B82697}" dt="2023-09-06T06:46:00.146" v="171" actId="120"/>
          <ac:spMkLst>
            <pc:docMk/>
            <pc:sldMk cId="3654318074" sldId="527"/>
            <ac:spMk id="18" creationId="{30CE338E-EA2B-F6F2-9FE8-A78AF208C668}"/>
          </ac:spMkLst>
        </pc:spChg>
        <pc:spChg chg="mod">
          <ac:chgData name="Jeong, Jake (contracted)" userId="cb98d68d-c335-4ac8-a4bc-989f46b3ae95" providerId="ADAL" clId="{D8F85209-0069-4B7E-A341-9ACFA4B82697}" dt="2023-09-06T06:46:00.146" v="171" actId="120"/>
          <ac:spMkLst>
            <pc:docMk/>
            <pc:sldMk cId="3654318074" sldId="527"/>
            <ac:spMk id="19" creationId="{5EE901B1-97E4-A1AB-DD43-F605F110FBAA}"/>
          </ac:spMkLst>
        </pc:spChg>
        <pc:spChg chg="mod">
          <ac:chgData name="Jeong, Jake (contracted)" userId="cb98d68d-c335-4ac8-a4bc-989f46b3ae95" providerId="ADAL" clId="{D8F85209-0069-4B7E-A341-9ACFA4B82697}" dt="2023-09-06T06:46:46.460" v="266" actId="20577"/>
          <ac:spMkLst>
            <pc:docMk/>
            <pc:sldMk cId="3654318074" sldId="527"/>
            <ac:spMk id="21" creationId="{A3620357-12B2-17B8-7428-46203EA711F4}"/>
          </ac:spMkLst>
        </pc:spChg>
        <pc:spChg chg="mod">
          <ac:chgData name="Jeong, Jake (contracted)" userId="cb98d68d-c335-4ac8-a4bc-989f46b3ae95" providerId="ADAL" clId="{D8F85209-0069-4B7E-A341-9ACFA4B82697}" dt="2023-09-06T06:47:03.485" v="316"/>
          <ac:spMkLst>
            <pc:docMk/>
            <pc:sldMk cId="3654318074" sldId="527"/>
            <ac:spMk id="22" creationId="{2FEEDEB0-53DC-103A-0F78-C278EE462532}"/>
          </ac:spMkLst>
        </pc:spChg>
        <pc:spChg chg="mod">
          <ac:chgData name="Jeong, Jake (contracted)" userId="cb98d68d-c335-4ac8-a4bc-989f46b3ae95" providerId="ADAL" clId="{D8F85209-0069-4B7E-A341-9ACFA4B82697}" dt="2023-09-06T06:47:17.370" v="355"/>
          <ac:spMkLst>
            <pc:docMk/>
            <pc:sldMk cId="3654318074" sldId="527"/>
            <ac:spMk id="23" creationId="{DA5C594B-1473-C03A-B598-A37B1F79647D}"/>
          </ac:spMkLst>
        </pc:spChg>
      </pc:sldChg>
      <pc:sldChg chg="modSp mod">
        <pc:chgData name="Jeong, Jake (contracted)" userId="cb98d68d-c335-4ac8-a4bc-989f46b3ae95" providerId="ADAL" clId="{D8F85209-0069-4B7E-A341-9ACFA4B82697}" dt="2023-09-12T04:57:43.322" v="545" actId="1076"/>
        <pc:sldMkLst>
          <pc:docMk/>
          <pc:sldMk cId="97476221" sldId="538"/>
        </pc:sldMkLst>
        <pc:spChg chg="mod">
          <ac:chgData name="Jeong, Jake (contracted)" userId="cb98d68d-c335-4ac8-a4bc-989f46b3ae95" providerId="ADAL" clId="{D8F85209-0069-4B7E-A341-9ACFA4B82697}" dt="2023-09-06T06:46:17.746" v="187" actId="20577"/>
          <ac:spMkLst>
            <pc:docMk/>
            <pc:sldMk cId="97476221" sldId="538"/>
            <ac:spMk id="7" creationId="{1F472572-9D42-9F45-CD6A-95C18A5AD637}"/>
          </ac:spMkLst>
        </pc:spChg>
        <pc:spChg chg="mod">
          <ac:chgData name="Jeong, Jake (contracted)" userId="cb98d68d-c335-4ac8-a4bc-989f46b3ae95" providerId="ADAL" clId="{D8F85209-0069-4B7E-A341-9ACFA4B82697}" dt="2023-09-06T06:46:24.647" v="203" actId="20577"/>
          <ac:spMkLst>
            <pc:docMk/>
            <pc:sldMk cId="97476221" sldId="538"/>
            <ac:spMk id="10" creationId="{F6178FEB-F32A-D1A9-C3FC-B083AE699F89}"/>
          </ac:spMkLst>
        </pc:spChg>
        <pc:spChg chg="mod">
          <ac:chgData name="Jeong, Jake (contracted)" userId="cb98d68d-c335-4ac8-a4bc-989f46b3ae95" providerId="ADAL" clId="{D8F85209-0069-4B7E-A341-9ACFA4B82697}" dt="2023-09-06T06:46:14.931" v="179" actId="20577"/>
          <ac:spMkLst>
            <pc:docMk/>
            <pc:sldMk cId="97476221" sldId="538"/>
            <ac:spMk id="19" creationId="{5EE901B1-97E4-A1AB-DD43-F605F110FBAA}"/>
          </ac:spMkLst>
        </pc:spChg>
        <pc:spChg chg="mod">
          <ac:chgData name="Jeong, Jake (contracted)" userId="cb98d68d-c335-4ac8-a4bc-989f46b3ae95" providerId="ADAL" clId="{D8F85209-0069-4B7E-A341-9ACFA4B82697}" dt="2023-09-06T06:46:20.941" v="195" actId="20577"/>
          <ac:spMkLst>
            <pc:docMk/>
            <pc:sldMk cId="97476221" sldId="538"/>
            <ac:spMk id="21" creationId="{A3620357-12B2-17B8-7428-46203EA711F4}"/>
          </ac:spMkLst>
        </pc:spChg>
        <pc:spChg chg="mod">
          <ac:chgData name="Jeong, Jake (contracted)" userId="cb98d68d-c335-4ac8-a4bc-989f46b3ae95" providerId="ADAL" clId="{D8F85209-0069-4B7E-A341-9ACFA4B82697}" dt="2023-09-12T04:36:32.989" v="475" actId="1076"/>
          <ac:spMkLst>
            <pc:docMk/>
            <pc:sldMk cId="97476221" sldId="538"/>
            <ac:spMk id="35" creationId="{3AEC3944-F6AA-19AD-63A3-909C3E99C656}"/>
          </ac:spMkLst>
        </pc:spChg>
        <pc:picChg chg="mod">
          <ac:chgData name="Jeong, Jake (contracted)" userId="cb98d68d-c335-4ac8-a4bc-989f46b3ae95" providerId="ADAL" clId="{D8F85209-0069-4B7E-A341-9ACFA4B82697}" dt="2023-09-12T04:57:43.322" v="545" actId="1076"/>
          <ac:picMkLst>
            <pc:docMk/>
            <pc:sldMk cId="97476221" sldId="538"/>
            <ac:picMk id="39" creationId="{B31AFE71-B828-6682-098A-8B72F609FE06}"/>
          </ac:picMkLst>
        </pc:picChg>
      </pc:sldChg>
      <pc:sldChg chg="addSp delSp modSp add mod">
        <pc:chgData name="Jeong, Jake (contracted)" userId="cb98d68d-c335-4ac8-a4bc-989f46b3ae95" providerId="ADAL" clId="{D8F85209-0069-4B7E-A341-9ACFA4B82697}" dt="2023-09-12T04:57:55.200" v="550" actId="1076"/>
        <pc:sldMkLst>
          <pc:docMk/>
          <pc:sldMk cId="3774453455" sldId="539"/>
        </pc:sldMkLst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6" creationId="{847F6585-F19E-02AD-2D7E-A8444CE90966}"/>
          </ac:spMkLst>
        </pc:spChg>
        <pc:spChg chg="add del mod topLvl">
          <ac:chgData name="Jeong, Jake (contracted)" userId="cb98d68d-c335-4ac8-a4bc-989f46b3ae95" providerId="ADAL" clId="{D8F85209-0069-4B7E-A341-9ACFA4B82697}" dt="2023-09-12T04:38:14.523" v="486" actId="478"/>
          <ac:spMkLst>
            <pc:docMk/>
            <pc:sldMk cId="3774453455" sldId="539"/>
            <ac:spMk id="7" creationId="{1F472572-9D42-9F45-CD6A-95C18A5AD637}"/>
          </ac:spMkLst>
        </pc:spChg>
        <pc:spChg chg="add del mod topLvl">
          <ac:chgData name="Jeong, Jake (contracted)" userId="cb98d68d-c335-4ac8-a4bc-989f46b3ae95" providerId="ADAL" clId="{D8F85209-0069-4B7E-A341-9ACFA4B82697}" dt="2023-09-12T04:38:14.523" v="486" actId="478"/>
          <ac:spMkLst>
            <pc:docMk/>
            <pc:sldMk cId="3774453455" sldId="539"/>
            <ac:spMk id="10" creationId="{F6178FEB-F32A-D1A9-C3FC-B083AE699F89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19" creationId="{5EE901B1-97E4-A1AB-DD43-F605F110FBAA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21" creationId="{A3620357-12B2-17B8-7428-46203EA711F4}"/>
          </ac:spMkLst>
        </pc:spChg>
        <pc:spChg chg="add del mod topLvl">
          <ac:chgData name="Jeong, Jake (contracted)" userId="cb98d68d-c335-4ac8-a4bc-989f46b3ae95" providerId="ADAL" clId="{D8F85209-0069-4B7E-A341-9ACFA4B82697}" dt="2023-09-12T04:38:01.738" v="484" actId="14100"/>
          <ac:spMkLst>
            <pc:docMk/>
            <pc:sldMk cId="3774453455" sldId="539"/>
            <ac:spMk id="35" creationId="{3AEC3944-F6AA-19AD-63A3-909C3E99C656}"/>
          </ac:spMkLst>
        </pc:spChg>
        <pc:spChg chg="mod topLvl">
          <ac:chgData name="Jeong, Jake (contracted)" userId="cb98d68d-c335-4ac8-a4bc-989f46b3ae95" providerId="ADAL" clId="{D8F85209-0069-4B7E-A341-9ACFA4B82697}" dt="2023-09-12T04:40:32.116" v="507" actId="1076"/>
          <ac:spMkLst>
            <pc:docMk/>
            <pc:sldMk cId="3774453455" sldId="539"/>
            <ac:spMk id="37" creationId="{FB8BCDD2-5001-54AB-3060-D357FCD00FF4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38" creationId="{049008A3-A588-C0B9-E443-DC4B07192B79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40" creationId="{1F59F4DA-C171-D3CF-A41B-3AB0D617AECC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41" creationId="{8D9CAC91-D262-AFA6-E913-D1BCADE33BE2}"/>
          </ac:spMkLst>
        </pc:spChg>
        <pc:spChg chg="add del mod topLvl">
          <ac:chgData name="Jeong, Jake (contracted)" userId="cb98d68d-c335-4ac8-a4bc-989f46b3ae95" providerId="ADAL" clId="{D8F85209-0069-4B7E-A341-9ACFA4B82697}" dt="2023-09-12T04:38:18.316" v="487" actId="478"/>
          <ac:spMkLst>
            <pc:docMk/>
            <pc:sldMk cId="3774453455" sldId="539"/>
            <ac:spMk id="42" creationId="{52305FBC-F0AD-FA95-094B-91F92D39A23C}"/>
          </ac:spMkLst>
        </pc:spChg>
        <pc:spChg chg="mod topLvl">
          <ac:chgData name="Jeong, Jake (contracted)" userId="cb98d68d-c335-4ac8-a4bc-989f46b3ae95" providerId="ADAL" clId="{D8F85209-0069-4B7E-A341-9ACFA4B82697}" dt="2023-09-12T04:37:50.469" v="480" actId="165"/>
          <ac:spMkLst>
            <pc:docMk/>
            <pc:sldMk cId="3774453455" sldId="539"/>
            <ac:spMk id="49" creationId="{225A8DF0-B4BA-C0B6-57FC-73DD787242C5}"/>
          </ac:spMkLst>
        </pc:spChg>
        <pc:spChg chg="add del mod topLvl">
          <ac:chgData name="Jeong, Jake (contracted)" userId="cb98d68d-c335-4ac8-a4bc-989f46b3ae95" providerId="ADAL" clId="{D8F85209-0069-4B7E-A341-9ACFA4B82697}" dt="2023-09-12T04:38:18.316" v="487" actId="478"/>
          <ac:spMkLst>
            <pc:docMk/>
            <pc:sldMk cId="3774453455" sldId="539"/>
            <ac:spMk id="50" creationId="{5B8131F7-4ED6-7F54-3CCB-CF70E4DB7452}"/>
          </ac:spMkLst>
        </pc:spChg>
        <pc:grpChg chg="add del mod">
          <ac:chgData name="Jeong, Jake (contracted)" userId="cb98d68d-c335-4ac8-a4bc-989f46b3ae95" providerId="ADAL" clId="{D8F85209-0069-4B7E-A341-9ACFA4B82697}" dt="2023-09-12T04:37:50.469" v="480" actId="165"/>
          <ac:grpSpMkLst>
            <pc:docMk/>
            <pc:sldMk cId="3774453455" sldId="539"/>
            <ac:grpSpMk id="9" creationId="{68AA5D2E-F072-F3F0-A3DB-E05DFB3701F5}"/>
          </ac:grpSpMkLst>
        </pc:grpChg>
        <pc:picChg chg="del">
          <ac:chgData name="Jeong, Jake (contracted)" userId="cb98d68d-c335-4ac8-a4bc-989f46b3ae95" providerId="ADAL" clId="{D8F85209-0069-4B7E-A341-9ACFA4B82697}" dt="2023-09-12T04:37:13.475" v="477" actId="478"/>
          <ac:picMkLst>
            <pc:docMk/>
            <pc:sldMk cId="3774453455" sldId="539"/>
            <ac:picMk id="8" creationId="{733072EA-AF28-A315-DCD1-BE694B1B7856}"/>
          </ac:picMkLst>
        </pc:picChg>
        <pc:picChg chg="add del mod topLvl">
          <ac:chgData name="Jeong, Jake (contracted)" userId="cb98d68d-c335-4ac8-a4bc-989f46b3ae95" providerId="ADAL" clId="{D8F85209-0069-4B7E-A341-9ACFA4B82697}" dt="2023-09-12T04:38:18.316" v="487" actId="478"/>
          <ac:picMkLst>
            <pc:docMk/>
            <pc:sldMk cId="3774453455" sldId="539"/>
            <ac:picMk id="11" creationId="{BBFC72E0-0F25-B7C9-AFBE-D3C662FC99CC}"/>
          </ac:picMkLst>
        </pc:picChg>
        <pc:picChg chg="mod topLvl">
          <ac:chgData name="Jeong, Jake (contracted)" userId="cb98d68d-c335-4ac8-a4bc-989f46b3ae95" providerId="ADAL" clId="{D8F85209-0069-4B7E-A341-9ACFA4B82697}" dt="2023-09-12T04:37:50.469" v="480" actId="165"/>
          <ac:picMkLst>
            <pc:docMk/>
            <pc:sldMk cId="3774453455" sldId="539"/>
            <ac:picMk id="13" creationId="{D8417F04-85A1-5DB1-50B7-5764965FE95D}"/>
          </ac:picMkLst>
        </pc:picChg>
        <pc:picChg chg="mod topLvl">
          <ac:chgData name="Jeong, Jake (contracted)" userId="cb98d68d-c335-4ac8-a4bc-989f46b3ae95" providerId="ADAL" clId="{D8F85209-0069-4B7E-A341-9ACFA4B82697}" dt="2023-09-12T04:37:50.469" v="480" actId="165"/>
          <ac:picMkLst>
            <pc:docMk/>
            <pc:sldMk cId="3774453455" sldId="539"/>
            <ac:picMk id="15" creationId="{8A3E5BC7-D7A4-AC26-B125-957094DE9249}"/>
          </ac:picMkLst>
        </pc:picChg>
        <pc:picChg chg="mod topLvl">
          <ac:chgData name="Jeong, Jake (contracted)" userId="cb98d68d-c335-4ac8-a4bc-989f46b3ae95" providerId="ADAL" clId="{D8F85209-0069-4B7E-A341-9ACFA4B82697}" dt="2023-09-12T04:57:55.200" v="550" actId="1076"/>
          <ac:picMkLst>
            <pc:docMk/>
            <pc:sldMk cId="3774453455" sldId="539"/>
            <ac:picMk id="39" creationId="{B31AFE71-B828-6682-098A-8B72F609FE06}"/>
          </ac:picMkLst>
        </pc:picChg>
        <pc:picChg chg="mod topLvl">
          <ac:chgData name="Jeong, Jake (contracted)" userId="cb98d68d-c335-4ac8-a4bc-989f46b3ae95" providerId="ADAL" clId="{D8F85209-0069-4B7E-A341-9ACFA4B82697}" dt="2023-09-12T04:37:50.469" v="480" actId="165"/>
          <ac:picMkLst>
            <pc:docMk/>
            <pc:sldMk cId="3774453455" sldId="539"/>
            <ac:picMk id="57" creationId="{45BF4C08-D41B-34D7-4680-087BF1FFE347}"/>
          </ac:picMkLst>
        </pc:picChg>
        <pc:picChg chg="mod topLvl">
          <ac:chgData name="Jeong, Jake (contracted)" userId="cb98d68d-c335-4ac8-a4bc-989f46b3ae95" providerId="ADAL" clId="{D8F85209-0069-4B7E-A341-9ACFA4B82697}" dt="2023-09-12T04:37:50.469" v="480" actId="165"/>
          <ac:picMkLst>
            <pc:docMk/>
            <pc:sldMk cId="3774453455" sldId="539"/>
            <ac:picMk id="58" creationId="{7C8A5C68-3BF9-EEEF-E604-4DCBDC70906D}"/>
          </ac:picMkLst>
        </pc:picChg>
        <pc:picChg chg="mod topLvl">
          <ac:chgData name="Jeong, Jake (contracted)" userId="cb98d68d-c335-4ac8-a4bc-989f46b3ae95" providerId="ADAL" clId="{D8F85209-0069-4B7E-A341-9ACFA4B82697}" dt="2023-09-12T04:37:50.469" v="480" actId="165"/>
          <ac:picMkLst>
            <pc:docMk/>
            <pc:sldMk cId="3774453455" sldId="539"/>
            <ac:picMk id="59" creationId="{C9FC633D-FD05-8F7C-4038-6148C1B02CF0}"/>
          </ac:picMkLst>
        </pc:picChg>
        <pc:cxnChg chg="mod topLvl">
          <ac:chgData name="Jeong, Jake (contracted)" userId="cb98d68d-c335-4ac8-a4bc-989f46b3ae95" providerId="ADAL" clId="{D8F85209-0069-4B7E-A341-9ACFA4B82697}" dt="2023-09-12T04:37:50.469" v="480" actId="165"/>
          <ac:cxnSpMkLst>
            <pc:docMk/>
            <pc:sldMk cId="3774453455" sldId="539"/>
            <ac:cxnSpMk id="44" creationId="{8DFD8C2D-0CAA-4D85-FF12-85F3F65E09B3}"/>
          </ac:cxnSpMkLst>
        </pc:cxnChg>
        <pc:cxnChg chg="mod topLvl">
          <ac:chgData name="Jeong, Jake (contracted)" userId="cb98d68d-c335-4ac8-a4bc-989f46b3ae95" providerId="ADAL" clId="{D8F85209-0069-4B7E-A341-9ACFA4B82697}" dt="2023-09-12T04:37:50.469" v="480" actId="165"/>
          <ac:cxnSpMkLst>
            <pc:docMk/>
            <pc:sldMk cId="3774453455" sldId="539"/>
            <ac:cxnSpMk id="52" creationId="{CA5D32ED-6C9A-FB49-0DC1-BC66E5541F81}"/>
          </ac:cxnSpMkLst>
        </pc:cxnChg>
        <pc:cxnChg chg="add del mod topLvl">
          <ac:chgData name="Jeong, Jake (contracted)" userId="cb98d68d-c335-4ac8-a4bc-989f46b3ae95" providerId="ADAL" clId="{D8F85209-0069-4B7E-A341-9ACFA4B82697}" dt="2023-09-12T04:38:18.316" v="487" actId="478"/>
          <ac:cxnSpMkLst>
            <pc:docMk/>
            <pc:sldMk cId="3774453455" sldId="539"/>
            <ac:cxnSpMk id="53" creationId="{0921AC13-25E1-9F32-7A5A-BEC824C2BDA8}"/>
          </ac:cxnSpMkLst>
        </pc:cxnChg>
      </pc:sldChg>
      <pc:sldChg chg="addSp delSp modSp add mod">
        <pc:chgData name="Jeong, Jake (contracted)" userId="cb98d68d-c335-4ac8-a4bc-989f46b3ae95" providerId="ADAL" clId="{D8F85209-0069-4B7E-A341-9ACFA4B82697}" dt="2023-09-12T05:36:26.772" v="571" actId="14100"/>
        <pc:sldMkLst>
          <pc:docMk/>
          <pc:sldMk cId="3015501592" sldId="540"/>
        </pc:sldMkLst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6" creationId="{847F6585-F19E-02AD-2D7E-A8444CE90966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7" creationId="{1F472572-9D42-9F45-CD6A-95C18A5AD637}"/>
          </ac:spMkLst>
        </pc:spChg>
        <pc:spChg chg="add mod">
          <ac:chgData name="Jeong, Jake (contracted)" userId="cb98d68d-c335-4ac8-a4bc-989f46b3ae95" providerId="ADAL" clId="{D8F85209-0069-4B7E-A341-9ACFA4B82697}" dt="2023-09-12T04:39:42.002" v="493" actId="164"/>
          <ac:spMkLst>
            <pc:docMk/>
            <pc:sldMk cId="3015501592" sldId="540"/>
            <ac:spMk id="8" creationId="{DCD472B7-F842-15DE-AD41-FB2F77A43ADB}"/>
          </ac:spMkLst>
        </pc:spChg>
        <pc:spChg chg="add mod">
          <ac:chgData name="Jeong, Jake (contracted)" userId="cb98d68d-c335-4ac8-a4bc-989f46b3ae95" providerId="ADAL" clId="{D8F85209-0069-4B7E-A341-9ACFA4B82697}" dt="2023-09-12T04:39:42.002" v="493" actId="164"/>
          <ac:spMkLst>
            <pc:docMk/>
            <pc:sldMk cId="3015501592" sldId="540"/>
            <ac:spMk id="9" creationId="{A94840BE-89C3-31BC-ACAA-CA7A855A82B3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10" creationId="{F6178FEB-F32A-D1A9-C3FC-B083AE699F89}"/>
          </ac:spMkLst>
        </pc:spChg>
        <pc:spChg chg="add mod">
          <ac:chgData name="Jeong, Jake (contracted)" userId="cb98d68d-c335-4ac8-a4bc-989f46b3ae95" providerId="ADAL" clId="{D8F85209-0069-4B7E-A341-9ACFA4B82697}" dt="2023-09-12T04:39:42.002" v="493" actId="164"/>
          <ac:spMkLst>
            <pc:docMk/>
            <pc:sldMk cId="3015501592" sldId="540"/>
            <ac:spMk id="12" creationId="{7B8444E0-413D-D496-40F4-B58EF8DCA408}"/>
          </ac:spMkLst>
        </pc:spChg>
        <pc:spChg chg="add mod">
          <ac:chgData name="Jeong, Jake (contracted)" userId="cb98d68d-c335-4ac8-a4bc-989f46b3ae95" providerId="ADAL" clId="{D8F85209-0069-4B7E-A341-9ACFA4B82697}" dt="2023-09-12T04:40:00.872" v="506" actId="403"/>
          <ac:spMkLst>
            <pc:docMk/>
            <pc:sldMk cId="3015501592" sldId="540"/>
            <ac:spMk id="14" creationId="{D631E4B4-706E-E141-E7EA-E9C263C0E202}"/>
          </ac:spMkLst>
        </pc:spChg>
        <pc:spChg chg="add mod">
          <ac:chgData name="Jeong, Jake (contracted)" userId="cb98d68d-c335-4ac8-a4bc-989f46b3ae95" providerId="ADAL" clId="{D8F85209-0069-4B7E-A341-9ACFA4B82697}" dt="2023-09-12T04:40:00.872" v="506" actId="403"/>
          <ac:spMkLst>
            <pc:docMk/>
            <pc:sldMk cId="3015501592" sldId="540"/>
            <ac:spMk id="16" creationId="{F171AB12-1B78-91CD-F2BE-8A76F96C1EED}"/>
          </ac:spMkLst>
        </pc:spChg>
        <pc:spChg chg="add mod">
          <ac:chgData name="Jeong, Jake (contracted)" userId="cb98d68d-c335-4ac8-a4bc-989f46b3ae95" providerId="ADAL" clId="{D8F85209-0069-4B7E-A341-9ACFA4B82697}" dt="2023-09-12T04:40:00.872" v="506" actId="403"/>
          <ac:spMkLst>
            <pc:docMk/>
            <pc:sldMk cId="3015501592" sldId="540"/>
            <ac:spMk id="18" creationId="{EEC0E9B6-6567-817A-7E32-E806B86DA720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19" creationId="{5EE901B1-97E4-A1AB-DD43-F605F110FBAA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21" creationId="{A3620357-12B2-17B8-7428-46203EA711F4}"/>
          </ac:spMkLst>
        </pc:spChg>
        <pc:spChg chg="add mod">
          <ac:chgData name="Jeong, Jake (contracted)" userId="cb98d68d-c335-4ac8-a4bc-989f46b3ae95" providerId="ADAL" clId="{D8F85209-0069-4B7E-A341-9ACFA4B82697}" dt="2023-09-12T04:40:00.872" v="506" actId="403"/>
          <ac:spMkLst>
            <pc:docMk/>
            <pc:sldMk cId="3015501592" sldId="540"/>
            <ac:spMk id="22" creationId="{8DE59A8A-CCE7-6591-F821-EF9AF83CA06F}"/>
          </ac:spMkLst>
        </pc:spChg>
        <pc:spChg chg="add mod">
          <ac:chgData name="Jeong, Jake (contracted)" userId="cb98d68d-c335-4ac8-a4bc-989f46b3ae95" providerId="ADAL" clId="{D8F85209-0069-4B7E-A341-9ACFA4B82697}" dt="2023-09-12T04:42:37.944" v="537" actId="1076"/>
          <ac:spMkLst>
            <pc:docMk/>
            <pc:sldMk cId="3015501592" sldId="540"/>
            <ac:spMk id="25" creationId="{44D374DF-BA8E-1EA9-7B0D-91CD9A4B5F3A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27" creationId="{B8741161-74BB-984C-C52B-FC61FB0098B1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28" creationId="{5452C4B6-A201-900A-96D5-C746C1560AB4}"/>
          </ac:spMkLst>
        </pc:spChg>
        <pc:spChg chg="mod">
          <ac:chgData name="Jeong, Jake (contracted)" userId="cb98d68d-c335-4ac8-a4bc-989f46b3ae95" providerId="ADAL" clId="{D8F85209-0069-4B7E-A341-9ACFA4B82697}" dt="2023-09-12T04:41:26.969" v="524" actId="404"/>
          <ac:spMkLst>
            <pc:docMk/>
            <pc:sldMk cId="3015501592" sldId="540"/>
            <ac:spMk id="30" creationId="{FD958004-1AFE-FA1B-9FAC-0A5703EA3A3C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31" creationId="{6FC3F37D-5B9D-8B3F-F49D-02AEF21069A1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32" creationId="{96E24436-44CF-0E5A-4C04-1E158B738099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33" creationId="{3A442D7E-1999-DE06-07CC-0DC6CB412EA6}"/>
          </ac:spMkLst>
        </pc:spChg>
        <pc:spChg chg="mod">
          <ac:chgData name="Jeong, Jake (contracted)" userId="cb98d68d-c335-4ac8-a4bc-989f46b3ae95" providerId="ADAL" clId="{D8F85209-0069-4B7E-A341-9ACFA4B82697}" dt="2023-09-12T04:40:56.975" v="514"/>
          <ac:spMkLst>
            <pc:docMk/>
            <pc:sldMk cId="3015501592" sldId="540"/>
            <ac:spMk id="34" creationId="{87B10798-B8F1-B309-5BE5-ACBB5570D919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35" creationId="{3AEC3944-F6AA-19AD-63A3-909C3E99C656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37" creationId="{FB8BCDD2-5001-54AB-3060-D357FCD00FF4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38" creationId="{049008A3-A588-C0B9-E443-DC4B07192B79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40" creationId="{1F59F4DA-C171-D3CF-A41B-3AB0D617AECC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41" creationId="{8D9CAC91-D262-AFA6-E913-D1BCADE33BE2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45" creationId="{9748C1A3-C219-2D74-C0CD-5EE935F1C229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46" creationId="{33C82A49-38F0-FC91-A9BA-2EEBDA852D44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48" creationId="{0FC77427-5C42-3F6C-1CF8-A8FC454147FD}"/>
          </ac:spMkLst>
        </pc:spChg>
        <pc:spChg chg="del">
          <ac:chgData name="Jeong, Jake (contracted)" userId="cb98d68d-c335-4ac8-a4bc-989f46b3ae95" providerId="ADAL" clId="{D8F85209-0069-4B7E-A341-9ACFA4B82697}" dt="2023-09-12T04:38:52.382" v="489" actId="478"/>
          <ac:spMkLst>
            <pc:docMk/>
            <pc:sldMk cId="3015501592" sldId="540"/>
            <ac:spMk id="49" creationId="{225A8DF0-B4BA-C0B6-57FC-73DD787242C5}"/>
          </ac:spMkLst>
        </pc:spChg>
        <pc:spChg chg="add del mod">
          <ac:chgData name="Jeong, Jake (contracted)" userId="cb98d68d-c335-4ac8-a4bc-989f46b3ae95" providerId="ADAL" clId="{D8F85209-0069-4B7E-A341-9ACFA4B82697}" dt="2023-09-12T04:42:29.916" v="531" actId="478"/>
          <ac:spMkLst>
            <pc:docMk/>
            <pc:sldMk cId="3015501592" sldId="540"/>
            <ac:spMk id="50" creationId="{1E143C1D-EFDC-442C-427F-E236D47C85F1}"/>
          </ac:spMkLst>
        </pc:spChg>
        <pc:spChg chg="add del mod">
          <ac:chgData name="Jeong, Jake (contracted)" userId="cb98d68d-c335-4ac8-a4bc-989f46b3ae95" providerId="ADAL" clId="{D8F85209-0069-4B7E-A341-9ACFA4B82697}" dt="2023-09-12T04:42:07.415" v="529" actId="478"/>
          <ac:spMkLst>
            <pc:docMk/>
            <pc:sldMk cId="3015501592" sldId="540"/>
            <ac:spMk id="51" creationId="{B5F65ECD-4332-8FE6-6124-1864D87BFECF}"/>
          </ac:spMkLst>
        </pc:spChg>
        <pc:spChg chg="add del mod">
          <ac:chgData name="Jeong, Jake (contracted)" userId="cb98d68d-c335-4ac8-a4bc-989f46b3ae95" providerId="ADAL" clId="{D8F85209-0069-4B7E-A341-9ACFA4B82697}" dt="2023-09-12T04:42:29.916" v="531" actId="478"/>
          <ac:spMkLst>
            <pc:docMk/>
            <pc:sldMk cId="3015501592" sldId="540"/>
            <ac:spMk id="54" creationId="{CF6BE5EE-C4DF-22CF-6668-2B8970039162}"/>
          </ac:spMkLst>
        </pc:spChg>
        <pc:spChg chg="add del mod">
          <ac:chgData name="Jeong, Jake (contracted)" userId="cb98d68d-c335-4ac8-a4bc-989f46b3ae95" providerId="ADAL" clId="{D8F85209-0069-4B7E-A341-9ACFA4B82697}" dt="2023-09-12T04:42:07.415" v="529" actId="478"/>
          <ac:spMkLst>
            <pc:docMk/>
            <pc:sldMk cId="3015501592" sldId="540"/>
            <ac:spMk id="55" creationId="{5F04D9A4-CB5B-FB99-CCB2-D35E455E5080}"/>
          </ac:spMkLst>
        </pc:spChg>
        <pc:spChg chg="add del mod">
          <ac:chgData name="Jeong, Jake (contracted)" userId="cb98d68d-c335-4ac8-a4bc-989f46b3ae95" providerId="ADAL" clId="{D8F85209-0069-4B7E-A341-9ACFA4B82697}" dt="2023-09-12T04:42:29.916" v="531" actId="478"/>
          <ac:spMkLst>
            <pc:docMk/>
            <pc:sldMk cId="3015501592" sldId="540"/>
            <ac:spMk id="64" creationId="{5F63EDA0-3506-0F78-E6B5-AD3A8CC21B3F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65" creationId="{F72C4690-4141-2B94-A049-4DFDDF698280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66" creationId="{05AB4BD6-99ED-31B1-CA15-26CD024FC991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67" creationId="{3A57C202-CA31-CC88-5432-BC158E896EAD}"/>
          </ac:spMkLst>
        </pc:spChg>
        <pc:spChg chg="add del mod">
          <ac:chgData name="Jeong, Jake (contracted)" userId="cb98d68d-c335-4ac8-a4bc-989f46b3ae95" providerId="ADAL" clId="{D8F85209-0069-4B7E-A341-9ACFA4B82697}" dt="2023-09-12T04:42:27.314" v="530" actId="21"/>
          <ac:spMkLst>
            <pc:docMk/>
            <pc:sldMk cId="3015501592" sldId="540"/>
            <ac:spMk id="68" creationId="{20B5F962-8E3A-1468-8736-F2DF21C7357E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69" creationId="{9080BE30-CAE3-C4AD-B86A-4248DC03E063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0" creationId="{B9D14B5A-B3B5-19F7-7F67-FB01CDE28D64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2" creationId="{33051BBB-676C-4248-10BE-751C25AD2E0B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3" creationId="{D6DCB83B-B11E-6758-B138-6CB53E99DF91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4" creationId="{0ACBA67D-AA3E-A580-0EEE-4E8B2E8F7FDD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5" creationId="{2ABF4220-A117-7A8C-E234-97B4E183171E}"/>
          </ac:spMkLst>
        </pc:spChg>
        <pc:spChg chg="add del mod">
          <ac:chgData name="Jeong, Jake (contracted)" userId="cb98d68d-c335-4ac8-a4bc-989f46b3ae95" providerId="ADAL" clId="{D8F85209-0069-4B7E-A341-9ACFA4B82697}" dt="2023-09-12T04:42:33.929" v="533"/>
          <ac:spMkLst>
            <pc:docMk/>
            <pc:sldMk cId="3015501592" sldId="540"/>
            <ac:spMk id="76" creationId="{E5BA609A-EA4E-463D-1B9B-A72DC7807458}"/>
          </ac:spMkLst>
        </pc:spChg>
        <pc:grpChg chg="add mod">
          <ac:chgData name="Jeong, Jake (contracted)" userId="cb98d68d-c335-4ac8-a4bc-989f46b3ae95" providerId="ADAL" clId="{D8F85209-0069-4B7E-A341-9ACFA4B82697}" dt="2023-09-12T04:39:40.417" v="492" actId="164"/>
          <ac:grpSpMkLst>
            <pc:docMk/>
            <pc:sldMk cId="3015501592" sldId="540"/>
            <ac:grpSpMk id="23" creationId="{975A9488-B541-A4D3-1339-A3AF673CFAAA}"/>
          </ac:grpSpMkLst>
        </pc:grpChg>
        <pc:grpChg chg="add del mod">
          <ac:chgData name="Jeong, Jake (contracted)" userId="cb98d68d-c335-4ac8-a4bc-989f46b3ae95" providerId="ADAL" clId="{D8F85209-0069-4B7E-A341-9ACFA4B82697}" dt="2023-09-12T04:40:42.416" v="510" actId="21"/>
          <ac:grpSpMkLst>
            <pc:docMk/>
            <pc:sldMk cId="3015501592" sldId="540"/>
            <ac:grpSpMk id="24" creationId="{C635A7AD-9EF8-0E72-C8AB-6B910DB1F2C7}"/>
          </ac:grpSpMkLst>
        </pc:grpChg>
        <pc:grpChg chg="add del mod">
          <ac:chgData name="Jeong, Jake (contracted)" userId="cb98d68d-c335-4ac8-a4bc-989f46b3ae95" providerId="ADAL" clId="{D8F85209-0069-4B7E-A341-9ACFA4B82697}" dt="2023-09-12T04:41:46.500" v="525" actId="478"/>
          <ac:grpSpMkLst>
            <pc:docMk/>
            <pc:sldMk cId="3015501592" sldId="540"/>
            <ac:grpSpMk id="26" creationId="{48385F46-CE1C-E065-E181-308C2D2D826A}"/>
          </ac:grpSpMkLst>
        </pc:grpChg>
        <pc:picChg chg="add mod">
          <ac:chgData name="Jeong, Jake (contracted)" userId="cb98d68d-c335-4ac8-a4bc-989f46b3ae95" providerId="ADAL" clId="{D8F85209-0069-4B7E-A341-9ACFA4B82697}" dt="2023-09-12T04:39:42.002" v="493" actId="164"/>
          <ac:picMkLst>
            <pc:docMk/>
            <pc:sldMk cId="3015501592" sldId="540"/>
            <ac:picMk id="11" creationId="{F26DC78F-9450-31B4-E809-C99405F91CA9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13" creationId="{D8417F04-85A1-5DB1-50B7-5764965FE95D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15" creationId="{8A3E5BC7-D7A4-AC26-B125-957094DE9249}"/>
          </ac:picMkLst>
        </pc:picChg>
        <pc:picChg chg="mod">
          <ac:chgData name="Jeong, Jake (contracted)" userId="cb98d68d-c335-4ac8-a4bc-989f46b3ae95" providerId="ADAL" clId="{D8F85209-0069-4B7E-A341-9ACFA4B82697}" dt="2023-09-12T04:40:56.975" v="514"/>
          <ac:picMkLst>
            <pc:docMk/>
            <pc:sldMk cId="3015501592" sldId="540"/>
            <ac:picMk id="29" creationId="{B5D62E96-E644-894A-314C-6BA3615EFB4C}"/>
          </ac:picMkLst>
        </pc:picChg>
        <pc:picChg chg="add del mod">
          <ac:chgData name="Jeong, Jake (contracted)" userId="cb98d68d-c335-4ac8-a4bc-989f46b3ae95" providerId="ADAL" clId="{D8F85209-0069-4B7E-A341-9ACFA4B82697}" dt="2023-09-12T04:42:07.415" v="529" actId="478"/>
          <ac:picMkLst>
            <pc:docMk/>
            <pc:sldMk cId="3015501592" sldId="540"/>
            <ac:picMk id="36" creationId="{165172DA-4E47-8EC4-93BE-091870DA6C04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39" creationId="{B31AFE71-B828-6682-098A-8B72F609FE06}"/>
          </ac:picMkLst>
        </pc:picChg>
        <pc:picChg chg="add del mod">
          <ac:chgData name="Jeong, Jake (contracted)" userId="cb98d68d-c335-4ac8-a4bc-989f46b3ae95" providerId="ADAL" clId="{D8F85209-0069-4B7E-A341-9ACFA4B82697}" dt="2023-09-12T04:42:29.916" v="531" actId="478"/>
          <ac:picMkLst>
            <pc:docMk/>
            <pc:sldMk cId="3015501592" sldId="540"/>
            <ac:picMk id="42" creationId="{B3A9AF37-63C0-5020-2DEA-90B2C8045E06}"/>
          </ac:picMkLst>
        </pc:picChg>
        <pc:picChg chg="add del mod">
          <ac:chgData name="Jeong, Jake (contracted)" userId="cb98d68d-c335-4ac8-a4bc-989f46b3ae95" providerId="ADAL" clId="{D8F85209-0069-4B7E-A341-9ACFA4B82697}" dt="2023-09-12T04:42:29.916" v="531" actId="478"/>
          <ac:picMkLst>
            <pc:docMk/>
            <pc:sldMk cId="3015501592" sldId="540"/>
            <ac:picMk id="43" creationId="{7D0D8401-16A9-19CD-2391-9D8C9B744352}"/>
          </ac:picMkLst>
        </pc:picChg>
        <pc:picChg chg="add del mod">
          <ac:chgData name="Jeong, Jake (contracted)" userId="cb98d68d-c335-4ac8-a4bc-989f46b3ae95" providerId="ADAL" clId="{D8F85209-0069-4B7E-A341-9ACFA4B82697}" dt="2023-09-12T04:42:27.314" v="530" actId="21"/>
          <ac:picMkLst>
            <pc:docMk/>
            <pc:sldMk cId="3015501592" sldId="540"/>
            <ac:picMk id="47" creationId="{CFF24F79-A291-911A-AB65-4E73A3118544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57" creationId="{45BF4C08-D41B-34D7-4680-087BF1FFE347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58" creationId="{7C8A5C68-3BF9-EEEF-E604-4DCBDC70906D}"/>
          </ac:picMkLst>
        </pc:picChg>
        <pc:picChg chg="del">
          <ac:chgData name="Jeong, Jake (contracted)" userId="cb98d68d-c335-4ac8-a4bc-989f46b3ae95" providerId="ADAL" clId="{D8F85209-0069-4B7E-A341-9ACFA4B82697}" dt="2023-09-12T04:38:52.382" v="489" actId="478"/>
          <ac:picMkLst>
            <pc:docMk/>
            <pc:sldMk cId="3015501592" sldId="540"/>
            <ac:picMk id="59" creationId="{C9FC633D-FD05-8F7C-4038-6148C1B02CF0}"/>
          </ac:picMkLst>
        </pc:picChg>
        <pc:picChg chg="add del mod">
          <ac:chgData name="Jeong, Jake (contracted)" userId="cb98d68d-c335-4ac8-a4bc-989f46b3ae95" providerId="ADAL" clId="{D8F85209-0069-4B7E-A341-9ACFA4B82697}" dt="2023-09-12T04:42:29.916" v="531" actId="478"/>
          <ac:picMkLst>
            <pc:docMk/>
            <pc:sldMk cId="3015501592" sldId="540"/>
            <ac:picMk id="61" creationId="{4C6E9360-54E0-F3DE-FB35-7F519BE1BDB2}"/>
          </ac:picMkLst>
        </pc:picChg>
        <pc:picChg chg="add del mod">
          <ac:chgData name="Jeong, Jake (contracted)" userId="cb98d68d-c335-4ac8-a4bc-989f46b3ae95" providerId="ADAL" clId="{D8F85209-0069-4B7E-A341-9ACFA4B82697}" dt="2023-09-12T04:42:29.916" v="531" actId="478"/>
          <ac:picMkLst>
            <pc:docMk/>
            <pc:sldMk cId="3015501592" sldId="540"/>
            <ac:picMk id="62" creationId="{5821BBB7-9216-7D35-BA9A-51C085B44D42}"/>
          </ac:picMkLst>
        </pc:picChg>
        <pc:picChg chg="add del mod">
          <ac:chgData name="Jeong, Jake (contracted)" userId="cb98d68d-c335-4ac8-a4bc-989f46b3ae95" providerId="ADAL" clId="{D8F85209-0069-4B7E-A341-9ACFA4B82697}" dt="2023-09-12T04:42:29.916" v="531" actId="478"/>
          <ac:picMkLst>
            <pc:docMk/>
            <pc:sldMk cId="3015501592" sldId="540"/>
            <ac:picMk id="63" creationId="{D441D619-FEDB-2FEC-1DDA-A965E954788F}"/>
          </ac:picMkLst>
        </pc:picChg>
        <pc:picChg chg="add del mod">
          <ac:chgData name="Jeong, Jake (contracted)" userId="cb98d68d-c335-4ac8-a4bc-989f46b3ae95" providerId="ADAL" clId="{D8F85209-0069-4B7E-A341-9ACFA4B82697}" dt="2023-09-12T04:42:33.929" v="533"/>
          <ac:picMkLst>
            <pc:docMk/>
            <pc:sldMk cId="3015501592" sldId="540"/>
            <ac:picMk id="71" creationId="{4E917D6A-5AB0-9EBC-D2D3-AC10A05FD426}"/>
          </ac:picMkLst>
        </pc:picChg>
        <pc:picChg chg="add mod">
          <ac:chgData name="Jeong, Jake (contracted)" userId="cb98d68d-c335-4ac8-a4bc-989f46b3ae95" providerId="ADAL" clId="{D8F85209-0069-4B7E-A341-9ACFA4B82697}" dt="2023-09-12T04:42:49.566" v="541" actId="1076"/>
          <ac:picMkLst>
            <pc:docMk/>
            <pc:sldMk cId="3015501592" sldId="540"/>
            <ac:picMk id="77" creationId="{E84AE712-8B38-F42F-694E-34A2E147908D}"/>
          </ac:picMkLst>
        </pc:picChg>
        <pc:picChg chg="add del mod">
          <ac:chgData name="Jeong, Jake (contracted)" userId="cb98d68d-c335-4ac8-a4bc-989f46b3ae95" providerId="ADAL" clId="{D8F85209-0069-4B7E-A341-9ACFA4B82697}" dt="2023-09-12T05:36:13.329" v="566"/>
          <ac:picMkLst>
            <pc:docMk/>
            <pc:sldMk cId="3015501592" sldId="540"/>
            <ac:picMk id="78" creationId="{965A53BE-B740-A0AF-CD3F-6EC6FDBA88AC}"/>
          </ac:picMkLst>
        </pc:picChg>
        <pc:picChg chg="add mod">
          <ac:chgData name="Jeong, Jake (contracted)" userId="cb98d68d-c335-4ac8-a4bc-989f46b3ae95" providerId="ADAL" clId="{D8F85209-0069-4B7E-A341-9ACFA4B82697}" dt="2023-09-12T05:36:26.772" v="571" actId="14100"/>
          <ac:picMkLst>
            <pc:docMk/>
            <pc:sldMk cId="3015501592" sldId="540"/>
            <ac:picMk id="79" creationId="{F41C1B27-44EE-1A51-BDC0-763304FC16E1}"/>
          </ac:picMkLst>
        </pc:picChg>
        <pc:cxnChg chg="del">
          <ac:chgData name="Jeong, Jake (contracted)" userId="cb98d68d-c335-4ac8-a4bc-989f46b3ae95" providerId="ADAL" clId="{D8F85209-0069-4B7E-A341-9ACFA4B82697}" dt="2023-09-12T04:38:52.382" v="489" actId="478"/>
          <ac:cxnSpMkLst>
            <pc:docMk/>
            <pc:sldMk cId="3015501592" sldId="540"/>
            <ac:cxnSpMk id="44" creationId="{8DFD8C2D-0CAA-4D85-FF12-85F3F65E09B3}"/>
          </ac:cxnSpMkLst>
        </pc:cxnChg>
        <pc:cxnChg chg="del">
          <ac:chgData name="Jeong, Jake (contracted)" userId="cb98d68d-c335-4ac8-a4bc-989f46b3ae95" providerId="ADAL" clId="{D8F85209-0069-4B7E-A341-9ACFA4B82697}" dt="2023-09-12T04:38:52.382" v="489" actId="478"/>
          <ac:cxnSpMkLst>
            <pc:docMk/>
            <pc:sldMk cId="3015501592" sldId="540"/>
            <ac:cxnSpMk id="52" creationId="{CA5D32ED-6C9A-FB49-0DC1-BC66E5541F81}"/>
          </ac:cxnSpMkLst>
        </pc:cxnChg>
        <pc:cxnChg chg="add del mod">
          <ac:chgData name="Jeong, Jake (contracted)" userId="cb98d68d-c335-4ac8-a4bc-989f46b3ae95" providerId="ADAL" clId="{D8F85209-0069-4B7E-A341-9ACFA4B82697}" dt="2023-09-12T04:42:29.916" v="531" actId="478"/>
          <ac:cxnSpMkLst>
            <pc:docMk/>
            <pc:sldMk cId="3015501592" sldId="540"/>
            <ac:cxnSpMk id="53" creationId="{128FB853-2853-16D3-B612-953B88E0A29B}"/>
          </ac:cxnSpMkLst>
        </pc:cxnChg>
        <pc:cxnChg chg="add del mod">
          <ac:chgData name="Jeong, Jake (contracted)" userId="cb98d68d-c335-4ac8-a4bc-989f46b3ae95" providerId="ADAL" clId="{D8F85209-0069-4B7E-A341-9ACFA4B82697}" dt="2023-09-12T04:42:07.415" v="529" actId="478"/>
          <ac:cxnSpMkLst>
            <pc:docMk/>
            <pc:sldMk cId="3015501592" sldId="540"/>
            <ac:cxnSpMk id="56" creationId="{05AF2DD8-D461-61F2-3441-70586FBE7E65}"/>
          </ac:cxnSpMkLst>
        </pc:cxnChg>
        <pc:cxnChg chg="add del mod">
          <ac:chgData name="Jeong, Jake (contracted)" userId="cb98d68d-c335-4ac8-a4bc-989f46b3ae95" providerId="ADAL" clId="{D8F85209-0069-4B7E-A341-9ACFA4B82697}" dt="2023-09-12T04:42:07.415" v="529" actId="478"/>
          <ac:cxnSpMkLst>
            <pc:docMk/>
            <pc:sldMk cId="3015501592" sldId="540"/>
            <ac:cxnSpMk id="60" creationId="{B8BEE35B-D71D-28D9-2E64-701320E885CC}"/>
          </ac:cxnSpMkLst>
        </pc:cxnChg>
      </pc:sldChg>
      <pc:sldChg chg="addSp delSp modSp add mod ord">
        <pc:chgData name="Jeong, Jake (contracted)" userId="cb98d68d-c335-4ac8-a4bc-989f46b3ae95" providerId="ADAL" clId="{D8F85209-0069-4B7E-A341-9ACFA4B82697}" dt="2023-09-12T05:36:29.445" v="573"/>
        <pc:sldMkLst>
          <pc:docMk/>
          <pc:sldMk cId="2390343542" sldId="541"/>
        </pc:sldMkLst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6" creationId="{A63AE5A0-6C2C-46CE-71C9-173EA39B7BAB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7" creationId="{740BF593-6A83-3B3C-A5C6-FDCE87D27A59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9" creationId="{34B42C4B-9F7C-5CCE-FB52-D7AB30A25999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0" creationId="{8C9C3B31-9641-6214-4502-4A4DF169D082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1" creationId="{89B04E09-C54E-529C-DB1D-FF5B04D08D64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2" creationId="{815F7868-2C37-AC7C-3949-FA6BAA03DEE0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3" creationId="{996A3D8A-9863-0535-A355-E9088F230352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4" creationId="{7E31561E-0D9E-D69B-F118-19FE0529E856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5" creationId="{8A51738B-5D23-750B-6797-8CB903A2DF06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6" creationId="{16225974-4248-68EF-A807-C7B69ABD6DC4}"/>
          </ac:spMkLst>
        </pc:spChg>
        <pc:spChg chg="add del mod">
          <ac:chgData name="Jeong, Jake (contracted)" userId="cb98d68d-c335-4ac8-a4bc-989f46b3ae95" providerId="ADAL" clId="{D8F85209-0069-4B7E-A341-9ACFA4B82697}" dt="2023-09-12T05:35:58.125" v="556"/>
          <ac:spMkLst>
            <pc:docMk/>
            <pc:sldMk cId="2390343542" sldId="541"/>
            <ac:spMk id="18" creationId="{37C8EC4A-7DDA-1DDB-7AAE-D39C53F9D0A9}"/>
          </ac:spMkLst>
        </pc:spChg>
        <pc:picChg chg="add del mod">
          <ac:chgData name="Jeong, Jake (contracted)" userId="cb98d68d-c335-4ac8-a4bc-989f46b3ae95" providerId="ADAL" clId="{D8F85209-0069-4B7E-A341-9ACFA4B82697}" dt="2023-09-12T05:35:58.125" v="556"/>
          <ac:picMkLst>
            <pc:docMk/>
            <pc:sldMk cId="2390343542" sldId="541"/>
            <ac:picMk id="8" creationId="{7F268559-35C4-D112-F578-C9F7E56C62B6}"/>
          </ac:picMkLst>
        </pc:picChg>
        <pc:picChg chg="add del mod">
          <ac:chgData name="Jeong, Jake (contracted)" userId="cb98d68d-c335-4ac8-a4bc-989f46b3ae95" providerId="ADAL" clId="{D8F85209-0069-4B7E-A341-9ACFA4B82697}" dt="2023-09-12T05:36:29.106" v="572" actId="478"/>
          <ac:picMkLst>
            <pc:docMk/>
            <pc:sldMk cId="2390343542" sldId="541"/>
            <ac:picMk id="19" creationId="{E7396863-F1D7-1471-879A-61D4A86159F8}"/>
          </ac:picMkLst>
        </pc:picChg>
        <pc:picChg chg="add mod">
          <ac:chgData name="Jeong, Jake (contracted)" userId="cb98d68d-c335-4ac8-a4bc-989f46b3ae95" providerId="ADAL" clId="{D8F85209-0069-4B7E-A341-9ACFA4B82697}" dt="2023-09-12T05:36:29.445" v="573"/>
          <ac:picMkLst>
            <pc:docMk/>
            <pc:sldMk cId="2390343542" sldId="541"/>
            <ac:picMk id="21" creationId="{E7F45A7B-3D1F-634C-E7C4-A74298233E07}"/>
          </ac:picMkLst>
        </pc:picChg>
        <pc:picChg chg="del">
          <ac:chgData name="Jeong, Jake (contracted)" userId="cb98d68d-c335-4ac8-a4bc-989f46b3ae95" providerId="ADAL" clId="{D8F85209-0069-4B7E-A341-9ACFA4B82697}" dt="2023-09-12T05:34:27.797" v="554" actId="478"/>
          <ac:picMkLst>
            <pc:docMk/>
            <pc:sldMk cId="2390343542" sldId="541"/>
            <ac:picMk id="77" creationId="{E84AE712-8B38-F42F-694E-34A2E147908D}"/>
          </ac:picMkLst>
        </pc:picChg>
      </pc:sldChg>
      <pc:sldChg chg="addSp delSp modSp add mod">
        <pc:chgData name="Jeong, Jake (contracted)" userId="cb98d68d-c335-4ac8-a4bc-989f46b3ae95" providerId="ADAL" clId="{D8F85209-0069-4B7E-A341-9ACFA4B82697}" dt="2023-09-12T06:30:15.925" v="636" actId="478"/>
        <pc:sldMkLst>
          <pc:docMk/>
          <pc:sldMk cId="3646749831" sldId="542"/>
        </pc:sldMkLst>
        <pc:spChg chg="add mod ord">
          <ac:chgData name="Jeong, Jake (contracted)" userId="cb98d68d-c335-4ac8-a4bc-989f46b3ae95" providerId="ADAL" clId="{D8F85209-0069-4B7E-A341-9ACFA4B82697}" dt="2023-09-12T06:25:40.729" v="587" actId="171"/>
          <ac:spMkLst>
            <pc:docMk/>
            <pc:sldMk cId="3646749831" sldId="542"/>
            <ac:spMk id="7" creationId="{F5AC7230-CE35-E271-58ED-300452593AE5}"/>
          </ac:spMkLst>
        </pc:spChg>
        <pc:spChg chg="add del mod">
          <ac:chgData name="Jeong, Jake (contracted)" userId="cb98d68d-c335-4ac8-a4bc-989f46b3ae95" providerId="ADAL" clId="{D8F85209-0069-4B7E-A341-9ACFA4B82697}" dt="2023-09-12T06:29:03.136" v="626" actId="478"/>
          <ac:spMkLst>
            <pc:docMk/>
            <pc:sldMk cId="3646749831" sldId="542"/>
            <ac:spMk id="8" creationId="{787DAE9C-03F7-6971-6EDF-09D8FBFDB315}"/>
          </ac:spMkLst>
        </pc:spChg>
        <pc:spChg chg="add del mod">
          <ac:chgData name="Jeong, Jake (contracted)" userId="cb98d68d-c335-4ac8-a4bc-989f46b3ae95" providerId="ADAL" clId="{D8F85209-0069-4B7E-A341-9ACFA4B82697}" dt="2023-09-12T06:29:02.460" v="625" actId="478"/>
          <ac:spMkLst>
            <pc:docMk/>
            <pc:sldMk cId="3646749831" sldId="542"/>
            <ac:spMk id="9" creationId="{A5BD94CB-2022-8C7D-5474-1A917A39F752}"/>
          </ac:spMkLst>
        </pc:spChg>
        <pc:spChg chg="add del mod">
          <ac:chgData name="Jeong, Jake (contracted)" userId="cb98d68d-c335-4ac8-a4bc-989f46b3ae95" providerId="ADAL" clId="{D8F85209-0069-4B7E-A341-9ACFA4B82697}" dt="2023-09-12T06:29:01.898" v="624" actId="478"/>
          <ac:spMkLst>
            <pc:docMk/>
            <pc:sldMk cId="3646749831" sldId="542"/>
            <ac:spMk id="11" creationId="{E0E0083F-57A7-88C6-4480-F7A135F184BD}"/>
          </ac:spMkLst>
        </pc:spChg>
        <pc:spChg chg="add del mod">
          <ac:chgData name="Jeong, Jake (contracted)" userId="cb98d68d-c335-4ac8-a4bc-989f46b3ae95" providerId="ADAL" clId="{D8F85209-0069-4B7E-A341-9ACFA4B82697}" dt="2023-09-12T06:30:15.925" v="636" actId="478"/>
          <ac:spMkLst>
            <pc:docMk/>
            <pc:sldMk cId="3646749831" sldId="542"/>
            <ac:spMk id="12" creationId="{DD0E72AF-75DD-276B-EEB5-27E815D899A1}"/>
          </ac:spMkLst>
        </pc:spChg>
        <pc:picChg chg="add mod">
          <ac:chgData name="Jeong, Jake (contracted)" userId="cb98d68d-c335-4ac8-a4bc-989f46b3ae95" providerId="ADAL" clId="{D8F85209-0069-4B7E-A341-9ACFA4B82697}" dt="2023-09-12T06:25:46.366" v="593" actId="1035"/>
          <ac:picMkLst>
            <pc:docMk/>
            <pc:sldMk cId="3646749831" sldId="542"/>
            <ac:picMk id="6" creationId="{D084358D-3BB1-59CA-8996-9959A829BFF7}"/>
          </ac:picMkLst>
        </pc:picChg>
        <pc:picChg chg="del mod modCrop">
          <ac:chgData name="Jeong, Jake (contracted)" userId="cb98d68d-c335-4ac8-a4bc-989f46b3ae95" providerId="ADAL" clId="{D8F85209-0069-4B7E-A341-9ACFA4B82697}" dt="2023-09-12T06:25:26.399" v="583" actId="21"/>
          <ac:picMkLst>
            <pc:docMk/>
            <pc:sldMk cId="3646749831" sldId="542"/>
            <ac:picMk id="10" creationId="{53E2CED2-A6D8-58F2-BFA4-41F585DA0D5B}"/>
          </ac:picMkLst>
        </pc:picChg>
      </pc:sldChg>
      <pc:sldChg chg="addSp delSp modSp add mod">
        <pc:chgData name="Jeong, Jake (contracted)" userId="cb98d68d-c335-4ac8-a4bc-989f46b3ae95" providerId="ADAL" clId="{D8F85209-0069-4B7E-A341-9ACFA4B82697}" dt="2023-09-12T09:02:05.332" v="823" actId="1076"/>
        <pc:sldMkLst>
          <pc:docMk/>
          <pc:sldMk cId="3470086807" sldId="543"/>
        </pc:sldMkLst>
        <pc:spChg chg="mod">
          <ac:chgData name="Jeong, Jake (contracted)" userId="cb98d68d-c335-4ac8-a4bc-989f46b3ae95" providerId="ADAL" clId="{D8F85209-0069-4B7E-A341-9ACFA4B82697}" dt="2023-09-12T08:08:58.889" v="674" actId="14100"/>
          <ac:spMkLst>
            <pc:docMk/>
            <pc:sldMk cId="3470086807" sldId="543"/>
            <ac:spMk id="7" creationId="{F5AC7230-CE35-E271-58ED-300452593AE5}"/>
          </ac:spMkLst>
        </pc:spChg>
        <pc:spChg chg="add del">
          <ac:chgData name="Jeong, Jake (contracted)" userId="cb98d68d-c335-4ac8-a4bc-989f46b3ae95" providerId="ADAL" clId="{D8F85209-0069-4B7E-A341-9ACFA4B82697}" dt="2023-09-12T06:28:47.855" v="620" actId="21"/>
          <ac:spMkLst>
            <pc:docMk/>
            <pc:sldMk cId="3470086807" sldId="543"/>
            <ac:spMk id="8" creationId="{787DAE9C-03F7-6971-6EDF-09D8FBFDB315}"/>
          </ac:spMkLst>
        </pc:spChg>
        <pc:spChg chg="add del">
          <ac:chgData name="Jeong, Jake (contracted)" userId="cb98d68d-c335-4ac8-a4bc-989f46b3ae95" providerId="ADAL" clId="{D8F85209-0069-4B7E-A341-9ACFA4B82697}" dt="2023-09-12T08:08:10.241" v="637" actId="478"/>
          <ac:spMkLst>
            <pc:docMk/>
            <pc:sldMk cId="3470086807" sldId="543"/>
            <ac:spMk id="9" creationId="{A5BD94CB-2022-8C7D-5474-1A917A39F752}"/>
          </ac:spMkLst>
        </pc:spChg>
        <pc:spChg chg="add mod">
          <ac:chgData name="Jeong, Jake (contracted)" userId="cb98d68d-c335-4ac8-a4bc-989f46b3ae95" providerId="ADAL" clId="{D8F85209-0069-4B7E-A341-9ACFA4B82697}" dt="2023-09-12T06:29:08.297" v="627"/>
          <ac:spMkLst>
            <pc:docMk/>
            <pc:sldMk cId="3470086807" sldId="543"/>
            <ac:spMk id="10" creationId="{AC8E3D66-9CC3-B2B3-66B4-E32F08CCA168}"/>
          </ac:spMkLst>
        </pc:spChg>
        <pc:spChg chg="add del mod">
          <ac:chgData name="Jeong, Jake (contracted)" userId="cb98d68d-c335-4ac8-a4bc-989f46b3ae95" providerId="ADAL" clId="{D8F85209-0069-4B7E-A341-9ACFA4B82697}" dt="2023-09-12T09:01:33.939" v="801" actId="14100"/>
          <ac:spMkLst>
            <pc:docMk/>
            <pc:sldMk cId="3470086807" sldId="543"/>
            <ac:spMk id="11" creationId="{E0E0083F-57A7-88C6-4480-F7A135F184BD}"/>
          </ac:spMkLst>
        </pc:spChg>
        <pc:spChg chg="add del">
          <ac:chgData name="Jeong, Jake (contracted)" userId="cb98d68d-c335-4ac8-a4bc-989f46b3ae95" providerId="ADAL" clId="{D8F85209-0069-4B7E-A341-9ACFA4B82697}" dt="2023-09-12T06:28:56.251" v="621" actId="478"/>
          <ac:spMkLst>
            <pc:docMk/>
            <pc:sldMk cId="3470086807" sldId="543"/>
            <ac:spMk id="12" creationId="{DD0E72AF-75DD-276B-EEB5-27E815D899A1}"/>
          </ac:spMkLst>
        </pc:spChg>
        <pc:spChg chg="add mod">
          <ac:chgData name="Jeong, Jake (contracted)" userId="cb98d68d-c335-4ac8-a4bc-989f46b3ae95" providerId="ADAL" clId="{D8F85209-0069-4B7E-A341-9ACFA4B82697}" dt="2023-09-12T08:59:35.943" v="749" actId="1076"/>
          <ac:spMkLst>
            <pc:docMk/>
            <pc:sldMk cId="3470086807" sldId="543"/>
            <ac:spMk id="13" creationId="{8B756D80-E3E1-2A10-6F64-4672F0ECF7F5}"/>
          </ac:spMkLst>
        </pc:spChg>
        <pc:spChg chg="add mod">
          <ac:chgData name="Jeong, Jake (contracted)" userId="cb98d68d-c335-4ac8-a4bc-989f46b3ae95" providerId="ADAL" clId="{D8F85209-0069-4B7E-A341-9ACFA4B82697}" dt="2023-09-12T09:02:05.332" v="823" actId="1076"/>
          <ac:spMkLst>
            <pc:docMk/>
            <pc:sldMk cId="3470086807" sldId="543"/>
            <ac:spMk id="14" creationId="{5A13E9D4-B43A-F1C8-841E-80B4916F76F1}"/>
          </ac:spMkLst>
        </pc:spChg>
        <pc:spChg chg="add mod">
          <ac:chgData name="Jeong, Jake (contracted)" userId="cb98d68d-c335-4ac8-a4bc-989f46b3ae95" providerId="ADAL" clId="{D8F85209-0069-4B7E-A341-9ACFA4B82697}" dt="2023-09-12T09:01:40.404" v="802" actId="14100"/>
          <ac:spMkLst>
            <pc:docMk/>
            <pc:sldMk cId="3470086807" sldId="543"/>
            <ac:spMk id="15" creationId="{304BE679-8982-96F1-F3FB-2BCC18724553}"/>
          </ac:spMkLst>
        </pc:spChg>
        <pc:spChg chg="add mod">
          <ac:chgData name="Jeong, Jake (contracted)" userId="cb98d68d-c335-4ac8-a4bc-989f46b3ae95" providerId="ADAL" clId="{D8F85209-0069-4B7E-A341-9ACFA4B82697}" dt="2023-09-12T09:01:32.252" v="800" actId="1076"/>
          <ac:spMkLst>
            <pc:docMk/>
            <pc:sldMk cId="3470086807" sldId="543"/>
            <ac:spMk id="16" creationId="{76E3E958-DA5C-38AE-0665-C70A61C4ED6F}"/>
          </ac:spMkLst>
        </pc:spChg>
        <pc:spChg chg="add mod">
          <ac:chgData name="Jeong, Jake (contracted)" userId="cb98d68d-c335-4ac8-a4bc-989f46b3ae95" providerId="ADAL" clId="{D8F85209-0069-4B7E-A341-9ACFA4B82697}" dt="2023-09-12T09:01:54.681" v="822"/>
          <ac:spMkLst>
            <pc:docMk/>
            <pc:sldMk cId="3470086807" sldId="543"/>
            <ac:spMk id="18" creationId="{B8895B0C-5B62-E70E-55E6-C8E6EF0E893B}"/>
          </ac:spMkLst>
        </pc:spChg>
        <pc:picChg chg="add del mod">
          <ac:chgData name="Jeong, Jake (contracted)" userId="cb98d68d-c335-4ac8-a4bc-989f46b3ae95" providerId="ADAL" clId="{D8F85209-0069-4B7E-A341-9ACFA4B82697}" dt="2023-09-12T06:29:42.414" v="634" actId="14100"/>
          <ac:picMkLst>
            <pc:docMk/>
            <pc:sldMk cId="3470086807" sldId="543"/>
            <ac:picMk id="6" creationId="{D084358D-3BB1-59CA-8996-9959A829BF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1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2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2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956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/>
                <a:t>Power BI Layout Design Storyboard </a:t>
              </a:r>
              <a:endParaRPr lang="ko-KR" altLang="en-US" sz="340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C7230-CE35-E271-58ED-300452593AE5}"/>
              </a:ext>
            </a:extLst>
          </p:cNvPr>
          <p:cNvSpPr/>
          <p:nvPr/>
        </p:nvSpPr>
        <p:spPr>
          <a:xfrm>
            <a:off x="-67376" y="-221089"/>
            <a:ext cx="12415100" cy="72822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4358D-3BB1-59CA-8996-9959A829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9" t="18361" r="7340" b="2533"/>
          <a:stretch/>
        </p:blipFill>
        <p:spPr>
          <a:xfrm>
            <a:off x="0" y="-56386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7DAE9C-03F7-6971-6EDF-09D8FBFDB315}"/>
              </a:ext>
            </a:extLst>
          </p:cNvPr>
          <p:cNvSpPr/>
          <p:nvPr/>
        </p:nvSpPr>
        <p:spPr>
          <a:xfrm>
            <a:off x="8506610" y="96822"/>
            <a:ext cx="3619350" cy="395925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0083F-57A7-88C6-4480-F7A135F184BD}"/>
              </a:ext>
            </a:extLst>
          </p:cNvPr>
          <p:cNvSpPr/>
          <p:nvPr/>
        </p:nvSpPr>
        <p:spPr>
          <a:xfrm>
            <a:off x="790575" y="678047"/>
            <a:ext cx="2895600" cy="3016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E3D66-9CC3-B2B3-66B4-E32F08CCA168}"/>
              </a:ext>
            </a:extLst>
          </p:cNvPr>
          <p:cNvSpPr/>
          <p:nvPr/>
        </p:nvSpPr>
        <p:spPr>
          <a:xfrm>
            <a:off x="152400" y="1171502"/>
            <a:ext cx="11783485" cy="54559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756D80-E3E1-2A10-6F64-4672F0ECF7F5}"/>
              </a:ext>
            </a:extLst>
          </p:cNvPr>
          <p:cNvSpPr/>
          <p:nvPr/>
        </p:nvSpPr>
        <p:spPr>
          <a:xfrm>
            <a:off x="894014" y="89850"/>
            <a:ext cx="3619350" cy="395925"/>
          </a:xfrm>
          <a:prstGeom prst="rect">
            <a:avLst/>
          </a:prstGeom>
          <a:solidFill>
            <a:srgbClr val="ADC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02. </a:t>
            </a:r>
            <a:r>
              <a:rPr lang="ko-KR" altLang="en-US" dirty="0">
                <a:solidFill>
                  <a:schemeClr val="tx1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소매점 특이사항 조회</a:t>
            </a:r>
            <a:endParaRPr lang="en-US" dirty="0">
              <a:solidFill>
                <a:schemeClr val="tx1"/>
              </a:solidFill>
              <a:latin typeface="아이코스 한글  Bold" panose="020B0600000101010101" pitchFamily="50" charset="-127"/>
              <a:ea typeface="아이코스 한글 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3E9D4-B43A-F1C8-841E-80B4916F76F1}"/>
              </a:ext>
            </a:extLst>
          </p:cNvPr>
          <p:cNvSpPr txBox="1"/>
          <p:nvPr/>
        </p:nvSpPr>
        <p:spPr>
          <a:xfrm>
            <a:off x="256114" y="700406"/>
            <a:ext cx="807048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PMK </a:t>
            </a:r>
            <a:r>
              <a:rPr lang="ko-KR" altLang="en-US" sz="1100" dirty="0"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지점</a:t>
            </a:r>
            <a:endParaRPr lang="en-US" sz="1100" dirty="0"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4BE679-8982-96F1-F3FB-2BCC18724553}"/>
              </a:ext>
            </a:extLst>
          </p:cNvPr>
          <p:cNvSpPr/>
          <p:nvPr/>
        </p:nvSpPr>
        <p:spPr>
          <a:xfrm>
            <a:off x="3618634" y="671698"/>
            <a:ext cx="6188305" cy="3016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3E958-DA5C-38AE-0665-C70A61C4ED6F}"/>
              </a:ext>
            </a:extLst>
          </p:cNvPr>
          <p:cNvSpPr txBox="1"/>
          <p:nvPr/>
        </p:nvSpPr>
        <p:spPr>
          <a:xfrm>
            <a:off x="3059387" y="700288"/>
            <a:ext cx="807048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EZD </a:t>
            </a:r>
            <a:r>
              <a:rPr lang="ko-KR" altLang="en-US" sz="1100" dirty="0"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지점</a:t>
            </a:r>
            <a:endParaRPr lang="en-US" sz="1100" dirty="0"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95B0C-5B62-E70E-55E6-C8E6EF0E893B}"/>
              </a:ext>
            </a:extLst>
          </p:cNvPr>
          <p:cNvSpPr txBox="1"/>
          <p:nvPr/>
        </p:nvSpPr>
        <p:spPr>
          <a:xfrm>
            <a:off x="5773298" y="684030"/>
            <a:ext cx="807048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날짜</a:t>
            </a:r>
            <a:endParaRPr lang="en-US" sz="1100" dirty="0"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08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en-US" altLang="ko-KR" dirty="0"/>
              <a:t>HOME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보고서 제목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BI</a:t>
            </a:r>
            <a:r>
              <a:rPr lang="ko-KR" altLang="en-US" dirty="0"/>
              <a:t> 내 개체가 아닌 바탕화면 이미지로 텍스트 저장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새로고침 주기 및 최근 새로고침 정보 </a:t>
            </a:r>
            <a:r>
              <a:rPr lang="en-US" altLang="ko-KR" dirty="0"/>
              <a:t>: </a:t>
            </a:r>
            <a:r>
              <a:rPr lang="ko-KR" altLang="en-US" dirty="0"/>
              <a:t>주기의 경우 이미지 텍스트로 저장되고 최근 새로고침 정보는 </a:t>
            </a:r>
            <a:r>
              <a:rPr lang="en-US" altLang="ko-KR" dirty="0"/>
              <a:t>Power BI </a:t>
            </a:r>
            <a:r>
              <a:rPr lang="ko-KR" altLang="en-US" dirty="0"/>
              <a:t>개체인 카드로 진행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이미지 및 책갈피</a:t>
            </a:r>
            <a:endParaRPr lang="en-US" altLang="ko-KR" dirty="0"/>
          </a:p>
          <a:p>
            <a:r>
              <a:rPr lang="ko-KR" altLang="en-US" dirty="0"/>
              <a:t>보고서 제목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새로고침 </a:t>
            </a:r>
            <a:r>
              <a:rPr lang="en-US" altLang="ko-KR" dirty="0"/>
              <a:t>: </a:t>
            </a:r>
            <a:r>
              <a:rPr lang="ko-KR" altLang="en-US" dirty="0"/>
              <a:t>이미지 및 카드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1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54471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E58B2-DE85-D840-2109-A35CBC0E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33"/>
          <a:stretch/>
        </p:blipFill>
        <p:spPr>
          <a:xfrm>
            <a:off x="7223601" y="2388209"/>
            <a:ext cx="3385351" cy="644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7A54B-16C0-126D-7E1F-2CC89A03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41"/>
          <a:stretch/>
        </p:blipFill>
        <p:spPr>
          <a:xfrm>
            <a:off x="7223602" y="1553707"/>
            <a:ext cx="872834" cy="64432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DD9EC4-7B2F-FDA1-BF93-ED5E1F105A9C}"/>
              </a:ext>
            </a:extLst>
          </p:cNvPr>
          <p:cNvSpPr/>
          <p:nvPr/>
        </p:nvSpPr>
        <p:spPr>
          <a:xfrm>
            <a:off x="7015368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9D7DDF-23DE-E1DA-7CA8-D8DD449B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8" r="78082"/>
          <a:stretch/>
        </p:blipFill>
        <p:spPr>
          <a:xfrm>
            <a:off x="8762261" y="1553707"/>
            <a:ext cx="1810512" cy="64432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B222853-2A8A-35E0-5092-7990EA73C2DC}"/>
              </a:ext>
            </a:extLst>
          </p:cNvPr>
          <p:cNvSpPr/>
          <p:nvPr/>
        </p:nvSpPr>
        <p:spPr>
          <a:xfrm>
            <a:off x="8596796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5D62F-D9C1-D4FA-8734-288B662020AA}"/>
              </a:ext>
            </a:extLst>
          </p:cNvPr>
          <p:cNvSpPr/>
          <p:nvPr/>
        </p:nvSpPr>
        <p:spPr>
          <a:xfrm>
            <a:off x="7015368" y="2267066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73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PMK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FCE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en-US" dirty="0"/>
              <a:t>EZD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SR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ko-KR" altLang="en-US" dirty="0"/>
              <a:t>존코드 </a:t>
            </a:r>
            <a:r>
              <a:rPr lang="en-US" altLang="ko-KR" dirty="0"/>
              <a:t>: PMK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EZD</a:t>
            </a:r>
            <a:r>
              <a:rPr lang="ko-KR" altLang="en-US" dirty="0"/>
              <a:t>지점에 대한 존코드에 대한 필터</a:t>
            </a:r>
            <a:endParaRPr lang="en-US" altLang="ko-KR" dirty="0"/>
          </a:p>
          <a:p>
            <a:r>
              <a:rPr lang="ko-KR" altLang="en-US" dirty="0"/>
              <a:t>소매점 유형 </a:t>
            </a:r>
            <a:r>
              <a:rPr lang="en-US" altLang="ko-KR" dirty="0"/>
              <a:t>: </a:t>
            </a:r>
            <a:r>
              <a:rPr lang="ko-KR" altLang="en-US" dirty="0"/>
              <a:t>소매점 유형인 </a:t>
            </a:r>
            <a:r>
              <a:rPr lang="en-US" altLang="ko-KR" dirty="0"/>
              <a:t>KA, GT</a:t>
            </a:r>
            <a:r>
              <a:rPr lang="ko-KR" altLang="en-US" dirty="0"/>
              <a:t>에 대한 필터</a:t>
            </a:r>
            <a:endParaRPr lang="en-US" altLang="ko-KR" dirty="0"/>
          </a:p>
          <a:p>
            <a:r>
              <a:rPr lang="ko-KR" altLang="en-US" dirty="0"/>
              <a:t>소매점 코드 </a:t>
            </a:r>
            <a:r>
              <a:rPr lang="en-US" altLang="ko-KR" dirty="0"/>
              <a:t>: </a:t>
            </a:r>
            <a:r>
              <a:rPr lang="ko-KR" altLang="en-US" dirty="0"/>
              <a:t>소매점 코드에 대한 필터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en-US" altLang="ko-KR" err="1"/>
              <a:t>Dim_Zone_CD_ISMS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70719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25871" r="7187" b="69253"/>
          <a:stretch/>
        </p:blipFill>
        <p:spPr>
          <a:xfrm>
            <a:off x="6294298" y="1917700"/>
            <a:ext cx="550733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기능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61022" y="2194434"/>
            <a:ext cx="1413828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2602"/>
              </p:ext>
            </p:extLst>
          </p:nvPr>
        </p:nvGraphicFramePr>
        <p:xfrm>
          <a:off x="2801011" y="3130549"/>
          <a:ext cx="5532038" cy="26225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19528" y="2128816"/>
            <a:ext cx="5880101" cy="37587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D8CE1-DD61-C8CD-64D5-6333ED31FE71}"/>
              </a:ext>
            </a:extLst>
          </p:cNvPr>
          <p:cNvSpPr/>
          <p:nvPr/>
        </p:nvSpPr>
        <p:spPr>
          <a:xfrm>
            <a:off x="2842117" y="2923553"/>
            <a:ext cx="5406533" cy="14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9FE5A-F9F9-0CD4-3D25-F769D8F15CF7}"/>
              </a:ext>
            </a:extLst>
          </p:cNvPr>
          <p:cNvSpPr/>
          <p:nvPr/>
        </p:nvSpPr>
        <p:spPr>
          <a:xfrm>
            <a:off x="2669991" y="3109912"/>
            <a:ext cx="5775735" cy="270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5A26-99F4-3816-FB73-A7BE20611FF7}"/>
              </a:ext>
            </a:extLst>
          </p:cNvPr>
          <p:cNvSpPr txBox="1"/>
          <p:nvPr/>
        </p:nvSpPr>
        <p:spPr>
          <a:xfrm>
            <a:off x="2499746" y="2789603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⑤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528C9-7BC6-4C55-C03A-7FA005A2D91F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58E2-0577-45DA-0AB6-3D670C6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0693F7-EEEE-224D-7270-79359B2E7FD3}"/>
              </a:ext>
            </a:extLst>
          </p:cNvPr>
          <p:cNvSpPr/>
          <p:nvPr/>
        </p:nvSpPr>
        <p:spPr>
          <a:xfrm>
            <a:off x="559321" y="2223015"/>
            <a:ext cx="1392626" cy="1948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90A0-6DED-6D75-BD01-9D3A4185F849}"/>
              </a:ext>
            </a:extLst>
          </p:cNvPr>
          <p:cNvSpPr txBox="1"/>
          <p:nvPr/>
        </p:nvSpPr>
        <p:spPr>
          <a:xfrm>
            <a:off x="1617305" y="2176691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①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2BE78-52F3-B802-10F2-20949533E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80979F-8383-CF68-4ED6-72829BD00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1E5906-DC28-AF89-2779-1D37F75C3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7A105-842A-C1B3-E1F9-8EA563CF8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618B1F-79A9-2EEB-CB5C-6E2E33E2B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EDA479-BED6-D526-08A6-A31C68BD4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27577-1459-596C-2927-76998342F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6110" b="5692"/>
          <a:stretch/>
        </p:blipFill>
        <p:spPr>
          <a:xfrm>
            <a:off x="4371446" y="2699334"/>
            <a:ext cx="1778067" cy="201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75FEF8-12FC-F1D9-1568-D1887CE54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7A72F7-A24C-86E3-2ABC-48D7557F6C69}"/>
              </a:ext>
            </a:extLst>
          </p:cNvPr>
          <p:cNvSpPr txBox="1"/>
          <p:nvPr/>
        </p:nvSpPr>
        <p:spPr>
          <a:xfrm>
            <a:off x="6411325" y="2670550"/>
            <a:ext cx="2059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60A58-D287-E78A-742E-2ADC17908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459" b="-2373"/>
          <a:stretch/>
        </p:blipFill>
        <p:spPr>
          <a:xfrm>
            <a:off x="3797530" y="2737244"/>
            <a:ext cx="651962" cy="201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9E0781-B9B5-0CFC-ADEC-EA71A70C4A51}"/>
              </a:ext>
            </a:extLst>
          </p:cNvPr>
          <p:cNvSpPr/>
          <p:nvPr/>
        </p:nvSpPr>
        <p:spPr>
          <a:xfrm>
            <a:off x="2728868" y="2482854"/>
            <a:ext cx="2099523" cy="19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2D60D-EBB0-D9C5-D769-71BED52E9425}"/>
              </a:ext>
            </a:extLst>
          </p:cNvPr>
          <p:cNvSpPr txBox="1"/>
          <p:nvPr/>
        </p:nvSpPr>
        <p:spPr>
          <a:xfrm>
            <a:off x="2386315" y="2363729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②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10C3C3-8D77-3530-92CA-B2F45417D057}"/>
              </a:ext>
            </a:extLst>
          </p:cNvPr>
          <p:cNvSpPr/>
          <p:nvPr/>
        </p:nvSpPr>
        <p:spPr>
          <a:xfrm>
            <a:off x="6355728" y="2700635"/>
            <a:ext cx="2099523" cy="20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18641-3CC8-6806-9CCC-939FBD48DFAF}"/>
              </a:ext>
            </a:extLst>
          </p:cNvPr>
          <p:cNvSpPr txBox="1"/>
          <p:nvPr/>
        </p:nvSpPr>
        <p:spPr>
          <a:xfrm>
            <a:off x="6978964" y="2390238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③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DE9E27-6C3D-7CD9-89C2-A6560226252E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C8FCF-FD14-C722-C524-EFF866B55159}"/>
              </a:ext>
            </a:extLst>
          </p:cNvPr>
          <p:cNvSpPr/>
          <p:nvPr/>
        </p:nvSpPr>
        <p:spPr>
          <a:xfrm>
            <a:off x="7303837" y="2482853"/>
            <a:ext cx="1056731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7B425-BD6D-CF6D-1CAC-17B166BFA62C}"/>
              </a:ext>
            </a:extLst>
          </p:cNvPr>
          <p:cNvSpPr txBox="1"/>
          <p:nvPr/>
        </p:nvSpPr>
        <p:spPr>
          <a:xfrm>
            <a:off x="2369115" y="5543805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⑥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E6B35-1B6F-5790-C934-2E32D909AFBD}"/>
              </a:ext>
            </a:extLst>
          </p:cNvPr>
          <p:cNvSpPr txBox="1"/>
          <p:nvPr/>
        </p:nvSpPr>
        <p:spPr>
          <a:xfrm>
            <a:off x="6051765" y="2620326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④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7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페이지 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 이후 최초 시안이었던 왼쪽에서 홈화면을 추가한 오른쪽으로 변경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8BE55-06B2-BD28-13F2-0A631CA1A8F6}"/>
              </a:ext>
            </a:extLst>
          </p:cNvPr>
          <p:cNvSpPr/>
          <p:nvPr/>
        </p:nvSpPr>
        <p:spPr>
          <a:xfrm>
            <a:off x="1070609" y="1467803"/>
            <a:ext cx="762001" cy="126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E46750-7A3A-EE44-CD04-488578F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9" y="1082701"/>
            <a:ext cx="1584319" cy="24700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9A815E8-0760-89BE-1427-C5C9DA80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11" y="1308774"/>
            <a:ext cx="1420491" cy="2017951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E524E6FE-C6EF-C73D-7E9E-483ECBE6A32A}"/>
              </a:ext>
            </a:extLst>
          </p:cNvPr>
          <p:cNvSpPr/>
          <p:nvPr/>
        </p:nvSpPr>
        <p:spPr>
          <a:xfrm>
            <a:off x="8724843" y="2260601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Dim_PMK_Branch_ISMS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Dim_EZD_Branch_ISMS</a:t>
            </a:r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기존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에 있던 지점 필터는 쿼리를 기반으로 조회를 했기 때문에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 둘다 합쳐서 하나의 필터로 만들고 이를 조회할때는 테이블에서 나눠서 값이 없는 쪽도 모두 나오게 조회가 가능하였음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그러나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쿼리 기반 조회가 아니고 테이블 기준으로 조회가 되다보니 지점 필터 하나만 넣게 되었을때 그 필터가 </a:t>
            </a:r>
            <a:r>
              <a:rPr lang="en-US" altLang="ko-KR">
                <a:latin typeface="+mn-ea"/>
              </a:rPr>
              <a:t>PMK</a:t>
            </a:r>
            <a:r>
              <a:rPr lang="ko-KR" altLang="en-US">
                <a:latin typeface="+mn-ea"/>
              </a:rPr>
              <a:t> 중심조회인지</a:t>
            </a:r>
            <a:r>
              <a:rPr lang="en-US" altLang="ko-KR">
                <a:latin typeface="+mn-ea"/>
              </a:rPr>
              <a:t>, EZD </a:t>
            </a:r>
            <a:r>
              <a:rPr lang="ko-KR" altLang="en-US">
                <a:latin typeface="+mn-ea"/>
              </a:rPr>
              <a:t>중심 조회인지를 선택해 주어야 함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>
                <a:latin typeface="+mn-ea"/>
              </a:rPr>
              <a:t>이렇게 되면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지점을 중심으로 조회했을 때는 </a:t>
            </a:r>
            <a:r>
              <a:rPr lang="en-US" altLang="ko-KR">
                <a:latin typeface="+mn-ea"/>
              </a:rPr>
              <a:t>EZD</a:t>
            </a:r>
            <a:r>
              <a:rPr lang="ko-KR" altLang="en-US">
                <a:latin typeface="+mn-ea"/>
              </a:rPr>
              <a:t> 지점의 번호를 조회하게 된다면</a:t>
            </a:r>
            <a:r>
              <a:rPr lang="en-US" altLang="ko-KR">
                <a:latin typeface="+mn-ea"/>
              </a:rPr>
              <a:t>, PMK </a:t>
            </a:r>
            <a:r>
              <a:rPr lang="ko-KR" altLang="en-US">
                <a:latin typeface="+mn-ea"/>
              </a:rPr>
              <a:t>지점 테이블과 연결이 되기 때문에 테이블에 아무것도 조회가 되지 않음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미팅에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지점을 각각 두어서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지점만 조회하여도 연결되는 </a:t>
            </a:r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지점이 조회 화면에 나올수 있게끔 변경하기로 협의 완료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결과적으로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조회화면 결과값과는 차이가 없으며 조회를 하는 당사자가 어떤 지점을 중심으로 필터에서 먼저 선택하는 방식으로 변경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11F8C-74D4-ACCE-7AD3-9A99E9F25961}"/>
              </a:ext>
            </a:extLst>
          </p:cNvPr>
          <p:cNvSpPr/>
          <p:nvPr/>
        </p:nvSpPr>
        <p:spPr>
          <a:xfrm>
            <a:off x="2221706" y="1735931"/>
            <a:ext cx="1171575" cy="126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E92EC-1D00-C544-D88C-938DCF1D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t="26501" r="46621" b="66806"/>
          <a:stretch/>
        </p:blipFill>
        <p:spPr>
          <a:xfrm>
            <a:off x="9618133" y="1953682"/>
            <a:ext cx="2319868" cy="36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0CEA7-8677-DA01-4EA7-6E9F6EF4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1" t="9658" r="51672" b="82465"/>
          <a:stretch/>
        </p:blipFill>
        <p:spPr>
          <a:xfrm>
            <a:off x="6405607" y="1953682"/>
            <a:ext cx="1814468" cy="364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081568-2030-9458-81D0-047F20F60205}"/>
              </a:ext>
            </a:extLst>
          </p:cNvPr>
          <p:cNvSpPr/>
          <p:nvPr/>
        </p:nvSpPr>
        <p:spPr>
          <a:xfrm>
            <a:off x="8649429" y="1993900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보고서의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보고서 보기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버튼은 </a:t>
            </a:r>
            <a:r>
              <a:rPr lang="en-US" altLang="ko-KR"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사라짐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필터를 선택한 후 아무것도 누르지 않아도 자동으로 조회됨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보고서를 보다가 </a:t>
            </a:r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화면으로 이동을 편하게 하기 위한 기능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603743" y="1682488"/>
            <a:ext cx="680252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B5EC6-0AFF-F999-B9C8-A338135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84" y="2165325"/>
            <a:ext cx="2029370" cy="4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업데이트 시간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요청사항인 업데이트 시간 기능 추가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매일 업데이트 시간과 가장 마지막으로 업데이트된 시간을 표시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151304" y="1830126"/>
            <a:ext cx="1106495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0E95-4739-3F7A-530C-7AEFB13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36" y="1856810"/>
            <a:ext cx="5272496" cy="5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저장 기능 변경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SSRS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를 조회했을때 페이지와 같이 나오는 상단 바 부분과 필터를 숨겨주는 기능이 생략될 예정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페이지는 스크롤로 대체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저장 기능은 조회 후 테이블 위에 점 세개를 누르고 </a:t>
            </a:r>
            <a:r>
              <a:rPr lang="en-US" altLang="ko-KR">
                <a:latin typeface="+mn-ea"/>
              </a:rPr>
              <a:t>Export data</a:t>
            </a:r>
            <a:r>
              <a:rPr lang="ko-KR" altLang="en-US">
                <a:latin typeface="+mn-ea"/>
              </a:rPr>
              <a:t>를 누르면 외부로 저장 가능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1EC9-3261-5022-4D2E-5F09EF2F4F83}"/>
              </a:ext>
            </a:extLst>
          </p:cNvPr>
          <p:cNvSpPr/>
          <p:nvPr/>
        </p:nvSpPr>
        <p:spPr>
          <a:xfrm>
            <a:off x="2271667" y="1993106"/>
            <a:ext cx="2945652" cy="624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1113A-D420-3BBE-F5CF-690E72A7E1A2}"/>
              </a:ext>
            </a:extLst>
          </p:cNvPr>
          <p:cNvGrpSpPr/>
          <p:nvPr/>
        </p:nvGrpSpPr>
        <p:grpSpPr>
          <a:xfrm>
            <a:off x="7607411" y="1384014"/>
            <a:ext cx="4281135" cy="2163725"/>
            <a:chOff x="8717507" y="2382537"/>
            <a:chExt cx="4281135" cy="2010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73C102-8739-7FD5-530F-DD7AAB109CAD}"/>
                </a:ext>
              </a:extLst>
            </p:cNvPr>
            <p:cNvGrpSpPr/>
            <p:nvPr/>
          </p:nvGrpSpPr>
          <p:grpSpPr>
            <a:xfrm>
              <a:off x="9129812" y="2382537"/>
              <a:ext cx="3868830" cy="2010056"/>
              <a:chOff x="9129812" y="2382537"/>
              <a:chExt cx="3868830" cy="2010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D1C1A13-0D97-633A-C4D4-90245242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812" y="3579906"/>
                <a:ext cx="2553056" cy="5430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A79106-F8A2-E6C6-EBBC-2EDC961AD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798" y="2382537"/>
                <a:ext cx="1571844" cy="2010056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AD501-54FA-1B4E-C669-3AFEB6AB7565}"/>
                </a:ext>
              </a:extLst>
            </p:cNvPr>
            <p:cNvSpPr/>
            <p:nvPr/>
          </p:nvSpPr>
          <p:spPr>
            <a:xfrm>
              <a:off x="8717507" y="2772695"/>
              <a:ext cx="1781055" cy="33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F790-6BEE-6B29-6984-1E78671F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1036323"/>
            <a:ext cx="5217319" cy="24693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A43D2-854F-F246-52F9-3E6B5249C44E}"/>
              </a:ext>
            </a:extLst>
          </p:cNvPr>
          <p:cNvSpPr/>
          <p:nvPr/>
        </p:nvSpPr>
        <p:spPr>
          <a:xfrm rot="2635673">
            <a:off x="9123984" y="1553065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소매점 조회 보고서 </a:t>
            </a:r>
            <a:r>
              <a:rPr lang="en-US" altLang="ko-KR" dirty="0"/>
              <a:t>: </a:t>
            </a:r>
            <a:r>
              <a:rPr lang="ko-KR" altLang="en-US" dirty="0"/>
              <a:t>소매점별 정보가 담긴 내용으로 스크롤을 통해 다양한 정보를 확인할 수 있음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테이블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en-US" altLang="ko-KR" err="1"/>
              <a:t>Fct_Retail_View_ISMS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테이블 개체가 아닌 행렬 개체를 사용할 경우 지금 </a:t>
            </a:r>
            <a:r>
              <a:rPr lang="en-US" altLang="ko-KR"/>
              <a:t>SSRS </a:t>
            </a:r>
            <a:r>
              <a:rPr lang="ko-KR" altLang="en-US"/>
              <a:t>보고서와 동일하게 원하는 컬럼을 고정하여 두고 볼 수 있지만</a:t>
            </a:r>
            <a:r>
              <a:rPr lang="en-US" altLang="ko-KR"/>
              <a:t>, Power BI </a:t>
            </a:r>
            <a:r>
              <a:rPr lang="ko-KR" altLang="en-US"/>
              <a:t>화면 구성된 크기에서 특정열들을 고정을 할 경우 다른 내용이 많이 담겨 보이지 않으므로 테이블을 권장</a:t>
            </a:r>
            <a:r>
              <a:rPr lang="en-US" altLang="ko-KR"/>
              <a:t>. </a:t>
            </a:r>
            <a:r>
              <a:rPr lang="ko-KR" altLang="en-US"/>
              <a:t>혹은  페이지 너비를 늘리는 것을 권장함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879908"/>
            <a:ext cx="3515557" cy="1549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31787" r="7187" b="4378"/>
          <a:stretch/>
        </p:blipFill>
        <p:spPr>
          <a:xfrm>
            <a:off x="6294298" y="1105327"/>
            <a:ext cx="5507332" cy="249396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837456-0920-6880-80A7-7339D367F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14F0B1DE-98B8-66DF-869A-62728DFF8F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</p:spPr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6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F652F14-F9E0-D675-7577-D2762A3144B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F2544EBC-0A41-2E36-5301-0CD7AA1E4CA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28107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25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3.0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2023.08.29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고객사 협의후 피드백 반영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2023.09.06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고객사 협의후 최종본 협의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General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C72E0-0F25-B7C9-AFBE-D3C662FC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25" y="4511679"/>
            <a:ext cx="2277659" cy="111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52" y="3377905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71" y="3307261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454831" y="2164703"/>
            <a:ext cx="6904654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901245" y="2167094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2594785" y="2164703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7" y="2388170"/>
            <a:ext cx="1303931" cy="6628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2593716" y="3179128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884233" y="3878171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05FBC-F0AD-FA95-094B-91F92D39A23C}"/>
              </a:ext>
            </a:extLst>
          </p:cNvPr>
          <p:cNvSpPr txBox="1"/>
          <p:nvPr/>
        </p:nvSpPr>
        <p:spPr>
          <a:xfrm>
            <a:off x="2875121" y="4376221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3098653" y="4007867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907158" y="3878171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131F7-4ED6-7F54-3CCB-CF70E4DB7452}"/>
              </a:ext>
            </a:extLst>
          </p:cNvPr>
          <p:cNvSpPr txBox="1"/>
          <p:nvPr/>
        </p:nvSpPr>
        <p:spPr>
          <a:xfrm>
            <a:off x="4898046" y="4376221"/>
            <a:ext cx="2022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5099845" y="4136756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21AC13-25E1-9F32-7A5A-BEC824C2BDA8}"/>
              </a:ext>
            </a:extLst>
          </p:cNvPr>
          <p:cNvCxnSpPr>
            <a:cxnSpLocks/>
          </p:cNvCxnSpPr>
          <p:nvPr/>
        </p:nvCxnSpPr>
        <p:spPr>
          <a:xfrm>
            <a:off x="5099845" y="462202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646" y="3615038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923" y="3615038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888" y="2247650"/>
            <a:ext cx="1732059" cy="32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F6585-F19E-02AD-2D7E-A8444CE90966}"/>
              </a:ext>
            </a:extLst>
          </p:cNvPr>
          <p:cNvSpPr/>
          <p:nvPr/>
        </p:nvSpPr>
        <p:spPr>
          <a:xfrm>
            <a:off x="2593717" y="3486906"/>
            <a:ext cx="4872814" cy="2416980"/>
          </a:xfrm>
          <a:prstGeom prst="rect">
            <a:avLst/>
          </a:prstGeom>
          <a:solidFill>
            <a:srgbClr val="0A4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72572-9D42-9F45-CD6A-95C18A5AD637}"/>
              </a:ext>
            </a:extLst>
          </p:cNvPr>
          <p:cNvSpPr/>
          <p:nvPr/>
        </p:nvSpPr>
        <p:spPr>
          <a:xfrm>
            <a:off x="3156768" y="4478936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02.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특이사항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78FEB-F32A-D1A9-C3FC-B083AE699F89}"/>
              </a:ext>
            </a:extLst>
          </p:cNvPr>
          <p:cNvSpPr/>
          <p:nvPr/>
        </p:nvSpPr>
        <p:spPr>
          <a:xfrm>
            <a:off x="5292173" y="4475668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04.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판촉활동 조회    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E901B1-97E4-A1AB-DD43-F605F110FBAA}"/>
              </a:ext>
            </a:extLst>
          </p:cNvPr>
          <p:cNvSpPr/>
          <p:nvPr/>
        </p:nvSpPr>
        <p:spPr>
          <a:xfrm>
            <a:off x="3148985" y="3995477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01.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20357-12B2-17B8-7428-46203EA711F4}"/>
              </a:ext>
            </a:extLst>
          </p:cNvPr>
          <p:cNvSpPr/>
          <p:nvPr/>
        </p:nvSpPr>
        <p:spPr>
          <a:xfrm>
            <a:off x="5282445" y="3989563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03. 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CREDIT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General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76" y="2771414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95" y="2700770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241369" y="1558212"/>
            <a:ext cx="6272371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368369" y="2160384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1934909" y="1558212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465" y="2673811"/>
            <a:ext cx="2553196" cy="129786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1933840" y="2572637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224357" y="3271680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2438777" y="3401376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247282" y="3271680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4439969" y="3530265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770" y="3008547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047" y="3008547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12" y="1641159"/>
            <a:ext cx="1732059" cy="32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F6585-F19E-02AD-2D7E-A8444CE90966}"/>
              </a:ext>
            </a:extLst>
          </p:cNvPr>
          <p:cNvSpPr/>
          <p:nvPr/>
        </p:nvSpPr>
        <p:spPr>
          <a:xfrm>
            <a:off x="1933841" y="2880415"/>
            <a:ext cx="4872814" cy="2416980"/>
          </a:xfrm>
          <a:prstGeom prst="rect">
            <a:avLst/>
          </a:prstGeom>
          <a:solidFill>
            <a:srgbClr val="0A4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72572-9D42-9F45-CD6A-95C18A5AD637}"/>
              </a:ext>
            </a:extLst>
          </p:cNvPr>
          <p:cNvSpPr/>
          <p:nvPr/>
        </p:nvSpPr>
        <p:spPr>
          <a:xfrm>
            <a:off x="2496892" y="3872445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02.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특이사항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78FEB-F32A-D1A9-C3FC-B083AE699F89}"/>
              </a:ext>
            </a:extLst>
          </p:cNvPr>
          <p:cNvSpPr/>
          <p:nvPr/>
        </p:nvSpPr>
        <p:spPr>
          <a:xfrm>
            <a:off x="4632297" y="3869177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04.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판촉활동 조회    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E901B1-97E4-A1AB-DD43-F605F110FBAA}"/>
              </a:ext>
            </a:extLst>
          </p:cNvPr>
          <p:cNvSpPr/>
          <p:nvPr/>
        </p:nvSpPr>
        <p:spPr>
          <a:xfrm>
            <a:off x="2489109" y="3388986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01.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20357-12B2-17B8-7428-46203EA711F4}"/>
              </a:ext>
            </a:extLst>
          </p:cNvPr>
          <p:cNvSpPr/>
          <p:nvPr/>
        </p:nvSpPr>
        <p:spPr>
          <a:xfrm>
            <a:off x="4622569" y="3383072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  03. 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CREDIT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4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General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D374DF-BA8E-1EA9-7B0D-91CD9A4B5F3A}"/>
              </a:ext>
            </a:extLst>
          </p:cNvPr>
          <p:cNvSpPr/>
          <p:nvPr/>
        </p:nvSpPr>
        <p:spPr>
          <a:xfrm>
            <a:off x="0" y="-84667"/>
            <a:ext cx="12192000" cy="6942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84AE712-8B38-F42F-694E-34A2E147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7" y="154692"/>
            <a:ext cx="10974799" cy="654861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41C1B27-44EE-1A51-BDC0-763304FC1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7" y="154692"/>
            <a:ext cx="10974799" cy="65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0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POSM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C72E0-0F25-B7C9-AFBE-D3C662FC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25" y="4511679"/>
            <a:ext cx="2277659" cy="111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52" y="3377905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71" y="3307261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511558" y="2164704"/>
            <a:ext cx="6904654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913127" y="2164703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2594785" y="2164703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7" y="2388170"/>
            <a:ext cx="1303931" cy="6628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2593716" y="3179128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POSM</a:t>
            </a:r>
            <a:r>
              <a:rPr lang="ko-KR" alt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824591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05FBC-F0AD-FA95-094B-91F92D39A23C}"/>
              </a:ext>
            </a:extLst>
          </p:cNvPr>
          <p:cNvSpPr txBox="1"/>
          <p:nvPr/>
        </p:nvSpPr>
        <p:spPr>
          <a:xfrm>
            <a:off x="2815479" y="4154085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3039011" y="378573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847516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131F7-4ED6-7F54-3CCB-CF70E4DB7452}"/>
              </a:ext>
            </a:extLst>
          </p:cNvPr>
          <p:cNvSpPr txBox="1"/>
          <p:nvPr/>
        </p:nvSpPr>
        <p:spPr>
          <a:xfrm>
            <a:off x="4838404" y="4154085"/>
            <a:ext cx="2022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CAD552-8876-9ED7-1894-EF1F2DFD2CC0}"/>
              </a:ext>
            </a:extLst>
          </p:cNvPr>
          <p:cNvSpPr txBox="1"/>
          <p:nvPr/>
        </p:nvSpPr>
        <p:spPr>
          <a:xfrm>
            <a:off x="4847517" y="4636678"/>
            <a:ext cx="2022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5040203" y="391462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21AC13-25E1-9F32-7A5A-BEC824C2BDA8}"/>
              </a:ext>
            </a:extLst>
          </p:cNvPr>
          <p:cNvCxnSpPr>
            <a:cxnSpLocks/>
          </p:cNvCxnSpPr>
          <p:nvPr/>
        </p:nvCxnSpPr>
        <p:spPr>
          <a:xfrm>
            <a:off x="5040203" y="4399893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303A6C-E175-BDA6-E9B8-1695CCD10527}"/>
              </a:ext>
            </a:extLst>
          </p:cNvPr>
          <p:cNvCxnSpPr>
            <a:cxnSpLocks/>
          </p:cNvCxnSpPr>
          <p:nvPr/>
        </p:nvCxnSpPr>
        <p:spPr>
          <a:xfrm>
            <a:off x="5049313" y="488898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3DBDBE-876E-2177-338E-72B8A272E6C1}"/>
              </a:ext>
            </a:extLst>
          </p:cNvPr>
          <p:cNvSpPr txBox="1"/>
          <p:nvPr/>
        </p:nvSpPr>
        <p:spPr>
          <a:xfrm>
            <a:off x="4847518" y="5119280"/>
            <a:ext cx="2022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9533A9-813F-4779-7DD0-AB9587B2225A}"/>
              </a:ext>
            </a:extLst>
          </p:cNvPr>
          <p:cNvCxnSpPr>
            <a:cxnSpLocks/>
          </p:cNvCxnSpPr>
          <p:nvPr/>
        </p:nvCxnSpPr>
        <p:spPr>
          <a:xfrm>
            <a:off x="5049314" y="537159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646" y="3615038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923" y="3615038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888" y="2247650"/>
            <a:ext cx="1732059" cy="32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F6585-F19E-02AD-2D7E-A8444CE90966}"/>
              </a:ext>
            </a:extLst>
          </p:cNvPr>
          <p:cNvSpPr/>
          <p:nvPr/>
        </p:nvSpPr>
        <p:spPr>
          <a:xfrm>
            <a:off x="2593717" y="3486906"/>
            <a:ext cx="4872814" cy="2416980"/>
          </a:xfrm>
          <a:prstGeom prst="rect">
            <a:avLst/>
          </a:prstGeom>
          <a:solidFill>
            <a:srgbClr val="0A4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72572-9D42-9F45-CD6A-95C18A5AD637}"/>
              </a:ext>
            </a:extLst>
          </p:cNvPr>
          <p:cNvSpPr/>
          <p:nvPr/>
        </p:nvSpPr>
        <p:spPr>
          <a:xfrm>
            <a:off x="5201448" y="3804334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05. </a:t>
            </a:r>
            <a:r>
              <a:rPr 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CVS Compliance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예외 사항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78FEB-F32A-D1A9-C3FC-B083AE699F89}"/>
              </a:ext>
            </a:extLst>
          </p:cNvPr>
          <p:cNvSpPr/>
          <p:nvPr/>
        </p:nvSpPr>
        <p:spPr>
          <a:xfrm>
            <a:off x="5201448" y="4284380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06.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설치 철거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5E1EA6-E672-DAE3-6B6B-45BF08B3F112}"/>
              </a:ext>
            </a:extLst>
          </p:cNvPr>
          <p:cNvSpPr/>
          <p:nvPr/>
        </p:nvSpPr>
        <p:spPr>
          <a:xfrm>
            <a:off x="5201448" y="4769003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07. </a:t>
            </a:r>
            <a:r>
              <a:rPr lang="ko-KR" altLang="en-US" sz="80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이송 활동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CE338E-EA2B-F6F2-9FE8-A78AF208C668}"/>
              </a:ext>
            </a:extLst>
          </p:cNvPr>
          <p:cNvSpPr/>
          <p:nvPr/>
        </p:nvSpPr>
        <p:spPr>
          <a:xfrm>
            <a:off x="5195612" y="5256762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08.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재고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E901B1-97E4-A1AB-DD43-F605F110FBAA}"/>
              </a:ext>
            </a:extLst>
          </p:cNvPr>
          <p:cNvSpPr/>
          <p:nvPr/>
        </p:nvSpPr>
        <p:spPr>
          <a:xfrm>
            <a:off x="3088672" y="3801236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01. </a:t>
            </a:r>
            <a:r>
              <a:rPr 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FCE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Priority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20357-12B2-17B8-7428-46203EA711F4}"/>
              </a:ext>
            </a:extLst>
          </p:cNvPr>
          <p:cNvSpPr/>
          <p:nvPr/>
        </p:nvSpPr>
        <p:spPr>
          <a:xfrm>
            <a:off x="3088672" y="4281282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02.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Priority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EEDEB0-53DC-103A-0F78-C278EE462532}"/>
              </a:ext>
            </a:extLst>
          </p:cNvPr>
          <p:cNvSpPr/>
          <p:nvPr/>
        </p:nvSpPr>
        <p:spPr>
          <a:xfrm>
            <a:off x="3088672" y="4765905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03. </a:t>
            </a:r>
            <a:r>
              <a:rPr 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FCE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5C594B-1473-C03A-B598-A37B1F79647D}"/>
              </a:ext>
            </a:extLst>
          </p:cNvPr>
          <p:cNvSpPr/>
          <p:nvPr/>
        </p:nvSpPr>
        <p:spPr>
          <a:xfrm>
            <a:off x="3082836" y="5253664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04.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1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General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D374DF-BA8E-1EA9-7B0D-91CD9A4B5F3A}"/>
              </a:ext>
            </a:extLst>
          </p:cNvPr>
          <p:cNvSpPr/>
          <p:nvPr/>
        </p:nvSpPr>
        <p:spPr>
          <a:xfrm>
            <a:off x="0" y="-84667"/>
            <a:ext cx="12192000" cy="6942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F45A7B-3D1F-634C-E7C4-A7429823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7" y="154692"/>
            <a:ext cx="10974799" cy="65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2CED2-A6D8-58F2-BFA4-41F585D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2" y="1339120"/>
            <a:ext cx="8737845" cy="4733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00F7B-EA73-B53E-55E8-A341DF8497D4}"/>
              </a:ext>
            </a:extLst>
          </p:cNvPr>
          <p:cNvSpPr/>
          <p:nvPr/>
        </p:nvSpPr>
        <p:spPr>
          <a:xfrm>
            <a:off x="5888567" y="2387600"/>
            <a:ext cx="668866" cy="334433"/>
          </a:xfrm>
          <a:prstGeom prst="rect">
            <a:avLst/>
          </a:prstGeom>
          <a:solidFill>
            <a:srgbClr val="4C68A2"/>
          </a:solidFill>
          <a:ln>
            <a:solidFill>
              <a:srgbClr val="4C68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5B038-F5FD-D2F4-E921-F77759AC0503}"/>
              </a:ext>
            </a:extLst>
          </p:cNvPr>
          <p:cNvSpPr/>
          <p:nvPr/>
        </p:nvSpPr>
        <p:spPr>
          <a:xfrm>
            <a:off x="2152037" y="2917825"/>
            <a:ext cx="1340463" cy="412750"/>
          </a:xfrm>
          <a:prstGeom prst="rect">
            <a:avLst/>
          </a:prstGeom>
          <a:solidFill>
            <a:srgbClr val="9EB6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#9EB6E4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5A818-7B57-2DF3-0510-F1827E985079}"/>
              </a:ext>
            </a:extLst>
          </p:cNvPr>
          <p:cNvSpPr/>
          <p:nvPr/>
        </p:nvSpPr>
        <p:spPr>
          <a:xfrm>
            <a:off x="3348567" y="4076700"/>
            <a:ext cx="1302808" cy="334433"/>
          </a:xfrm>
          <a:prstGeom prst="rect">
            <a:avLst/>
          </a:prstGeom>
          <a:solidFill>
            <a:srgbClr val="D6E4F9"/>
          </a:solidFill>
          <a:ln>
            <a:solidFill>
              <a:srgbClr val="4C68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#D6E4F9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18E56-4984-7E2C-1D20-2EC77760ED85}"/>
              </a:ext>
            </a:extLst>
          </p:cNvPr>
          <p:cNvSpPr/>
          <p:nvPr/>
        </p:nvSpPr>
        <p:spPr>
          <a:xfrm>
            <a:off x="3387724" y="3559175"/>
            <a:ext cx="1406525" cy="334433"/>
          </a:xfrm>
          <a:prstGeom prst="rect">
            <a:avLst/>
          </a:prstGeom>
          <a:solidFill>
            <a:srgbClr val="E6EE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#E6EEFC</a:t>
            </a:r>
          </a:p>
        </p:txBody>
      </p:sp>
    </p:spTree>
    <p:extLst>
      <p:ext uri="{BB962C8B-B14F-4D97-AF65-F5344CB8AC3E}">
        <p14:creationId xmlns:p14="http://schemas.microsoft.com/office/powerpoint/2010/main" val="3716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AC7230-CE35-E271-58ED-300452593AE5}"/>
              </a:ext>
            </a:extLst>
          </p:cNvPr>
          <p:cNvSpPr/>
          <p:nvPr/>
        </p:nvSpPr>
        <p:spPr>
          <a:xfrm>
            <a:off x="0" y="-84667"/>
            <a:ext cx="12192000" cy="69426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4358D-3BB1-59CA-8996-9959A829B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9" t="18361" r="7340" b="2533"/>
          <a:stretch/>
        </p:blipFill>
        <p:spPr>
          <a:xfrm>
            <a:off x="0" y="-5638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DC26FB-0827-40F5-9A30-063FED20B578}"/>
</file>

<file path=customXml/itemProps2.xml><?xml version="1.0" encoding="utf-8"?>
<ds:datastoreItem xmlns:ds="http://schemas.openxmlformats.org/officeDocument/2006/customXml" ds:itemID="{78ED5B58-4782-4DF6-99E4-AE0EB05CF3CC}">
  <ds:schemaRefs>
    <ds:schemaRef ds:uri="http://purl.org/dc/elements/1.1/"/>
    <ds:schemaRef ds:uri="http://schemas.microsoft.com/office/2006/documentManagement/types"/>
    <ds:schemaRef ds:uri="c2ee1bed-e7b6-41ca-ac1e-19fff78bde6d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e0b2eb5-b991-48f3-ab11-25b43d00da6a"/>
  </ds:schemaRefs>
</ds:datastoreItem>
</file>

<file path=customXml/itemProps3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2550</TotalTime>
  <Words>1293</Words>
  <Application>Microsoft Office PowerPoint</Application>
  <PresentationFormat>Widescreen</PresentationFormat>
  <Paragraphs>313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맑은 고딕</vt:lpstr>
      <vt:lpstr>Yu Gothic Medium</vt:lpstr>
      <vt:lpstr>아이코스 한글  Bold</vt:lpstr>
      <vt:lpstr>아이코스 한글  Regular</vt:lpstr>
      <vt:lpstr>Arial</vt:lpstr>
      <vt:lpstr>Calibri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Shin, Allie (contracted)</cp:lastModifiedBy>
  <cp:revision>4</cp:revision>
  <dcterms:created xsi:type="dcterms:W3CDTF">2022-11-09T00:32:09Z</dcterms:created>
  <dcterms:modified xsi:type="dcterms:W3CDTF">2023-09-13T05:37:40Z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0x0101007BDFA59B5C858E4683FD8275FF124205</vt:lpwstr>
  </property>
</Properties>
</file>