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71" r:id="rId5"/>
    <p:sldId id="269" r:id="rId6"/>
    <p:sldId id="274" r:id="rId7"/>
    <p:sldId id="268" r:id="rId8"/>
    <p:sldId id="273" r:id="rId9"/>
    <p:sldId id="261" r:id="rId10"/>
    <p:sldId id="264" r:id="rId11"/>
    <p:sldId id="265" r:id="rId12"/>
    <p:sldId id="266" r:id="rId13"/>
    <p:sldId id="267" r:id="rId14"/>
    <p:sldId id="270" r:id="rId15"/>
    <p:sldId id="272" r:id="rId16"/>
    <p:sldId id="256" r:id="rId17"/>
    <p:sldId id="263" r:id="rId18"/>
    <p:sldId id="259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4472C4"/>
    <a:srgbClr val="2A69A2"/>
    <a:srgbClr val="99D7FD"/>
    <a:srgbClr val="87CEEB"/>
    <a:srgbClr val="000080"/>
    <a:srgbClr val="8ABABC"/>
    <a:srgbClr val="5D5270"/>
    <a:srgbClr val="204164"/>
    <a:srgbClr val="DF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C098BF-8540-4F9A-A175-DF5E452843C4}" v="73" dt="2023-09-13T06:25:04.740"/>
    <p1510:client id="{68C22F43-263C-4156-BA4F-69380D922E18}" v="37" dt="2023-09-13T07:11:52.089"/>
    <p1510:client id="{D0FAF094-1E70-456B-935D-44641ACEBA83}" v="7" dt="2023-09-13T08:59:04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Max (contracted)" userId="44284598-ba49-4a3e-9a54-cc41df4d0de1" providerId="ADAL" clId="{D0FAF094-1E70-456B-935D-44641ACEBA83}"/>
    <pc:docChg chg="undo redo custSel addSld modSld sldOrd">
      <pc:chgData name="Kim, Max (contracted)" userId="44284598-ba49-4a3e-9a54-cc41df4d0de1" providerId="ADAL" clId="{D0FAF094-1E70-456B-935D-44641ACEBA83}" dt="2023-09-13T09:02:46.781" v="51" actId="478"/>
      <pc:docMkLst>
        <pc:docMk/>
      </pc:docMkLst>
      <pc:sldChg chg="modSp mod">
        <pc:chgData name="Kim, Max (contracted)" userId="44284598-ba49-4a3e-9a54-cc41df4d0de1" providerId="ADAL" clId="{D0FAF094-1E70-456B-935D-44641ACEBA83}" dt="2023-09-13T08:12:35.161" v="34" actId="207"/>
        <pc:sldMkLst>
          <pc:docMk/>
          <pc:sldMk cId="1813542334" sldId="261"/>
        </pc:sldMkLst>
        <pc:spChg chg="mod">
          <ac:chgData name="Kim, Max (contracted)" userId="44284598-ba49-4a3e-9a54-cc41df4d0de1" providerId="ADAL" clId="{D0FAF094-1E70-456B-935D-44641ACEBA83}" dt="2023-09-13T08:12:29.784" v="32" actId="207"/>
          <ac:spMkLst>
            <pc:docMk/>
            <pc:sldMk cId="1813542334" sldId="261"/>
            <ac:spMk id="7" creationId="{246232CC-4574-D193-28D6-69CF5E90FB86}"/>
          </ac:spMkLst>
        </pc:spChg>
        <pc:spChg chg="mod">
          <ac:chgData name="Kim, Max (contracted)" userId="44284598-ba49-4a3e-9a54-cc41df4d0de1" providerId="ADAL" clId="{D0FAF094-1E70-456B-935D-44641ACEBA83}" dt="2023-09-13T08:12:35.161" v="34" actId="207"/>
          <ac:spMkLst>
            <pc:docMk/>
            <pc:sldMk cId="1813542334" sldId="261"/>
            <ac:spMk id="8" creationId="{A8B0C24A-39A3-6295-A6B2-D021C0C2FDFF}"/>
          </ac:spMkLst>
        </pc:spChg>
        <pc:spChg chg="mod">
          <ac:chgData name="Kim, Max (contracted)" userId="44284598-ba49-4a3e-9a54-cc41df4d0de1" providerId="ADAL" clId="{D0FAF094-1E70-456B-935D-44641ACEBA83}" dt="2023-09-13T08:12:26.358" v="31" actId="207"/>
          <ac:spMkLst>
            <pc:docMk/>
            <pc:sldMk cId="1813542334" sldId="261"/>
            <ac:spMk id="11" creationId="{F4EDCBA4-305B-D6D3-6A74-CE9C18DE58A5}"/>
          </ac:spMkLst>
        </pc:spChg>
        <pc:spChg chg="mod">
          <ac:chgData name="Kim, Max (contracted)" userId="44284598-ba49-4a3e-9a54-cc41df4d0de1" providerId="ADAL" clId="{D0FAF094-1E70-456B-935D-44641ACEBA83}" dt="2023-09-13T08:12:32.569" v="33" actId="207"/>
          <ac:spMkLst>
            <pc:docMk/>
            <pc:sldMk cId="1813542334" sldId="261"/>
            <ac:spMk id="12" creationId="{AA74214F-137D-C9E6-F92B-F838864DEBD8}"/>
          </ac:spMkLst>
        </pc:spChg>
      </pc:sldChg>
      <pc:sldChg chg="modSp mod">
        <pc:chgData name="Kim, Max (contracted)" userId="44284598-ba49-4a3e-9a54-cc41df4d0de1" providerId="ADAL" clId="{D0FAF094-1E70-456B-935D-44641ACEBA83}" dt="2023-09-13T07:43:22.208" v="9" actId="207"/>
        <pc:sldMkLst>
          <pc:docMk/>
          <pc:sldMk cId="2277688315" sldId="262"/>
        </pc:sldMkLst>
        <pc:spChg chg="mod">
          <ac:chgData name="Kim, Max (contracted)" userId="44284598-ba49-4a3e-9a54-cc41df4d0de1" providerId="ADAL" clId="{D0FAF094-1E70-456B-935D-44641ACEBA83}" dt="2023-09-13T07:43:06.528" v="5" actId="207"/>
          <ac:spMkLst>
            <pc:docMk/>
            <pc:sldMk cId="2277688315" sldId="262"/>
            <ac:spMk id="2" creationId="{DAB3A382-AEBF-142B-EF7B-06DB841E1766}"/>
          </ac:spMkLst>
        </pc:spChg>
        <pc:spChg chg="mod">
          <ac:chgData name="Kim, Max (contracted)" userId="44284598-ba49-4a3e-9a54-cc41df4d0de1" providerId="ADAL" clId="{D0FAF094-1E70-456B-935D-44641ACEBA83}" dt="2023-09-13T07:43:22.208" v="9" actId="207"/>
          <ac:spMkLst>
            <pc:docMk/>
            <pc:sldMk cId="2277688315" sldId="262"/>
            <ac:spMk id="5" creationId="{8C400608-1838-D76D-8920-FB58F2408B44}"/>
          </ac:spMkLst>
        </pc:spChg>
        <pc:spChg chg="mod">
          <ac:chgData name="Kim, Max (contracted)" userId="44284598-ba49-4a3e-9a54-cc41df4d0de1" providerId="ADAL" clId="{D0FAF094-1E70-456B-935D-44641ACEBA83}" dt="2023-09-13T07:43:17.187" v="6" actId="207"/>
          <ac:spMkLst>
            <pc:docMk/>
            <pc:sldMk cId="2277688315" sldId="262"/>
            <ac:spMk id="6" creationId="{4500A180-31FA-CA0B-28ED-65AAD11595A4}"/>
          </ac:spMkLst>
        </pc:spChg>
      </pc:sldChg>
      <pc:sldChg chg="modSp mod ord setBg">
        <pc:chgData name="Kim, Max (contracted)" userId="44284598-ba49-4a3e-9a54-cc41df4d0de1" providerId="ADAL" clId="{D0FAF094-1E70-456B-935D-44641ACEBA83}" dt="2023-09-13T08:58:29.773" v="45"/>
        <pc:sldMkLst>
          <pc:docMk/>
          <pc:sldMk cId="3571420450" sldId="268"/>
        </pc:sldMkLst>
        <pc:spChg chg="mod">
          <ac:chgData name="Kim, Max (contracted)" userId="44284598-ba49-4a3e-9a54-cc41df4d0de1" providerId="ADAL" clId="{D0FAF094-1E70-456B-935D-44641ACEBA83}" dt="2023-09-13T08:13:14.268" v="38" actId="20577"/>
          <ac:spMkLst>
            <pc:docMk/>
            <pc:sldMk cId="3571420450" sldId="268"/>
            <ac:spMk id="6" creationId="{78F7A026-31D2-60B0-B76C-7DF7FAF8B94F}"/>
          </ac:spMkLst>
        </pc:spChg>
        <pc:spChg chg="mod">
          <ac:chgData name="Kim, Max (contracted)" userId="44284598-ba49-4a3e-9a54-cc41df4d0de1" providerId="ADAL" clId="{D0FAF094-1E70-456B-935D-44641ACEBA83}" dt="2023-09-13T07:54:54.824" v="29" actId="207"/>
          <ac:spMkLst>
            <pc:docMk/>
            <pc:sldMk cId="3571420450" sldId="268"/>
            <ac:spMk id="11" creationId="{F4EDCBA4-305B-D6D3-6A74-CE9C18DE58A5}"/>
          </ac:spMkLst>
        </pc:spChg>
      </pc:sldChg>
      <pc:sldChg chg="addSp delSp modSp mod ord">
        <pc:chgData name="Kim, Max (contracted)" userId="44284598-ba49-4a3e-9a54-cc41df4d0de1" providerId="ADAL" clId="{D0FAF094-1E70-456B-935D-44641ACEBA83}" dt="2023-09-13T09:02:46.781" v="51" actId="478"/>
        <pc:sldMkLst>
          <pc:docMk/>
          <pc:sldMk cId="2219683254" sldId="269"/>
        </pc:sldMkLst>
        <pc:spChg chg="mod">
          <ac:chgData name="Kim, Max (contracted)" userId="44284598-ba49-4a3e-9a54-cc41df4d0de1" providerId="ADAL" clId="{D0FAF094-1E70-456B-935D-44641ACEBA83}" dt="2023-09-13T08:59:41.773" v="50" actId="1076"/>
          <ac:spMkLst>
            <pc:docMk/>
            <pc:sldMk cId="2219683254" sldId="269"/>
            <ac:spMk id="6" creationId="{78F7A026-31D2-60B0-B76C-7DF7FAF8B94F}"/>
          </ac:spMkLst>
        </pc:spChg>
        <pc:grpChg chg="mod">
          <ac:chgData name="Kim, Max (contracted)" userId="44284598-ba49-4a3e-9a54-cc41df4d0de1" providerId="ADAL" clId="{D0FAF094-1E70-456B-935D-44641ACEBA83}" dt="2023-09-13T07:13:58.610" v="3" actId="1076"/>
          <ac:grpSpMkLst>
            <pc:docMk/>
            <pc:sldMk cId="2219683254" sldId="269"/>
            <ac:grpSpMk id="28" creationId="{2FE2453C-4D0F-FFCA-2679-0ED2D7A9FAA0}"/>
          </ac:grpSpMkLst>
        </pc:grpChg>
        <pc:picChg chg="add del mod">
          <ac:chgData name="Kim, Max (contracted)" userId="44284598-ba49-4a3e-9a54-cc41df4d0de1" providerId="ADAL" clId="{D0FAF094-1E70-456B-935D-44641ACEBA83}" dt="2023-09-13T08:59:04.758" v="49"/>
          <ac:picMkLst>
            <pc:docMk/>
            <pc:sldMk cId="2219683254" sldId="269"/>
            <ac:picMk id="8" creationId="{E7B78635-FEEE-E95B-BEF0-5EC4F8414A2F}"/>
          </ac:picMkLst>
        </pc:picChg>
        <pc:picChg chg="del">
          <ac:chgData name="Kim, Max (contracted)" userId="44284598-ba49-4a3e-9a54-cc41df4d0de1" providerId="ADAL" clId="{D0FAF094-1E70-456B-935D-44641ACEBA83}" dt="2023-09-13T09:02:46.781" v="51" actId="478"/>
          <ac:picMkLst>
            <pc:docMk/>
            <pc:sldMk cId="2219683254" sldId="269"/>
            <ac:picMk id="22" creationId="{50D4FAF1-8569-B997-1DCF-825A11E23746}"/>
          </ac:picMkLst>
        </pc:picChg>
      </pc:sldChg>
      <pc:sldChg chg="ord">
        <pc:chgData name="Kim, Max (contracted)" userId="44284598-ba49-4a3e-9a54-cc41df4d0de1" providerId="ADAL" clId="{D0FAF094-1E70-456B-935D-44641ACEBA83}" dt="2023-09-13T07:13:35.245" v="1"/>
        <pc:sldMkLst>
          <pc:docMk/>
          <pc:sldMk cId="1308713707" sldId="271"/>
        </pc:sldMkLst>
      </pc:sldChg>
      <pc:sldChg chg="add">
        <pc:chgData name="Kim, Max (contracted)" userId="44284598-ba49-4a3e-9a54-cc41df4d0de1" providerId="ADAL" clId="{D0FAF094-1E70-456B-935D-44641ACEBA83}" dt="2023-09-13T07:42:46.312" v="4"/>
        <pc:sldMkLst>
          <pc:docMk/>
          <pc:sldMk cId="3126992569" sldId="272"/>
        </pc:sldMkLst>
      </pc:sldChg>
      <pc:sldChg chg="addSp delSp modSp add mod">
        <pc:chgData name="Kim, Max (contracted)" userId="44284598-ba49-4a3e-9a54-cc41df4d0de1" providerId="ADAL" clId="{D0FAF094-1E70-456B-935D-44641ACEBA83}" dt="2023-09-13T07:44:57.767" v="19" actId="1076"/>
        <pc:sldMkLst>
          <pc:docMk/>
          <pc:sldMk cId="1579010077" sldId="273"/>
        </pc:sldMkLst>
        <pc:picChg chg="add mod">
          <ac:chgData name="Kim, Max (contracted)" userId="44284598-ba49-4a3e-9a54-cc41df4d0de1" providerId="ADAL" clId="{D0FAF094-1E70-456B-935D-44641ACEBA83}" dt="2023-09-13T07:44:57.767" v="19" actId="1076"/>
          <ac:picMkLst>
            <pc:docMk/>
            <pc:sldMk cId="1579010077" sldId="273"/>
            <ac:picMk id="3" creationId="{DC13C8D4-D32D-CB65-7D0C-5F5A78F07D7E}"/>
          </ac:picMkLst>
        </pc:picChg>
        <pc:picChg chg="del mod">
          <ac:chgData name="Kim, Max (contracted)" userId="44284598-ba49-4a3e-9a54-cc41df4d0de1" providerId="ADAL" clId="{D0FAF094-1E70-456B-935D-44641ACEBA83}" dt="2023-09-13T07:44:50.377" v="18" actId="478"/>
          <ac:picMkLst>
            <pc:docMk/>
            <pc:sldMk cId="1579010077" sldId="273"/>
            <ac:picMk id="12" creationId="{5A861A53-1B0B-3C7D-89C9-1D30F129B2FB}"/>
          </ac:picMkLst>
        </pc:picChg>
      </pc:sldChg>
      <pc:sldChg chg="modSp add mod ord">
        <pc:chgData name="Kim, Max (contracted)" userId="44284598-ba49-4a3e-9a54-cc41df4d0de1" providerId="ADAL" clId="{D0FAF094-1E70-456B-935D-44641ACEBA83}" dt="2023-09-13T07:46:14.886" v="27" actId="20578"/>
        <pc:sldMkLst>
          <pc:docMk/>
          <pc:sldMk cId="2374560515" sldId="274"/>
        </pc:sldMkLst>
        <pc:spChg chg="mod">
          <ac:chgData name="Kim, Max (contracted)" userId="44284598-ba49-4a3e-9a54-cc41df4d0de1" providerId="ADAL" clId="{D0FAF094-1E70-456B-935D-44641ACEBA83}" dt="2023-09-13T07:45:41.636" v="21" actId="207"/>
          <ac:spMkLst>
            <pc:docMk/>
            <pc:sldMk cId="2374560515" sldId="274"/>
            <ac:spMk id="2" creationId="{DAB3A382-AEBF-142B-EF7B-06DB841E1766}"/>
          </ac:spMkLst>
        </pc:spChg>
        <pc:spChg chg="mod">
          <ac:chgData name="Kim, Max (contracted)" userId="44284598-ba49-4a3e-9a54-cc41df4d0de1" providerId="ADAL" clId="{D0FAF094-1E70-456B-935D-44641ACEBA83}" dt="2023-09-13T07:45:56.675" v="23" actId="207"/>
          <ac:spMkLst>
            <pc:docMk/>
            <pc:sldMk cId="2374560515" sldId="274"/>
            <ac:spMk id="5" creationId="{8C400608-1838-D76D-8920-FB58F2408B44}"/>
          </ac:spMkLst>
        </pc:spChg>
        <pc:spChg chg="mod">
          <ac:chgData name="Kim, Max (contracted)" userId="44284598-ba49-4a3e-9a54-cc41df4d0de1" providerId="ADAL" clId="{D0FAF094-1E70-456B-935D-44641ACEBA83}" dt="2023-09-13T07:45:54.070" v="22" actId="207"/>
          <ac:spMkLst>
            <pc:docMk/>
            <pc:sldMk cId="2374560515" sldId="274"/>
            <ac:spMk id="6" creationId="{4500A180-31FA-CA0B-28ED-65AAD11595A4}"/>
          </ac:spMkLst>
        </pc:spChg>
      </pc:sldChg>
    </pc:docChg>
  </pc:docChgLst>
  <pc:docChgLst>
    <pc:chgData name="Kim, Max (contracted)" userId="44284598-ba49-4a3e-9a54-cc41df4d0de1" providerId="ADAL" clId="{68C22F43-263C-4156-BA4F-69380D922E18}"/>
    <pc:docChg chg="undo redo custSel addSld delSld modSld">
      <pc:chgData name="Kim, Max (contracted)" userId="44284598-ba49-4a3e-9a54-cc41df4d0de1" providerId="ADAL" clId="{68C22F43-263C-4156-BA4F-69380D922E18}" dt="2023-09-13T07:11:52.073" v="294"/>
      <pc:docMkLst>
        <pc:docMk/>
      </pc:docMkLst>
      <pc:sldChg chg="addSp delSp modSp mod">
        <pc:chgData name="Kim, Max (contracted)" userId="44284598-ba49-4a3e-9a54-cc41df4d0de1" providerId="ADAL" clId="{68C22F43-263C-4156-BA4F-69380D922E18}" dt="2023-09-13T06:36:32.396" v="23" actId="207"/>
        <pc:sldMkLst>
          <pc:docMk/>
          <pc:sldMk cId="1813542334" sldId="261"/>
        </pc:sldMkLst>
        <pc:spChg chg="mod">
          <ac:chgData name="Kim, Max (contracted)" userId="44284598-ba49-4a3e-9a54-cc41df4d0de1" providerId="ADAL" clId="{68C22F43-263C-4156-BA4F-69380D922E18}" dt="2023-09-13T06:35:05.420" v="15" actId="207"/>
          <ac:spMkLst>
            <pc:docMk/>
            <pc:sldMk cId="1813542334" sldId="261"/>
            <ac:spMk id="3" creationId="{4172D124-0822-DAE6-F48A-9CE552F54356}"/>
          </ac:spMkLst>
        </pc:spChg>
        <pc:spChg chg="mod">
          <ac:chgData name="Kim, Max (contracted)" userId="44284598-ba49-4a3e-9a54-cc41df4d0de1" providerId="ADAL" clId="{68C22F43-263C-4156-BA4F-69380D922E18}" dt="2023-09-13T06:35:37.201" v="17" actId="207"/>
          <ac:spMkLst>
            <pc:docMk/>
            <pc:sldMk cId="1813542334" sldId="261"/>
            <ac:spMk id="4" creationId="{2C00F55E-98A2-309B-1B34-BEBDA7239FF4}"/>
          </ac:spMkLst>
        </pc:spChg>
        <pc:spChg chg="mod">
          <ac:chgData name="Kim, Max (contracted)" userId="44284598-ba49-4a3e-9a54-cc41df4d0de1" providerId="ADAL" clId="{68C22F43-263C-4156-BA4F-69380D922E18}" dt="2023-09-13T06:36:17.430" v="19" actId="207"/>
          <ac:spMkLst>
            <pc:docMk/>
            <pc:sldMk cId="1813542334" sldId="261"/>
            <ac:spMk id="6" creationId="{78F7A026-31D2-60B0-B76C-7DF7FAF8B94F}"/>
          </ac:spMkLst>
        </pc:spChg>
        <pc:spChg chg="mod">
          <ac:chgData name="Kim, Max (contracted)" userId="44284598-ba49-4a3e-9a54-cc41df4d0de1" providerId="ADAL" clId="{68C22F43-263C-4156-BA4F-69380D922E18}" dt="2023-09-13T06:36:27.095" v="21" actId="207"/>
          <ac:spMkLst>
            <pc:docMk/>
            <pc:sldMk cId="1813542334" sldId="261"/>
            <ac:spMk id="7" creationId="{246232CC-4574-D193-28D6-69CF5E90FB86}"/>
          </ac:spMkLst>
        </pc:spChg>
        <pc:spChg chg="mod">
          <ac:chgData name="Kim, Max (contracted)" userId="44284598-ba49-4a3e-9a54-cc41df4d0de1" providerId="ADAL" clId="{68C22F43-263C-4156-BA4F-69380D922E18}" dt="2023-09-13T06:36:29.823" v="22" actId="207"/>
          <ac:spMkLst>
            <pc:docMk/>
            <pc:sldMk cId="1813542334" sldId="261"/>
            <ac:spMk id="8" creationId="{A8B0C24A-39A3-6295-A6B2-D021C0C2FDFF}"/>
          </ac:spMkLst>
        </pc:spChg>
        <pc:spChg chg="mod">
          <ac:chgData name="Kim, Max (contracted)" userId="44284598-ba49-4a3e-9a54-cc41df4d0de1" providerId="ADAL" clId="{68C22F43-263C-4156-BA4F-69380D922E18}" dt="2023-09-13T06:36:24.155" v="20" actId="207"/>
          <ac:spMkLst>
            <pc:docMk/>
            <pc:sldMk cId="1813542334" sldId="261"/>
            <ac:spMk id="11" creationId="{F4EDCBA4-305B-D6D3-6A74-CE9C18DE58A5}"/>
          </ac:spMkLst>
        </pc:spChg>
        <pc:spChg chg="mod">
          <ac:chgData name="Kim, Max (contracted)" userId="44284598-ba49-4a3e-9a54-cc41df4d0de1" providerId="ADAL" clId="{68C22F43-263C-4156-BA4F-69380D922E18}" dt="2023-09-13T06:36:32.396" v="23" actId="207"/>
          <ac:spMkLst>
            <pc:docMk/>
            <pc:sldMk cId="1813542334" sldId="261"/>
            <ac:spMk id="12" creationId="{AA74214F-137D-C9E6-F92B-F838864DEBD8}"/>
          </ac:spMkLst>
        </pc:spChg>
        <pc:picChg chg="del">
          <ac:chgData name="Kim, Max (contracted)" userId="44284598-ba49-4a3e-9a54-cc41df4d0de1" providerId="ADAL" clId="{68C22F43-263C-4156-BA4F-69380D922E18}" dt="2023-09-13T06:27:44.758" v="9" actId="478"/>
          <ac:picMkLst>
            <pc:docMk/>
            <pc:sldMk cId="1813542334" sldId="261"/>
            <ac:picMk id="5" creationId="{900BF4E3-30FA-839D-55C2-8D7705CCE5CE}"/>
          </ac:picMkLst>
        </pc:picChg>
        <pc:picChg chg="add del mod">
          <ac:chgData name="Kim, Max (contracted)" userId="44284598-ba49-4a3e-9a54-cc41df4d0de1" providerId="ADAL" clId="{68C22F43-263C-4156-BA4F-69380D922E18}" dt="2023-09-13T06:27:35.124" v="4" actId="478"/>
          <ac:picMkLst>
            <pc:docMk/>
            <pc:sldMk cId="1813542334" sldId="261"/>
            <ac:picMk id="9" creationId="{A0190FA9-C562-5BA2-90A0-DF01C2535757}"/>
          </ac:picMkLst>
        </pc:picChg>
        <pc:picChg chg="add mod">
          <ac:chgData name="Kim, Max (contracted)" userId="44284598-ba49-4a3e-9a54-cc41df4d0de1" providerId="ADAL" clId="{68C22F43-263C-4156-BA4F-69380D922E18}" dt="2023-09-13T06:27:49.147" v="10" actId="1076"/>
          <ac:picMkLst>
            <pc:docMk/>
            <pc:sldMk cId="1813542334" sldId="261"/>
            <ac:picMk id="13" creationId="{8D29399D-A73E-27DC-A479-BAD23EE0F7FC}"/>
          </ac:picMkLst>
        </pc:picChg>
      </pc:sldChg>
      <pc:sldChg chg="modSp add mod">
        <pc:chgData name="Kim, Max (contracted)" userId="44284598-ba49-4a3e-9a54-cc41df4d0de1" providerId="ADAL" clId="{68C22F43-263C-4156-BA4F-69380D922E18}" dt="2023-09-13T07:05:39.056" v="202" actId="1076"/>
        <pc:sldMkLst>
          <pc:docMk/>
          <pc:sldMk cId="2729324865" sldId="264"/>
        </pc:sldMkLst>
        <pc:spChg chg="mod">
          <ac:chgData name="Kim, Max (contracted)" userId="44284598-ba49-4a3e-9a54-cc41df4d0de1" providerId="ADAL" clId="{68C22F43-263C-4156-BA4F-69380D922E18}" dt="2023-09-13T06:51:50.016" v="85" actId="207"/>
          <ac:spMkLst>
            <pc:docMk/>
            <pc:sldMk cId="2729324865" sldId="264"/>
            <ac:spMk id="3" creationId="{4172D124-0822-DAE6-F48A-9CE552F54356}"/>
          </ac:spMkLst>
        </pc:spChg>
        <pc:spChg chg="mod">
          <ac:chgData name="Kim, Max (contracted)" userId="44284598-ba49-4a3e-9a54-cc41df4d0de1" providerId="ADAL" clId="{68C22F43-263C-4156-BA4F-69380D922E18}" dt="2023-09-13T06:53:30.357" v="95" actId="1076"/>
          <ac:spMkLst>
            <pc:docMk/>
            <pc:sldMk cId="2729324865" sldId="264"/>
            <ac:spMk id="4" creationId="{2C00F55E-98A2-309B-1B34-BEBDA7239FF4}"/>
          </ac:spMkLst>
        </pc:spChg>
        <pc:spChg chg="mod">
          <ac:chgData name="Kim, Max (contracted)" userId="44284598-ba49-4a3e-9a54-cc41df4d0de1" providerId="ADAL" clId="{68C22F43-263C-4156-BA4F-69380D922E18}" dt="2023-09-13T06:51:45.869" v="84" actId="207"/>
          <ac:spMkLst>
            <pc:docMk/>
            <pc:sldMk cId="2729324865" sldId="264"/>
            <ac:spMk id="6" creationId="{78F7A026-31D2-60B0-B76C-7DF7FAF8B94F}"/>
          </ac:spMkLst>
        </pc:spChg>
        <pc:spChg chg="mod">
          <ac:chgData name="Kim, Max (contracted)" userId="44284598-ba49-4a3e-9a54-cc41df4d0de1" providerId="ADAL" clId="{68C22F43-263C-4156-BA4F-69380D922E18}" dt="2023-09-13T06:51:02.972" v="81" actId="207"/>
          <ac:spMkLst>
            <pc:docMk/>
            <pc:sldMk cId="2729324865" sldId="264"/>
            <ac:spMk id="7" creationId="{246232CC-4574-D193-28D6-69CF5E90FB86}"/>
          </ac:spMkLst>
        </pc:spChg>
        <pc:spChg chg="mod">
          <ac:chgData name="Kim, Max (contracted)" userId="44284598-ba49-4a3e-9a54-cc41df4d0de1" providerId="ADAL" clId="{68C22F43-263C-4156-BA4F-69380D922E18}" dt="2023-09-13T06:51:13.089" v="83" actId="207"/>
          <ac:spMkLst>
            <pc:docMk/>
            <pc:sldMk cId="2729324865" sldId="264"/>
            <ac:spMk id="8" creationId="{A8B0C24A-39A3-6295-A6B2-D021C0C2FDFF}"/>
          </ac:spMkLst>
        </pc:spChg>
        <pc:spChg chg="mod">
          <ac:chgData name="Kim, Max (contracted)" userId="44284598-ba49-4a3e-9a54-cc41df4d0de1" providerId="ADAL" clId="{68C22F43-263C-4156-BA4F-69380D922E18}" dt="2023-09-13T06:50:59.192" v="80" actId="207"/>
          <ac:spMkLst>
            <pc:docMk/>
            <pc:sldMk cId="2729324865" sldId="264"/>
            <ac:spMk id="11" creationId="{F4EDCBA4-305B-D6D3-6A74-CE9C18DE58A5}"/>
          </ac:spMkLst>
        </pc:spChg>
        <pc:spChg chg="mod">
          <ac:chgData name="Kim, Max (contracted)" userId="44284598-ba49-4a3e-9a54-cc41df4d0de1" providerId="ADAL" clId="{68C22F43-263C-4156-BA4F-69380D922E18}" dt="2023-09-13T06:51:10.164" v="82" actId="207"/>
          <ac:spMkLst>
            <pc:docMk/>
            <pc:sldMk cId="2729324865" sldId="264"/>
            <ac:spMk id="12" creationId="{AA74214F-137D-C9E6-F92B-F838864DEBD8}"/>
          </ac:spMkLst>
        </pc:spChg>
        <pc:spChg chg="mod">
          <ac:chgData name="Kim, Max (contracted)" userId="44284598-ba49-4a3e-9a54-cc41df4d0de1" providerId="ADAL" clId="{68C22F43-263C-4156-BA4F-69380D922E18}" dt="2023-09-13T06:53:59.249" v="97" actId="1076"/>
          <ac:spMkLst>
            <pc:docMk/>
            <pc:sldMk cId="2729324865" sldId="264"/>
            <ac:spMk id="21" creationId="{BD3DFB5C-4F13-CF8B-E282-E371FAFD7CC1}"/>
          </ac:spMkLst>
        </pc:spChg>
        <pc:grpChg chg="mod">
          <ac:chgData name="Kim, Max (contracted)" userId="44284598-ba49-4a3e-9a54-cc41df4d0de1" providerId="ADAL" clId="{68C22F43-263C-4156-BA4F-69380D922E18}" dt="2023-09-13T06:53:37.297" v="96" actId="1076"/>
          <ac:grpSpMkLst>
            <pc:docMk/>
            <pc:sldMk cId="2729324865" sldId="264"/>
            <ac:grpSpMk id="15" creationId="{DE5C1B14-2216-2757-DF4E-F1B9A228ED7A}"/>
          </ac:grpSpMkLst>
        </pc:grpChg>
        <pc:picChg chg="mod">
          <ac:chgData name="Kim, Max (contracted)" userId="44284598-ba49-4a3e-9a54-cc41df4d0de1" providerId="ADAL" clId="{68C22F43-263C-4156-BA4F-69380D922E18}" dt="2023-09-13T07:05:39.056" v="202" actId="1076"/>
          <ac:picMkLst>
            <pc:docMk/>
            <pc:sldMk cId="2729324865" sldId="264"/>
            <ac:picMk id="13" creationId="{8D29399D-A73E-27DC-A479-BAD23EE0F7FC}"/>
          </ac:picMkLst>
        </pc:picChg>
      </pc:sldChg>
      <pc:sldChg chg="addSp delSp modSp add del mod">
        <pc:chgData name="Kim, Max (contracted)" userId="44284598-ba49-4a3e-9a54-cc41df4d0de1" providerId="ADAL" clId="{68C22F43-263C-4156-BA4F-69380D922E18}" dt="2023-09-13T06:42:20.906" v="70" actId="47"/>
        <pc:sldMkLst>
          <pc:docMk/>
          <pc:sldMk cId="3386994927" sldId="264"/>
        </pc:sldMkLst>
        <pc:spChg chg="add del mod">
          <ac:chgData name="Kim, Max (contracted)" userId="44284598-ba49-4a3e-9a54-cc41df4d0de1" providerId="ADAL" clId="{68C22F43-263C-4156-BA4F-69380D922E18}" dt="2023-09-13T06:40:17.596" v="32" actId="478"/>
          <ac:spMkLst>
            <pc:docMk/>
            <pc:sldMk cId="3386994927" sldId="264"/>
            <ac:spMk id="2" creationId="{CC9B64E9-13BC-AE6E-6DA1-197D8686DB90}"/>
          </ac:spMkLst>
        </pc:spChg>
        <pc:spChg chg="add del mod">
          <ac:chgData name="Kim, Max (contracted)" userId="44284598-ba49-4a3e-9a54-cc41df4d0de1" providerId="ADAL" clId="{68C22F43-263C-4156-BA4F-69380D922E18}" dt="2023-09-13T06:42:18.332" v="68" actId="1076"/>
          <ac:spMkLst>
            <pc:docMk/>
            <pc:sldMk cId="3386994927" sldId="264"/>
            <ac:spMk id="3" creationId="{4172D124-0822-DAE6-F48A-9CE552F54356}"/>
          </ac:spMkLst>
        </pc:spChg>
        <pc:spChg chg="ord">
          <ac:chgData name="Kim, Max (contracted)" userId="44284598-ba49-4a3e-9a54-cc41df4d0de1" providerId="ADAL" clId="{68C22F43-263C-4156-BA4F-69380D922E18}" dt="2023-09-13T06:41:56.734" v="53" actId="166"/>
          <ac:spMkLst>
            <pc:docMk/>
            <pc:sldMk cId="3386994927" sldId="264"/>
            <ac:spMk id="4" creationId="{2C00F55E-98A2-309B-1B34-BEBDA7239FF4}"/>
          </ac:spMkLst>
        </pc:spChg>
        <pc:spChg chg="add del mod ord">
          <ac:chgData name="Kim, Max (contracted)" userId="44284598-ba49-4a3e-9a54-cc41df4d0de1" providerId="ADAL" clId="{68C22F43-263C-4156-BA4F-69380D922E18}" dt="2023-09-13T06:42:18.469" v="69" actId="11529"/>
          <ac:spMkLst>
            <pc:docMk/>
            <pc:sldMk cId="3386994927" sldId="264"/>
            <ac:spMk id="5" creationId="{A80B8B6A-D2CA-F682-4720-48B0D4985C6C}"/>
          </ac:spMkLst>
        </pc:spChg>
      </pc:sldChg>
      <pc:sldChg chg="addSp delSp modSp add mod">
        <pc:chgData name="Kim, Max (contracted)" userId="44284598-ba49-4a3e-9a54-cc41df4d0de1" providerId="ADAL" clId="{68C22F43-263C-4156-BA4F-69380D922E18}" dt="2023-09-13T07:06:32.230" v="208" actId="1076"/>
        <pc:sldMkLst>
          <pc:docMk/>
          <pc:sldMk cId="3716127287" sldId="265"/>
        </pc:sldMkLst>
        <pc:spChg chg="mod">
          <ac:chgData name="Kim, Max (contracted)" userId="44284598-ba49-4a3e-9a54-cc41df4d0de1" providerId="ADAL" clId="{68C22F43-263C-4156-BA4F-69380D922E18}" dt="2023-09-13T06:59:36.895" v="153" actId="1076"/>
          <ac:spMkLst>
            <pc:docMk/>
            <pc:sldMk cId="3716127287" sldId="265"/>
            <ac:spMk id="4" creationId="{2C00F55E-98A2-309B-1B34-BEBDA7239FF4}"/>
          </ac:spMkLst>
        </pc:spChg>
        <pc:spChg chg="mod">
          <ac:chgData name="Kim, Max (contracted)" userId="44284598-ba49-4a3e-9a54-cc41df4d0de1" providerId="ADAL" clId="{68C22F43-263C-4156-BA4F-69380D922E18}" dt="2023-09-13T06:54:55.775" v="109" actId="164"/>
          <ac:spMkLst>
            <pc:docMk/>
            <pc:sldMk cId="3716127287" sldId="265"/>
            <ac:spMk id="5" creationId="{ABFDDF87-7FD0-D6F2-EA56-089D5E729482}"/>
          </ac:spMkLst>
        </pc:spChg>
        <pc:spChg chg="mod">
          <ac:chgData name="Kim, Max (contracted)" userId="44284598-ba49-4a3e-9a54-cc41df4d0de1" providerId="ADAL" clId="{68C22F43-263C-4156-BA4F-69380D922E18}" dt="2023-09-13T07:03:22.264" v="182" actId="2085"/>
          <ac:spMkLst>
            <pc:docMk/>
            <pc:sldMk cId="3716127287" sldId="265"/>
            <ac:spMk id="6" creationId="{78F7A026-31D2-60B0-B76C-7DF7FAF8B94F}"/>
          </ac:spMkLst>
        </pc:spChg>
        <pc:spChg chg="mod topLvl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7" creationId="{246232CC-4574-D193-28D6-69CF5E90FB86}"/>
          </ac:spMkLst>
        </pc:spChg>
        <pc:spChg chg="del mod topLvl">
          <ac:chgData name="Kim, Max (contracted)" userId="44284598-ba49-4a3e-9a54-cc41df4d0de1" providerId="ADAL" clId="{68C22F43-263C-4156-BA4F-69380D922E18}" dt="2023-09-13T06:56:54.776" v="125" actId="478"/>
          <ac:spMkLst>
            <pc:docMk/>
            <pc:sldMk cId="3716127287" sldId="265"/>
            <ac:spMk id="8" creationId="{A8B0C24A-39A3-6295-A6B2-D021C0C2FDFF}"/>
          </ac:spMkLst>
        </pc:spChg>
        <pc:spChg chg="mod">
          <ac:chgData name="Kim, Max (contracted)" userId="44284598-ba49-4a3e-9a54-cc41df4d0de1" providerId="ADAL" clId="{68C22F43-263C-4156-BA4F-69380D922E18}" dt="2023-09-13T06:54:55.775" v="109" actId="164"/>
          <ac:spMkLst>
            <pc:docMk/>
            <pc:sldMk cId="3716127287" sldId="265"/>
            <ac:spMk id="9" creationId="{8AFE4950-719C-34BB-0C7E-3340BCEF2298}"/>
          </ac:spMkLst>
        </pc:spChg>
        <pc:spChg chg="mod">
          <ac:chgData name="Kim, Max (contracted)" userId="44284598-ba49-4a3e-9a54-cc41df4d0de1" providerId="ADAL" clId="{68C22F43-263C-4156-BA4F-69380D922E18}" dt="2023-09-13T06:54:55.775" v="109" actId="164"/>
          <ac:spMkLst>
            <pc:docMk/>
            <pc:sldMk cId="3716127287" sldId="265"/>
            <ac:spMk id="10" creationId="{9AF6DCDC-FC04-BB4B-192A-045D2E376731}"/>
          </ac:spMkLst>
        </pc:spChg>
        <pc:spChg chg="mod topLvl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11" creationId="{F4EDCBA4-305B-D6D3-6A74-CE9C18DE58A5}"/>
          </ac:spMkLst>
        </pc:spChg>
        <pc:spChg chg="del mod topLvl">
          <ac:chgData name="Kim, Max (contracted)" userId="44284598-ba49-4a3e-9a54-cc41df4d0de1" providerId="ADAL" clId="{68C22F43-263C-4156-BA4F-69380D922E18}" dt="2023-09-13T06:56:52.340" v="122" actId="478"/>
          <ac:spMkLst>
            <pc:docMk/>
            <pc:sldMk cId="3716127287" sldId="265"/>
            <ac:spMk id="12" creationId="{AA74214F-137D-C9E6-F92B-F838864DEBD8}"/>
          </ac:spMkLst>
        </pc:spChg>
        <pc:spChg chg="mod">
          <ac:chgData name="Kim, Max (contracted)" userId="44284598-ba49-4a3e-9a54-cc41df4d0de1" providerId="ADAL" clId="{68C22F43-263C-4156-BA4F-69380D922E18}" dt="2023-09-13T06:54:55.775" v="109" actId="164"/>
          <ac:spMkLst>
            <pc:docMk/>
            <pc:sldMk cId="3716127287" sldId="265"/>
            <ac:spMk id="14" creationId="{00CA6A67-7D0F-C3E4-FBC6-515FC2350D29}"/>
          </ac:spMkLst>
        </pc:spChg>
        <pc:spChg chg="add del mod">
          <ac:chgData name="Kim, Max (contracted)" userId="44284598-ba49-4a3e-9a54-cc41df4d0de1" providerId="ADAL" clId="{68C22F43-263C-4156-BA4F-69380D922E18}" dt="2023-09-13T06:56:53.158" v="123" actId="478"/>
          <ac:spMkLst>
            <pc:docMk/>
            <pc:sldMk cId="3716127287" sldId="265"/>
            <ac:spMk id="17" creationId="{6B1F39E6-97A5-05AC-9068-262192C4AA8B}"/>
          </ac:spMkLst>
        </pc:spChg>
        <pc:spChg chg="add del mod">
          <ac:chgData name="Kim, Max (contracted)" userId="44284598-ba49-4a3e-9a54-cc41df4d0de1" providerId="ADAL" clId="{68C22F43-263C-4156-BA4F-69380D922E18}" dt="2023-09-13T06:56:56.079" v="127" actId="478"/>
          <ac:spMkLst>
            <pc:docMk/>
            <pc:sldMk cId="3716127287" sldId="265"/>
            <ac:spMk id="18" creationId="{A62E99EA-2A71-B16C-7E8C-C453902A76EB}"/>
          </ac:spMkLst>
        </pc:spChg>
        <pc:spChg chg="add del mod">
          <ac:chgData name="Kim, Max (contracted)" userId="44284598-ba49-4a3e-9a54-cc41df4d0de1" providerId="ADAL" clId="{68C22F43-263C-4156-BA4F-69380D922E18}" dt="2023-09-13T06:56:55.478" v="126" actId="478"/>
          <ac:spMkLst>
            <pc:docMk/>
            <pc:sldMk cId="3716127287" sldId="265"/>
            <ac:spMk id="19" creationId="{78AACD97-DF35-AF39-915D-52AA9FFDE3D4}"/>
          </ac:spMkLst>
        </pc:spChg>
        <pc:spChg chg="add mod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20" creationId="{23644957-CECB-367F-8B24-6E1DEED27460}"/>
          </ac:spMkLst>
        </pc:spChg>
        <pc:spChg chg="add mod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23" creationId="{1891E0A1-6D3C-BE84-4312-1A90F61AB000}"/>
          </ac:spMkLst>
        </pc:spChg>
        <pc:spChg chg="add mod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24" creationId="{53163513-83CC-8DB8-199C-BE36785EF907}"/>
          </ac:spMkLst>
        </pc:spChg>
        <pc:spChg chg="add mod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25" creationId="{75E4D00B-4045-7B51-3E9E-4EA18FEFD4BE}"/>
          </ac:spMkLst>
        </pc:spChg>
        <pc:spChg chg="add mod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26" creationId="{67F62E08-ADC2-C9AB-27E3-86891A400960}"/>
          </ac:spMkLst>
        </pc:spChg>
        <pc:spChg chg="add mod">
          <ac:chgData name="Kim, Max (contracted)" userId="44284598-ba49-4a3e-9a54-cc41df4d0de1" providerId="ADAL" clId="{68C22F43-263C-4156-BA4F-69380D922E18}" dt="2023-09-13T07:00:23.410" v="160" actId="122"/>
          <ac:spMkLst>
            <pc:docMk/>
            <pc:sldMk cId="3716127287" sldId="265"/>
            <ac:spMk id="27" creationId="{9CD189BB-4AAD-4199-FF61-F6717A056AA6}"/>
          </ac:spMkLst>
        </pc:spChg>
        <pc:grpChg chg="add del mod">
          <ac:chgData name="Kim, Max (contracted)" userId="44284598-ba49-4a3e-9a54-cc41df4d0de1" providerId="ADAL" clId="{68C22F43-263C-4156-BA4F-69380D922E18}" dt="2023-09-13T06:55:02.839" v="114"/>
          <ac:grpSpMkLst>
            <pc:docMk/>
            <pc:sldMk cId="3716127287" sldId="265"/>
            <ac:grpSpMk id="2" creationId="{4DC7B151-45CC-EEE8-57BF-7BE4B24D931D}"/>
          </ac:grpSpMkLst>
        </pc:grpChg>
        <pc:grpChg chg="del mod">
          <ac:chgData name="Kim, Max (contracted)" userId="44284598-ba49-4a3e-9a54-cc41df4d0de1" providerId="ADAL" clId="{68C22F43-263C-4156-BA4F-69380D922E18}" dt="2023-09-13T06:55:12.836" v="115" actId="165"/>
          <ac:grpSpMkLst>
            <pc:docMk/>
            <pc:sldMk cId="3716127287" sldId="265"/>
            <ac:grpSpMk id="15" creationId="{DE5C1B14-2216-2757-DF4E-F1B9A228ED7A}"/>
          </ac:grpSpMkLst>
        </pc:grpChg>
        <pc:grpChg chg="add mod">
          <ac:chgData name="Kim, Max (contracted)" userId="44284598-ba49-4a3e-9a54-cc41df4d0de1" providerId="ADAL" clId="{68C22F43-263C-4156-BA4F-69380D922E18}" dt="2023-09-13T06:54:55.775" v="109" actId="164"/>
          <ac:grpSpMkLst>
            <pc:docMk/>
            <pc:sldMk cId="3716127287" sldId="265"/>
            <ac:grpSpMk id="16" creationId="{F9B60ED5-013D-CB4F-1E67-98BA3EF6B913}"/>
          </ac:grpSpMkLst>
        </pc:grpChg>
        <pc:grpChg chg="add mod">
          <ac:chgData name="Kim, Max (contracted)" userId="44284598-ba49-4a3e-9a54-cc41df4d0de1" providerId="ADAL" clId="{68C22F43-263C-4156-BA4F-69380D922E18}" dt="2023-09-13T06:59:51.366" v="156" actId="14100"/>
          <ac:grpSpMkLst>
            <pc:docMk/>
            <pc:sldMk cId="3716127287" sldId="265"/>
            <ac:grpSpMk id="28" creationId="{2FE2453C-4D0F-FFCA-2679-0ED2D7A9FAA0}"/>
          </ac:grpSpMkLst>
        </pc:grpChg>
        <pc:picChg chg="mod">
          <ac:chgData name="Kim, Max (contracted)" userId="44284598-ba49-4a3e-9a54-cc41df4d0de1" providerId="ADAL" clId="{68C22F43-263C-4156-BA4F-69380D922E18}" dt="2023-09-13T07:06:32.230" v="208" actId="1076"/>
          <ac:picMkLst>
            <pc:docMk/>
            <pc:sldMk cId="3716127287" sldId="265"/>
            <ac:picMk id="13" creationId="{8D29399D-A73E-27DC-A479-BAD23EE0F7FC}"/>
          </ac:picMkLst>
        </pc:picChg>
      </pc:sldChg>
      <pc:sldChg chg="addSp modSp add mod">
        <pc:chgData name="Kim, Max (contracted)" userId="44284598-ba49-4a3e-9a54-cc41df4d0de1" providerId="ADAL" clId="{68C22F43-263C-4156-BA4F-69380D922E18}" dt="2023-09-13T07:06:22.045" v="207" actId="207"/>
        <pc:sldMkLst>
          <pc:docMk/>
          <pc:sldMk cId="1232665323" sldId="266"/>
        </pc:sldMkLst>
        <pc:spChg chg="add mod">
          <ac:chgData name="Kim, Max (contracted)" userId="44284598-ba49-4a3e-9a54-cc41df4d0de1" providerId="ADAL" clId="{68C22F43-263C-4156-BA4F-69380D922E18}" dt="2023-09-13T07:05:23.675" v="201" actId="2085"/>
          <ac:spMkLst>
            <pc:docMk/>
            <pc:sldMk cId="1232665323" sldId="266"/>
            <ac:spMk id="2" creationId="{D77910C8-87D5-C162-83E3-B55155E702A4}"/>
          </ac:spMkLst>
        </pc:spChg>
        <pc:spChg chg="mod ord">
          <ac:chgData name="Kim, Max (contracted)" userId="44284598-ba49-4a3e-9a54-cc41df4d0de1" providerId="ADAL" clId="{68C22F43-263C-4156-BA4F-69380D922E18}" dt="2023-09-13T07:05:23.675" v="201" actId="2085"/>
          <ac:spMkLst>
            <pc:docMk/>
            <pc:sldMk cId="1232665323" sldId="266"/>
            <ac:spMk id="6" creationId="{78F7A026-31D2-60B0-B76C-7DF7FAF8B94F}"/>
          </ac:spMkLst>
        </pc:spChg>
        <pc:spChg chg="mod">
          <ac:chgData name="Kim, Max (contracted)" userId="44284598-ba49-4a3e-9a54-cc41df4d0de1" providerId="ADAL" clId="{68C22F43-263C-4156-BA4F-69380D922E18}" dt="2023-09-13T07:06:22.045" v="207" actId="207"/>
          <ac:spMkLst>
            <pc:docMk/>
            <pc:sldMk cId="1232665323" sldId="266"/>
            <ac:spMk id="7" creationId="{246232CC-4574-D193-28D6-69CF5E90FB86}"/>
          </ac:spMkLst>
        </pc:spChg>
        <pc:grpChg chg="add mod">
          <ac:chgData name="Kim, Max (contracted)" userId="44284598-ba49-4a3e-9a54-cc41df4d0de1" providerId="ADAL" clId="{68C22F43-263C-4156-BA4F-69380D922E18}" dt="2023-09-13T07:05:49.527" v="203" actId="1076"/>
          <ac:grpSpMkLst>
            <pc:docMk/>
            <pc:sldMk cId="1232665323" sldId="266"/>
            <ac:grpSpMk id="5" creationId="{7929CEDA-0156-1FBE-CE1C-EB08310F81CA}"/>
          </ac:grpSpMkLst>
        </pc:grpChg>
        <pc:picChg chg="mod">
          <ac:chgData name="Kim, Max (contracted)" userId="44284598-ba49-4a3e-9a54-cc41df4d0de1" providerId="ADAL" clId="{68C22F43-263C-4156-BA4F-69380D922E18}" dt="2023-09-13T07:06:02.336" v="205" actId="1076"/>
          <ac:picMkLst>
            <pc:docMk/>
            <pc:sldMk cId="1232665323" sldId="266"/>
            <ac:picMk id="13" creationId="{8D29399D-A73E-27DC-A479-BAD23EE0F7FC}"/>
          </ac:picMkLst>
        </pc:picChg>
      </pc:sldChg>
      <pc:sldChg chg="delSp modSp add mod">
        <pc:chgData name="Kim, Max (contracted)" userId="44284598-ba49-4a3e-9a54-cc41df4d0de1" providerId="ADAL" clId="{68C22F43-263C-4156-BA4F-69380D922E18}" dt="2023-09-13T07:10:08.244" v="278" actId="478"/>
        <pc:sldMkLst>
          <pc:docMk/>
          <pc:sldMk cId="2990829682" sldId="267"/>
        </pc:sldMkLst>
        <pc:spChg chg="mod">
          <ac:chgData name="Kim, Max (contracted)" userId="44284598-ba49-4a3e-9a54-cc41df4d0de1" providerId="ADAL" clId="{68C22F43-263C-4156-BA4F-69380D922E18}" dt="2023-09-13T07:07:40.407" v="230" actId="207"/>
          <ac:spMkLst>
            <pc:docMk/>
            <pc:sldMk cId="2990829682" sldId="267"/>
            <ac:spMk id="2" creationId="{D77910C8-87D5-C162-83E3-B55155E702A4}"/>
          </ac:spMkLst>
        </pc:spChg>
        <pc:spChg chg="mod">
          <ac:chgData name="Kim, Max (contracted)" userId="44284598-ba49-4a3e-9a54-cc41df4d0de1" providerId="ADAL" clId="{68C22F43-263C-4156-BA4F-69380D922E18}" dt="2023-09-13T07:07:31.180" v="227" actId="207"/>
          <ac:spMkLst>
            <pc:docMk/>
            <pc:sldMk cId="2990829682" sldId="267"/>
            <ac:spMk id="3" creationId="{4172D124-0822-DAE6-F48A-9CE552F54356}"/>
          </ac:spMkLst>
        </pc:spChg>
        <pc:spChg chg="mod">
          <ac:chgData name="Kim, Max (contracted)" userId="44284598-ba49-4a3e-9a54-cc41df4d0de1" providerId="ADAL" clId="{68C22F43-263C-4156-BA4F-69380D922E18}" dt="2023-09-13T07:07:33.272" v="228" actId="207"/>
          <ac:spMkLst>
            <pc:docMk/>
            <pc:sldMk cId="2990829682" sldId="267"/>
            <ac:spMk id="4" creationId="{2C00F55E-98A2-309B-1B34-BEBDA7239FF4}"/>
          </ac:spMkLst>
        </pc:spChg>
        <pc:spChg chg="mod">
          <ac:chgData name="Kim, Max (contracted)" userId="44284598-ba49-4a3e-9a54-cc41df4d0de1" providerId="ADAL" clId="{68C22F43-263C-4156-BA4F-69380D922E18}" dt="2023-09-13T07:07:40.407" v="230" actId="207"/>
          <ac:spMkLst>
            <pc:docMk/>
            <pc:sldMk cId="2990829682" sldId="267"/>
            <ac:spMk id="6" creationId="{78F7A026-31D2-60B0-B76C-7DF7FAF8B94F}"/>
          </ac:spMkLst>
        </pc:spChg>
        <pc:spChg chg="mod">
          <ac:chgData name="Kim, Max (contracted)" userId="44284598-ba49-4a3e-9a54-cc41df4d0de1" providerId="ADAL" clId="{68C22F43-263C-4156-BA4F-69380D922E18}" dt="2023-09-13T07:09:09.485" v="257" actId="113"/>
          <ac:spMkLst>
            <pc:docMk/>
            <pc:sldMk cId="2990829682" sldId="267"/>
            <ac:spMk id="7" creationId="{246232CC-4574-D193-28D6-69CF5E90FB86}"/>
          </ac:spMkLst>
        </pc:spChg>
        <pc:spChg chg="mod">
          <ac:chgData name="Kim, Max (contracted)" userId="44284598-ba49-4a3e-9a54-cc41df4d0de1" providerId="ADAL" clId="{68C22F43-263C-4156-BA4F-69380D922E18}" dt="2023-09-13T07:09:22.908" v="263" actId="113"/>
          <ac:spMkLst>
            <pc:docMk/>
            <pc:sldMk cId="2990829682" sldId="267"/>
            <ac:spMk id="11" creationId="{F4EDCBA4-305B-D6D3-6A74-CE9C18DE58A5}"/>
          </ac:spMkLst>
        </pc:spChg>
        <pc:spChg chg="mod">
          <ac:chgData name="Kim, Max (contracted)" userId="44284598-ba49-4a3e-9a54-cc41df4d0de1" providerId="ADAL" clId="{68C22F43-263C-4156-BA4F-69380D922E18}" dt="2023-09-13T07:09:24.876" v="265" actId="113"/>
          <ac:spMkLst>
            <pc:docMk/>
            <pc:sldMk cId="2990829682" sldId="267"/>
            <ac:spMk id="20" creationId="{23644957-CECB-367F-8B24-6E1DEED27460}"/>
          </ac:spMkLst>
        </pc:spChg>
        <pc:spChg chg="mod">
          <ac:chgData name="Kim, Max (contracted)" userId="44284598-ba49-4a3e-9a54-cc41df4d0de1" providerId="ADAL" clId="{68C22F43-263C-4156-BA4F-69380D922E18}" dt="2023-09-13T07:09:26.662" v="267" actId="113"/>
          <ac:spMkLst>
            <pc:docMk/>
            <pc:sldMk cId="2990829682" sldId="267"/>
            <ac:spMk id="23" creationId="{1891E0A1-6D3C-BE84-4312-1A90F61AB000}"/>
          </ac:spMkLst>
        </pc:spChg>
        <pc:spChg chg="mod">
          <ac:chgData name="Kim, Max (contracted)" userId="44284598-ba49-4a3e-9a54-cc41df4d0de1" providerId="ADAL" clId="{68C22F43-263C-4156-BA4F-69380D922E18}" dt="2023-09-13T07:09:28.018" v="269" actId="113"/>
          <ac:spMkLst>
            <pc:docMk/>
            <pc:sldMk cId="2990829682" sldId="267"/>
            <ac:spMk id="24" creationId="{53163513-83CC-8DB8-199C-BE36785EF907}"/>
          </ac:spMkLst>
        </pc:spChg>
        <pc:spChg chg="mod">
          <ac:chgData name="Kim, Max (contracted)" userId="44284598-ba49-4a3e-9a54-cc41df4d0de1" providerId="ADAL" clId="{68C22F43-263C-4156-BA4F-69380D922E18}" dt="2023-09-13T07:08:47.924" v="249" actId="207"/>
          <ac:spMkLst>
            <pc:docMk/>
            <pc:sldMk cId="2990829682" sldId="267"/>
            <ac:spMk id="25" creationId="{75E4D00B-4045-7B51-3E9E-4EA18FEFD4BE}"/>
          </ac:spMkLst>
        </pc:spChg>
        <pc:spChg chg="mod">
          <ac:chgData name="Kim, Max (contracted)" userId="44284598-ba49-4a3e-9a54-cc41df4d0de1" providerId="ADAL" clId="{68C22F43-263C-4156-BA4F-69380D922E18}" dt="2023-09-13T07:09:11.565" v="259" actId="113"/>
          <ac:spMkLst>
            <pc:docMk/>
            <pc:sldMk cId="2990829682" sldId="267"/>
            <ac:spMk id="26" creationId="{67F62E08-ADC2-C9AB-27E3-86891A400960}"/>
          </ac:spMkLst>
        </pc:spChg>
        <pc:spChg chg="mod">
          <ac:chgData name="Kim, Max (contracted)" userId="44284598-ba49-4a3e-9a54-cc41df4d0de1" providerId="ADAL" clId="{68C22F43-263C-4156-BA4F-69380D922E18}" dt="2023-09-13T07:09:31.490" v="272" actId="207"/>
          <ac:spMkLst>
            <pc:docMk/>
            <pc:sldMk cId="2990829682" sldId="267"/>
            <ac:spMk id="27" creationId="{9CD189BB-4AAD-4199-FF61-F6717A056AA6}"/>
          </ac:spMkLst>
        </pc:spChg>
        <pc:grpChg chg="mod">
          <ac:chgData name="Kim, Max (contracted)" userId="44284598-ba49-4a3e-9a54-cc41df4d0de1" providerId="ADAL" clId="{68C22F43-263C-4156-BA4F-69380D922E18}" dt="2023-09-13T07:07:40.407" v="230" actId="207"/>
          <ac:grpSpMkLst>
            <pc:docMk/>
            <pc:sldMk cId="2990829682" sldId="267"/>
            <ac:grpSpMk id="5" creationId="{7929CEDA-0156-1FBE-CE1C-EB08310F81CA}"/>
          </ac:grpSpMkLst>
        </pc:grpChg>
        <pc:picChg chg="del">
          <ac:chgData name="Kim, Max (contracted)" userId="44284598-ba49-4a3e-9a54-cc41df4d0de1" providerId="ADAL" clId="{68C22F43-263C-4156-BA4F-69380D922E18}" dt="2023-09-13T07:10:08.244" v="278" actId="478"/>
          <ac:picMkLst>
            <pc:docMk/>
            <pc:sldMk cId="2990829682" sldId="267"/>
            <ac:picMk id="22" creationId="{50D4FAF1-8569-B997-1DCF-825A11E23746}"/>
          </ac:picMkLst>
        </pc:picChg>
      </pc:sldChg>
      <pc:sldChg chg="addSp delSp modSp add mod">
        <pc:chgData name="Kim, Max (contracted)" userId="44284598-ba49-4a3e-9a54-cc41df4d0de1" providerId="ADAL" clId="{68C22F43-263C-4156-BA4F-69380D922E18}" dt="2023-09-13T07:11:20.417" v="291" actId="1076"/>
        <pc:sldMkLst>
          <pc:docMk/>
          <pc:sldMk cId="3571420450" sldId="268"/>
        </pc:sldMkLst>
        <pc:spChg chg="mod">
          <ac:chgData name="Kim, Max (contracted)" userId="44284598-ba49-4a3e-9a54-cc41df4d0de1" providerId="ADAL" clId="{68C22F43-263C-4156-BA4F-69380D922E18}" dt="2023-09-13T07:11:17.544" v="290" actId="1076"/>
          <ac:spMkLst>
            <pc:docMk/>
            <pc:sldMk cId="3571420450" sldId="268"/>
            <ac:spMk id="4" creationId="{2C00F55E-98A2-309B-1B34-BEBDA7239FF4}"/>
          </ac:spMkLst>
        </pc:spChg>
        <pc:spChg chg="mod">
          <ac:chgData name="Kim, Max (contracted)" userId="44284598-ba49-4a3e-9a54-cc41df4d0de1" providerId="ADAL" clId="{68C22F43-263C-4156-BA4F-69380D922E18}" dt="2023-09-13T07:10:35.830" v="283" actId="207"/>
          <ac:spMkLst>
            <pc:docMk/>
            <pc:sldMk cId="3571420450" sldId="268"/>
            <ac:spMk id="6" creationId="{78F7A026-31D2-60B0-B76C-7DF7FAF8B94F}"/>
          </ac:spMkLst>
        </pc:spChg>
        <pc:spChg chg="mod">
          <ac:chgData name="Kim, Max (contracted)" userId="44284598-ba49-4a3e-9a54-cc41df4d0de1" providerId="ADAL" clId="{68C22F43-263C-4156-BA4F-69380D922E18}" dt="2023-09-13T07:10:46.929" v="287" actId="207"/>
          <ac:spMkLst>
            <pc:docMk/>
            <pc:sldMk cId="3571420450" sldId="268"/>
            <ac:spMk id="11" creationId="{F4EDCBA4-305B-D6D3-6A74-CE9C18DE58A5}"/>
          </ac:spMkLst>
        </pc:spChg>
        <pc:spChg chg="mod">
          <ac:chgData name="Kim, Max (contracted)" userId="44284598-ba49-4a3e-9a54-cc41df4d0de1" providerId="ADAL" clId="{68C22F43-263C-4156-BA4F-69380D922E18}" dt="2023-09-13T07:10:46.560" v="286" actId="207"/>
          <ac:spMkLst>
            <pc:docMk/>
            <pc:sldMk cId="3571420450" sldId="268"/>
            <ac:spMk id="20" creationId="{23644957-CECB-367F-8B24-6E1DEED27460}"/>
          </ac:spMkLst>
        </pc:spChg>
        <pc:spChg chg="mod">
          <ac:chgData name="Kim, Max (contracted)" userId="44284598-ba49-4a3e-9a54-cc41df4d0de1" providerId="ADAL" clId="{68C22F43-263C-4156-BA4F-69380D922E18}" dt="2023-09-13T07:10:27.615" v="282" actId="207"/>
          <ac:spMkLst>
            <pc:docMk/>
            <pc:sldMk cId="3571420450" sldId="268"/>
            <ac:spMk id="21" creationId="{BD3DFB5C-4F13-CF8B-E282-E371FAFD7CC1}"/>
          </ac:spMkLst>
        </pc:spChg>
        <pc:grpChg chg="mod">
          <ac:chgData name="Kim, Max (contracted)" userId="44284598-ba49-4a3e-9a54-cc41df4d0de1" providerId="ADAL" clId="{68C22F43-263C-4156-BA4F-69380D922E18}" dt="2023-09-13T07:11:20.417" v="291" actId="1076"/>
          <ac:grpSpMkLst>
            <pc:docMk/>
            <pc:sldMk cId="3571420450" sldId="268"/>
            <ac:grpSpMk id="28" creationId="{2FE2453C-4D0F-FFCA-2679-0ED2D7A9FAA0}"/>
          </ac:grpSpMkLst>
        </pc:grpChg>
        <pc:picChg chg="add mod">
          <ac:chgData name="Kim, Max (contracted)" userId="44284598-ba49-4a3e-9a54-cc41df4d0de1" providerId="ADAL" clId="{68C22F43-263C-4156-BA4F-69380D922E18}" dt="2023-09-13T07:10:22.178" v="281" actId="1076"/>
          <ac:picMkLst>
            <pc:docMk/>
            <pc:sldMk cId="3571420450" sldId="268"/>
            <ac:picMk id="9" creationId="{807938BB-FFE6-AB87-3B2E-D577B7555B82}"/>
          </ac:picMkLst>
        </pc:picChg>
        <pc:picChg chg="del">
          <ac:chgData name="Kim, Max (contracted)" userId="44284598-ba49-4a3e-9a54-cc41df4d0de1" providerId="ADAL" clId="{68C22F43-263C-4156-BA4F-69380D922E18}" dt="2023-09-13T07:10:14.987" v="280" actId="478"/>
          <ac:picMkLst>
            <pc:docMk/>
            <pc:sldMk cId="3571420450" sldId="268"/>
            <ac:picMk id="13" creationId="{8D29399D-A73E-27DC-A479-BAD23EE0F7FC}"/>
          </ac:picMkLst>
        </pc:picChg>
        <pc:picChg chg="del">
          <ac:chgData name="Kim, Max (contracted)" userId="44284598-ba49-4a3e-9a54-cc41df4d0de1" providerId="ADAL" clId="{68C22F43-263C-4156-BA4F-69380D922E18}" dt="2023-09-13T07:10:05.038" v="277" actId="478"/>
          <ac:picMkLst>
            <pc:docMk/>
            <pc:sldMk cId="3571420450" sldId="268"/>
            <ac:picMk id="22" creationId="{50D4FAF1-8569-B997-1DCF-825A11E23746}"/>
          </ac:picMkLst>
        </pc:picChg>
      </pc:sldChg>
      <pc:sldChg chg="add del">
        <pc:chgData name="Kim, Max (contracted)" userId="44284598-ba49-4a3e-9a54-cc41df4d0de1" providerId="ADAL" clId="{68C22F43-263C-4156-BA4F-69380D922E18}" dt="2023-09-13T07:09:19.668" v="261"/>
        <pc:sldMkLst>
          <pc:docMk/>
          <pc:sldMk cId="3711578963" sldId="268"/>
        </pc:sldMkLst>
      </pc:sldChg>
      <pc:sldChg chg="add">
        <pc:chgData name="Kim, Max (contracted)" userId="44284598-ba49-4a3e-9a54-cc41df4d0de1" providerId="ADAL" clId="{68C22F43-263C-4156-BA4F-69380D922E18}" dt="2023-09-13T07:11:37.672" v="292"/>
        <pc:sldMkLst>
          <pc:docMk/>
          <pc:sldMk cId="2219683254" sldId="269"/>
        </pc:sldMkLst>
      </pc:sldChg>
      <pc:sldChg chg="add">
        <pc:chgData name="Kim, Max (contracted)" userId="44284598-ba49-4a3e-9a54-cc41df4d0de1" providerId="ADAL" clId="{68C22F43-263C-4156-BA4F-69380D922E18}" dt="2023-09-13T07:11:42.858" v="293"/>
        <pc:sldMkLst>
          <pc:docMk/>
          <pc:sldMk cId="3145377603" sldId="270"/>
        </pc:sldMkLst>
      </pc:sldChg>
      <pc:sldChg chg="add">
        <pc:chgData name="Kim, Max (contracted)" userId="44284598-ba49-4a3e-9a54-cc41df4d0de1" providerId="ADAL" clId="{68C22F43-263C-4156-BA4F-69380D922E18}" dt="2023-09-13T07:11:52.073" v="294"/>
        <pc:sldMkLst>
          <pc:docMk/>
          <pc:sldMk cId="1308713707" sldId="271"/>
        </pc:sldMkLst>
      </pc:sldChg>
    </pc:docChg>
  </pc:docChgLst>
  <pc:docChgLst>
    <pc:chgData name="Shin, Allie (contracted)" userId="e9e56a77-fd17-4317-8d25-2023c1a1c058" providerId="ADAL" clId="{53C098BF-8540-4F9A-A175-DF5E452843C4}"/>
    <pc:docChg chg="undo custSel addSld delSld modSld sldOrd">
      <pc:chgData name="Shin, Allie (contracted)" userId="e9e56a77-fd17-4317-8d25-2023c1a1c058" providerId="ADAL" clId="{53C098BF-8540-4F9A-A175-DF5E452843C4}" dt="2023-09-13T06:25:04.740" v="602"/>
      <pc:docMkLst>
        <pc:docMk/>
      </pc:docMkLst>
      <pc:sldChg chg="addSp delSp modSp mod ord">
        <pc:chgData name="Shin, Allie (contracted)" userId="e9e56a77-fd17-4317-8d25-2023c1a1c058" providerId="ADAL" clId="{53C098BF-8540-4F9A-A175-DF5E452843C4}" dt="2023-09-13T05:35:33.260" v="477" actId="1076"/>
        <pc:sldMkLst>
          <pc:docMk/>
          <pc:sldMk cId="1026168110" sldId="256"/>
        </pc:sldMkLst>
        <pc:spChg chg="add del mod">
          <ac:chgData name="Shin, Allie (contracted)" userId="e9e56a77-fd17-4317-8d25-2023c1a1c058" providerId="ADAL" clId="{53C098BF-8540-4F9A-A175-DF5E452843C4}" dt="2023-09-13T05:17:46.529" v="310" actId="478"/>
          <ac:spMkLst>
            <pc:docMk/>
            <pc:sldMk cId="1026168110" sldId="256"/>
            <ac:spMk id="2" creationId="{16D9A602-21CD-C909-B104-8B9EFA8B3CB3}"/>
          </ac:spMkLst>
        </pc:spChg>
        <pc:spChg chg="add del mod">
          <ac:chgData name="Shin, Allie (contracted)" userId="e9e56a77-fd17-4317-8d25-2023c1a1c058" providerId="ADAL" clId="{53C098BF-8540-4F9A-A175-DF5E452843C4}" dt="2023-09-13T05:35:30.392" v="476" actId="478"/>
          <ac:spMkLst>
            <pc:docMk/>
            <pc:sldMk cId="1026168110" sldId="256"/>
            <ac:spMk id="3" creationId="{9F2E102A-80C1-A6D7-0942-0888053AC63D}"/>
          </ac:spMkLst>
        </pc:spChg>
        <pc:spChg chg="add del mod">
          <ac:chgData name="Shin, Allie (contracted)" userId="e9e56a77-fd17-4317-8d25-2023c1a1c058" providerId="ADAL" clId="{53C098BF-8540-4F9A-A175-DF5E452843C4}" dt="2023-09-13T05:21:07.323" v="398" actId="21"/>
          <ac:spMkLst>
            <pc:docMk/>
            <pc:sldMk cId="1026168110" sldId="256"/>
            <ac:spMk id="4" creationId="{F59A32A7-3A1B-17D1-EBFC-AD429584628F}"/>
          </ac:spMkLst>
        </pc:spChg>
        <pc:picChg chg="mod">
          <ac:chgData name="Shin, Allie (contracted)" userId="e9e56a77-fd17-4317-8d25-2023c1a1c058" providerId="ADAL" clId="{53C098BF-8540-4F9A-A175-DF5E452843C4}" dt="2023-09-13T05:35:33.260" v="477" actId="1076"/>
          <ac:picMkLst>
            <pc:docMk/>
            <pc:sldMk cId="1026168110" sldId="256"/>
            <ac:picMk id="7" creationId="{13ADA2A9-4A48-8F2C-DC76-792FF89537EB}"/>
          </ac:picMkLst>
        </pc:picChg>
      </pc:sldChg>
      <pc:sldChg chg="new del">
        <pc:chgData name="Shin, Allie (contracted)" userId="e9e56a77-fd17-4317-8d25-2023c1a1c058" providerId="ADAL" clId="{53C098BF-8540-4F9A-A175-DF5E452843C4}" dt="2023-08-31T04:07:00.890" v="1" actId="680"/>
        <pc:sldMkLst>
          <pc:docMk/>
          <pc:sldMk cId="2850597011" sldId="257"/>
        </pc:sldMkLst>
      </pc:sldChg>
      <pc:sldChg chg="addSp delSp modSp new del mod ord">
        <pc:chgData name="Shin, Allie (contracted)" userId="e9e56a77-fd17-4317-8d25-2023c1a1c058" providerId="ADAL" clId="{53C098BF-8540-4F9A-A175-DF5E452843C4}" dt="2023-09-13T05:15:38.926" v="194" actId="47"/>
        <pc:sldMkLst>
          <pc:docMk/>
          <pc:sldMk cId="3052726609" sldId="257"/>
        </pc:sldMkLst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5" creationId="{D1EEC563-CB99-8E0A-499D-D8757A705566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6" creationId="{10481240-3A5A-E8AE-BB61-EAC750C5F6E2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8" creationId="{E6A2FBE9-8B68-BD47-BFC9-1C70C2A37870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9" creationId="{40A405AA-41FC-B3E8-9D9D-4CCDDC5382E9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0" creationId="{39069C0B-B748-DF76-2E70-E8228EFBCCFD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2" creationId="{C68AEE75-10C8-E89D-8B58-296A7699FDFC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3" creationId="{8BDF4CDC-4B49-103E-8A6C-D7304EACDC4B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19" creationId="{D6E8EEBF-501E-7790-391B-D715E367F9C9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0" creationId="{0EA02693-9860-9F6C-2A83-514D727434AE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1" creationId="{2BF0A529-86DE-E7DF-C97D-73E24FDC0B72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2" creationId="{7BE9ABD2-18CA-A78B-019F-8181AB8A9810}"/>
          </ac:spMkLst>
        </pc:spChg>
        <pc:spChg chg="add del mod">
          <ac:chgData name="Shin, Allie (contracted)" userId="e9e56a77-fd17-4317-8d25-2023c1a1c058" providerId="ADAL" clId="{53C098BF-8540-4F9A-A175-DF5E452843C4}" dt="2023-08-31T04:07:11.592" v="6" actId="478"/>
          <ac:spMkLst>
            <pc:docMk/>
            <pc:sldMk cId="3052726609" sldId="257"/>
            <ac:spMk id="23" creationId="{F9674C76-D08A-2365-34EB-A9A0632ACE1C}"/>
          </ac:spMkLst>
        </pc:spChg>
        <pc:spChg chg="add del mod">
          <ac:chgData name="Shin, Allie (contracted)" userId="e9e56a77-fd17-4317-8d25-2023c1a1c058" providerId="ADAL" clId="{53C098BF-8540-4F9A-A175-DF5E452843C4}" dt="2023-08-31T04:07:24.017" v="8"/>
          <ac:spMkLst>
            <pc:docMk/>
            <pc:sldMk cId="3052726609" sldId="257"/>
            <ac:spMk id="24" creationId="{69CE5DA9-10F7-BD59-559F-ADDBA407EFB9}"/>
          </ac:spMkLst>
        </pc:sp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2" creationId="{3BEE0CBE-8125-5309-1C7F-A2AB2FF782AC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3" creationId="{AA537496-1C12-BCDB-5137-476BE4097269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4" creationId="{3461BC49-130E-4E61-AB99-F43CB6963550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7" creationId="{3F257A5B-FB87-8C8D-A792-F9EE26B9E601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16" creationId="{1983E4B2-1164-B2CA-5091-EC2E15867445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17" creationId="{74C40DB6-6B48-E6A3-B477-E3B356DB23F8}"/>
          </ac:picMkLst>
        </pc:picChg>
        <pc:picChg chg="add del mod">
          <ac:chgData name="Shin, Allie (contracted)" userId="e9e56a77-fd17-4317-8d25-2023c1a1c058" providerId="ADAL" clId="{53C098BF-8540-4F9A-A175-DF5E452843C4}" dt="2023-08-31T04:07:11.592" v="6" actId="478"/>
          <ac:picMkLst>
            <pc:docMk/>
            <pc:sldMk cId="3052726609" sldId="257"/>
            <ac:picMk id="18" creationId="{3B19FB3C-4058-ED08-6B33-D804E70C78FC}"/>
          </ac:picMkLst>
        </pc:picChg>
        <pc:picChg chg="add mod">
          <ac:chgData name="Shin, Allie (contracted)" userId="e9e56a77-fd17-4317-8d25-2023c1a1c058" providerId="ADAL" clId="{53C098BF-8540-4F9A-A175-DF5E452843C4}" dt="2023-08-31T04:07:37.378" v="11" actId="14100"/>
          <ac:picMkLst>
            <pc:docMk/>
            <pc:sldMk cId="3052726609" sldId="257"/>
            <ac:picMk id="26" creationId="{1B2C753E-B988-DA63-5BA3-C95AAAFA1955}"/>
          </ac:picMkLst>
        </pc:picChg>
        <pc:cxnChg chg="add del mod">
          <ac:chgData name="Shin, Allie (contracted)" userId="e9e56a77-fd17-4317-8d25-2023c1a1c058" providerId="ADAL" clId="{53C098BF-8540-4F9A-A175-DF5E452843C4}" dt="2023-08-31T04:07:11.592" v="6" actId="478"/>
          <ac:cxnSpMkLst>
            <pc:docMk/>
            <pc:sldMk cId="3052726609" sldId="257"/>
            <ac:cxnSpMk id="11" creationId="{C99D04C0-8235-EAFC-CC51-A584FF581D5D}"/>
          </ac:cxnSpMkLst>
        </pc:cxnChg>
        <pc:cxnChg chg="add del mod">
          <ac:chgData name="Shin, Allie (contracted)" userId="e9e56a77-fd17-4317-8d25-2023c1a1c058" providerId="ADAL" clId="{53C098BF-8540-4F9A-A175-DF5E452843C4}" dt="2023-08-31T04:07:11.592" v="6" actId="478"/>
          <ac:cxnSpMkLst>
            <pc:docMk/>
            <pc:sldMk cId="3052726609" sldId="257"/>
            <ac:cxnSpMk id="14" creationId="{B781C011-5699-6270-6D72-BC9642A8AE4F}"/>
          </ac:cxnSpMkLst>
        </pc:cxnChg>
        <pc:cxnChg chg="add del mod">
          <ac:chgData name="Shin, Allie (contracted)" userId="e9e56a77-fd17-4317-8d25-2023c1a1c058" providerId="ADAL" clId="{53C098BF-8540-4F9A-A175-DF5E452843C4}" dt="2023-08-31T04:07:11.592" v="6" actId="478"/>
          <ac:cxnSpMkLst>
            <pc:docMk/>
            <pc:sldMk cId="3052726609" sldId="257"/>
            <ac:cxnSpMk id="15" creationId="{51EF5592-7306-99BC-BD68-2340EFD2379E}"/>
          </ac:cxnSpMkLst>
        </pc:cxnChg>
      </pc:sldChg>
      <pc:sldChg chg="addSp modSp new del mod">
        <pc:chgData name="Shin, Allie (contracted)" userId="e9e56a77-fd17-4317-8d25-2023c1a1c058" providerId="ADAL" clId="{53C098BF-8540-4F9A-A175-DF5E452843C4}" dt="2023-09-13T05:15:40.614" v="195" actId="47"/>
        <pc:sldMkLst>
          <pc:docMk/>
          <pc:sldMk cId="3000757311" sldId="258"/>
        </pc:sldMkLst>
        <pc:picChg chg="add mod">
          <ac:chgData name="Shin, Allie (contracted)" userId="e9e56a77-fd17-4317-8d25-2023c1a1c058" providerId="ADAL" clId="{53C098BF-8540-4F9A-A175-DF5E452843C4}" dt="2023-08-31T04:07:56.735" v="15" actId="14100"/>
          <ac:picMkLst>
            <pc:docMk/>
            <pc:sldMk cId="3000757311" sldId="258"/>
            <ac:picMk id="3" creationId="{9557E928-F2AF-6B23-37B2-6F98157C5B66}"/>
          </ac:picMkLst>
        </pc:picChg>
      </pc:sldChg>
      <pc:sldChg chg="addSp delSp modSp new mod">
        <pc:chgData name="Shin, Allie (contracted)" userId="e9e56a77-fd17-4317-8d25-2023c1a1c058" providerId="ADAL" clId="{53C098BF-8540-4F9A-A175-DF5E452843C4}" dt="2023-09-13T06:25:04.740" v="602"/>
        <pc:sldMkLst>
          <pc:docMk/>
          <pc:sldMk cId="2507162038" sldId="259"/>
        </pc:sldMkLst>
        <pc:spChg chg="add mod">
          <ac:chgData name="Shin, Allie (contracted)" userId="e9e56a77-fd17-4317-8d25-2023c1a1c058" providerId="ADAL" clId="{53C098BF-8540-4F9A-A175-DF5E452843C4}" dt="2023-09-13T06:10:07.872" v="563" actId="207"/>
          <ac:spMkLst>
            <pc:docMk/>
            <pc:sldMk cId="2507162038" sldId="259"/>
            <ac:spMk id="3" creationId="{4172D124-0822-DAE6-F48A-9CE552F54356}"/>
          </ac:spMkLst>
        </pc:spChg>
        <pc:spChg chg="add mod">
          <ac:chgData name="Shin, Allie (contracted)" userId="e9e56a77-fd17-4317-8d25-2023c1a1c058" providerId="ADAL" clId="{53C098BF-8540-4F9A-A175-DF5E452843C4}" dt="2023-09-13T06:10:51.641" v="574" actId="207"/>
          <ac:spMkLst>
            <pc:docMk/>
            <pc:sldMk cId="2507162038" sldId="259"/>
            <ac:spMk id="4" creationId="{2C00F55E-98A2-309B-1B34-BEBDA7239FF4}"/>
          </ac:spMkLst>
        </pc:spChg>
        <pc:spChg chg="add del mod">
          <ac:chgData name="Shin, Allie (contracted)" userId="e9e56a77-fd17-4317-8d25-2023c1a1c058" providerId="ADAL" clId="{53C098BF-8540-4F9A-A175-DF5E452843C4}" dt="2023-09-13T06:08:09.680" v="528" actId="478"/>
          <ac:spMkLst>
            <pc:docMk/>
            <pc:sldMk cId="2507162038" sldId="259"/>
            <ac:spMk id="6" creationId="{78F7A026-31D2-60B0-B76C-7DF7FAF8B94F}"/>
          </ac:spMkLst>
        </pc:spChg>
        <pc:spChg chg="add mod">
          <ac:chgData name="Shin, Allie (contracted)" userId="e9e56a77-fd17-4317-8d25-2023c1a1c058" providerId="ADAL" clId="{53C098BF-8540-4F9A-A175-DF5E452843C4}" dt="2023-09-13T05:14:14.638" v="59" actId="20577"/>
          <ac:spMkLst>
            <pc:docMk/>
            <pc:sldMk cId="2507162038" sldId="259"/>
            <ac:spMk id="7" creationId="{246232CC-4574-D193-28D6-69CF5E90FB86}"/>
          </ac:spMkLst>
        </pc:spChg>
        <pc:spChg chg="add mod">
          <ac:chgData name="Shin, Allie (contracted)" userId="e9e56a77-fd17-4317-8d25-2023c1a1c058" providerId="ADAL" clId="{53C098BF-8540-4F9A-A175-DF5E452843C4}" dt="2023-09-13T05:14:13.941" v="58" actId="20577"/>
          <ac:spMkLst>
            <pc:docMk/>
            <pc:sldMk cId="2507162038" sldId="259"/>
            <ac:spMk id="8" creationId="{A8B0C24A-39A3-6295-A6B2-D021C0C2FDFF}"/>
          </ac:spMkLst>
        </pc:spChg>
        <pc:spChg chg="add mod">
          <ac:chgData name="Shin, Allie (contracted)" userId="e9e56a77-fd17-4317-8d25-2023c1a1c058" providerId="ADAL" clId="{53C098BF-8540-4F9A-A175-DF5E452843C4}" dt="2023-09-13T05:14:13.039" v="57" actId="20577"/>
          <ac:spMkLst>
            <pc:docMk/>
            <pc:sldMk cId="2507162038" sldId="259"/>
            <ac:spMk id="9" creationId="{0E61CCDE-4F01-E49B-6A29-4F6474A9429D}"/>
          </ac:spMkLst>
        </pc:spChg>
        <pc:spChg chg="add mod">
          <ac:chgData name="Shin, Allie (contracted)" userId="e9e56a77-fd17-4317-8d25-2023c1a1c058" providerId="ADAL" clId="{53C098BF-8540-4F9A-A175-DF5E452843C4}" dt="2023-09-13T05:14:12.060" v="56" actId="20577"/>
          <ac:spMkLst>
            <pc:docMk/>
            <pc:sldMk cId="2507162038" sldId="259"/>
            <ac:spMk id="10" creationId="{32301DD3-3E21-62A0-9598-6ED5CDDBA72C}"/>
          </ac:spMkLst>
        </pc:spChg>
        <pc:spChg chg="add mod">
          <ac:chgData name="Shin, Allie (contracted)" userId="e9e56a77-fd17-4317-8d25-2023c1a1c058" providerId="ADAL" clId="{53C098BF-8540-4F9A-A175-DF5E452843C4}" dt="2023-09-13T05:14:05.417" v="52" actId="20577"/>
          <ac:spMkLst>
            <pc:docMk/>
            <pc:sldMk cId="2507162038" sldId="259"/>
            <ac:spMk id="11" creationId="{F4EDCBA4-305B-D6D3-6A74-CE9C18DE58A5}"/>
          </ac:spMkLst>
        </pc:spChg>
        <pc:spChg chg="add mod">
          <ac:chgData name="Shin, Allie (contracted)" userId="e9e56a77-fd17-4317-8d25-2023c1a1c058" providerId="ADAL" clId="{53C098BF-8540-4F9A-A175-DF5E452843C4}" dt="2023-09-13T05:14:06.807" v="53" actId="20577"/>
          <ac:spMkLst>
            <pc:docMk/>
            <pc:sldMk cId="2507162038" sldId="259"/>
            <ac:spMk id="12" creationId="{AA74214F-137D-C9E6-F92B-F838864DEBD8}"/>
          </ac:spMkLst>
        </pc:spChg>
        <pc:spChg chg="add mod">
          <ac:chgData name="Shin, Allie (contracted)" userId="e9e56a77-fd17-4317-8d25-2023c1a1c058" providerId="ADAL" clId="{53C098BF-8540-4F9A-A175-DF5E452843C4}" dt="2023-09-13T05:14:07.831" v="54" actId="20577"/>
          <ac:spMkLst>
            <pc:docMk/>
            <pc:sldMk cId="2507162038" sldId="259"/>
            <ac:spMk id="13" creationId="{FC63A7F7-32A3-3615-7E95-9CA8D7383747}"/>
          </ac:spMkLst>
        </pc:spChg>
        <pc:spChg chg="add mod">
          <ac:chgData name="Shin, Allie (contracted)" userId="e9e56a77-fd17-4317-8d25-2023c1a1c058" providerId="ADAL" clId="{53C098BF-8540-4F9A-A175-DF5E452843C4}" dt="2023-09-13T05:14:10.497" v="55" actId="20577"/>
          <ac:spMkLst>
            <pc:docMk/>
            <pc:sldMk cId="2507162038" sldId="259"/>
            <ac:spMk id="14" creationId="{B83B4294-E82B-DBC8-9033-114BD4F8D22D}"/>
          </ac:spMkLst>
        </pc:spChg>
        <pc:spChg chg="add del mod">
          <ac:chgData name="Shin, Allie (contracted)" userId="e9e56a77-fd17-4317-8d25-2023c1a1c058" providerId="ADAL" clId="{53C098BF-8540-4F9A-A175-DF5E452843C4}" dt="2023-09-13T05:33:33.269" v="474" actId="478"/>
          <ac:spMkLst>
            <pc:docMk/>
            <pc:sldMk cId="2507162038" sldId="259"/>
            <ac:spMk id="16" creationId="{529C0A43-BF61-2434-B88F-81A207B7FF0F}"/>
          </ac:spMkLst>
        </pc:spChg>
        <pc:spChg chg="add del mod">
          <ac:chgData name="Shin, Allie (contracted)" userId="e9e56a77-fd17-4317-8d25-2023c1a1c058" providerId="ADAL" clId="{53C098BF-8540-4F9A-A175-DF5E452843C4}" dt="2023-09-13T05:33:13.896" v="471" actId="21"/>
          <ac:spMkLst>
            <pc:docMk/>
            <pc:sldMk cId="2507162038" sldId="259"/>
            <ac:spMk id="17" creationId="{7E814954-33FA-3110-736F-20473E519260}"/>
          </ac:spMkLst>
        </pc:spChg>
        <pc:spChg chg="add mod">
          <ac:chgData name="Shin, Allie (contracted)" userId="e9e56a77-fd17-4317-8d25-2023c1a1c058" providerId="ADAL" clId="{53C098BF-8540-4F9A-A175-DF5E452843C4}" dt="2023-09-13T05:33:34.186" v="475"/>
          <ac:spMkLst>
            <pc:docMk/>
            <pc:sldMk cId="2507162038" sldId="259"/>
            <ac:spMk id="18" creationId="{AF416A54-AFD5-F396-11B9-73652BC7773A}"/>
          </ac:spMkLst>
        </pc:spChg>
        <pc:spChg chg="add mod">
          <ac:chgData name="Shin, Allie (contracted)" userId="e9e56a77-fd17-4317-8d25-2023c1a1c058" providerId="ADAL" clId="{53C098BF-8540-4F9A-A175-DF5E452843C4}" dt="2023-09-13T06:10:12.467" v="564" actId="207"/>
          <ac:spMkLst>
            <pc:docMk/>
            <pc:sldMk cId="2507162038" sldId="259"/>
            <ac:spMk id="19" creationId="{CA90AA0C-013B-E956-F078-219A2EABF9EB}"/>
          </ac:spMkLst>
        </pc:spChg>
        <pc:grpChg chg="add mod">
          <ac:chgData name="Shin, Allie (contracted)" userId="e9e56a77-fd17-4317-8d25-2023c1a1c058" providerId="ADAL" clId="{53C098BF-8540-4F9A-A175-DF5E452843C4}" dt="2023-09-13T06:08:40.618" v="538" actId="1076"/>
          <ac:grpSpMkLst>
            <pc:docMk/>
            <pc:sldMk cId="2507162038" sldId="259"/>
            <ac:grpSpMk id="15" creationId="{DE5C1B14-2216-2757-DF4E-F1B9A228ED7A}"/>
          </ac:grpSpMkLst>
        </pc:grpChg>
        <pc:picChg chg="add del mod">
          <ac:chgData name="Shin, Allie (contracted)" userId="e9e56a77-fd17-4317-8d25-2023c1a1c058" providerId="ADAL" clId="{53C098BF-8540-4F9A-A175-DF5E452843C4}" dt="2023-09-13T05:10:10.173" v="19"/>
          <ac:picMkLst>
            <pc:docMk/>
            <pc:sldMk cId="2507162038" sldId="259"/>
            <ac:picMk id="2" creationId="{B9976008-60BB-D1C4-ADAB-C8F584DB8D96}"/>
          </ac:picMkLst>
        </pc:picChg>
        <pc:picChg chg="add del mod">
          <ac:chgData name="Shin, Allie (contracted)" userId="e9e56a77-fd17-4317-8d25-2023c1a1c058" providerId="ADAL" clId="{53C098BF-8540-4F9A-A175-DF5E452843C4}" dt="2023-09-13T06:08:20.511" v="533" actId="478"/>
          <ac:picMkLst>
            <pc:docMk/>
            <pc:sldMk cId="2507162038" sldId="259"/>
            <ac:picMk id="5" creationId="{900BF4E3-30FA-839D-55C2-8D7705CCE5CE}"/>
          </ac:picMkLst>
        </pc:picChg>
        <pc:picChg chg="add del mod">
          <ac:chgData name="Shin, Allie (contracted)" userId="e9e56a77-fd17-4317-8d25-2023c1a1c058" providerId="ADAL" clId="{53C098BF-8540-4F9A-A175-DF5E452843C4}" dt="2023-09-13T06:24:52.874" v="597" actId="478"/>
          <ac:picMkLst>
            <pc:docMk/>
            <pc:sldMk cId="2507162038" sldId="259"/>
            <ac:picMk id="20" creationId="{85940E40-B679-0D0E-7C1A-223E933CA98E}"/>
          </ac:picMkLst>
        </pc:picChg>
        <pc:picChg chg="add del mod">
          <ac:chgData name="Shin, Allie (contracted)" userId="e9e56a77-fd17-4317-8d25-2023c1a1c058" providerId="ADAL" clId="{53C098BF-8540-4F9A-A175-DF5E452843C4}" dt="2023-09-13T06:10:13.991" v="565" actId="478"/>
          <ac:picMkLst>
            <pc:docMk/>
            <pc:sldMk cId="2507162038" sldId="259"/>
            <ac:picMk id="21" creationId="{3858BEE6-E716-A334-23B2-3D05D95371E9}"/>
          </ac:picMkLst>
        </pc:picChg>
        <pc:picChg chg="add del mod">
          <ac:chgData name="Shin, Allie (contracted)" userId="e9e56a77-fd17-4317-8d25-2023c1a1c058" providerId="ADAL" clId="{53C098BF-8540-4F9A-A175-DF5E452843C4}" dt="2023-09-13T06:10:55.564" v="575" actId="21"/>
          <ac:picMkLst>
            <pc:docMk/>
            <pc:sldMk cId="2507162038" sldId="259"/>
            <ac:picMk id="22" creationId="{1E54BD35-9915-E453-8EBD-0E685A68C2DC}"/>
          </ac:picMkLst>
        </pc:picChg>
        <pc:picChg chg="add mod">
          <ac:chgData name="Shin, Allie (contracted)" userId="e9e56a77-fd17-4317-8d25-2023c1a1c058" providerId="ADAL" clId="{53C098BF-8540-4F9A-A175-DF5E452843C4}" dt="2023-09-13T06:25:04.740" v="602"/>
          <ac:picMkLst>
            <pc:docMk/>
            <pc:sldMk cId="2507162038" sldId="259"/>
            <ac:picMk id="23" creationId="{C048DD0A-C7E3-1168-F676-816D41AC2CB6}"/>
          </ac:picMkLst>
        </pc:picChg>
      </pc:sldChg>
      <pc:sldChg chg="new del">
        <pc:chgData name="Shin, Allie (contracted)" userId="e9e56a77-fd17-4317-8d25-2023c1a1c058" providerId="ADAL" clId="{53C098BF-8540-4F9A-A175-DF5E452843C4}" dt="2023-09-13T05:14:22.252" v="61" actId="47"/>
        <pc:sldMkLst>
          <pc:docMk/>
          <pc:sldMk cId="1503586179" sldId="260"/>
        </pc:sldMkLst>
      </pc:sldChg>
      <pc:sldChg chg="addSp delSp modSp add mod ord">
        <pc:chgData name="Shin, Allie (contracted)" userId="e9e56a77-fd17-4317-8d25-2023c1a1c058" providerId="ADAL" clId="{53C098BF-8540-4F9A-A175-DF5E452843C4}" dt="2023-09-13T06:11:03.565" v="577" actId="207"/>
        <pc:sldMkLst>
          <pc:docMk/>
          <pc:sldMk cId="1813542334" sldId="261"/>
        </pc:sldMkLst>
        <pc:spChg chg="add del mod">
          <ac:chgData name="Shin, Allie (contracted)" userId="e9e56a77-fd17-4317-8d25-2023c1a1c058" providerId="ADAL" clId="{53C098BF-8540-4F9A-A175-DF5E452843C4}" dt="2023-09-13T05:33:04.931" v="466" actId="478"/>
          <ac:spMkLst>
            <pc:docMk/>
            <pc:sldMk cId="1813542334" sldId="261"/>
            <ac:spMk id="2" creationId="{B1E35520-C1D5-FFF3-4036-9B42294516E7}"/>
          </ac:spMkLst>
        </pc:spChg>
        <pc:spChg chg="mod">
          <ac:chgData name="Shin, Allie (contracted)" userId="e9e56a77-fd17-4317-8d25-2023c1a1c058" providerId="ADAL" clId="{53C098BF-8540-4F9A-A175-DF5E452843C4}" dt="2023-09-13T06:09:40.853" v="551" actId="207"/>
          <ac:spMkLst>
            <pc:docMk/>
            <pc:sldMk cId="1813542334" sldId="261"/>
            <ac:spMk id="3" creationId="{4172D124-0822-DAE6-F48A-9CE552F54356}"/>
          </ac:spMkLst>
        </pc:spChg>
        <pc:spChg chg="add del mod">
          <ac:chgData name="Shin, Allie (contracted)" userId="e9e56a77-fd17-4317-8d25-2023c1a1c058" providerId="ADAL" clId="{53C098BF-8540-4F9A-A175-DF5E452843C4}" dt="2023-09-13T06:11:03.565" v="577" actId="207"/>
          <ac:spMkLst>
            <pc:docMk/>
            <pc:sldMk cId="1813542334" sldId="261"/>
            <ac:spMk id="4" creationId="{2C00F55E-98A2-309B-1B34-BEBDA7239FF4}"/>
          </ac:spMkLst>
        </pc:spChg>
        <pc:spChg chg="mod">
          <ac:chgData name="Shin, Allie (contracted)" userId="e9e56a77-fd17-4317-8d25-2023c1a1c058" providerId="ADAL" clId="{53C098BF-8540-4F9A-A175-DF5E452843C4}" dt="2023-09-13T06:09:44.730" v="552" actId="207"/>
          <ac:spMkLst>
            <pc:docMk/>
            <pc:sldMk cId="1813542334" sldId="261"/>
            <ac:spMk id="6" creationId="{78F7A026-31D2-60B0-B76C-7DF7FAF8B94F}"/>
          </ac:spMkLst>
        </pc:spChg>
        <pc:spChg chg="mod">
          <ac:chgData name="Shin, Allie (contracted)" userId="e9e56a77-fd17-4317-8d25-2023c1a1c058" providerId="ADAL" clId="{53C098BF-8540-4F9A-A175-DF5E452843C4}" dt="2023-09-13T05:15:23.104" v="159" actId="20577"/>
          <ac:spMkLst>
            <pc:docMk/>
            <pc:sldMk cId="1813542334" sldId="261"/>
            <ac:spMk id="7" creationId="{246232CC-4574-D193-28D6-69CF5E90FB86}"/>
          </ac:spMkLst>
        </pc:spChg>
        <pc:spChg chg="mod">
          <ac:chgData name="Shin, Allie (contracted)" userId="e9e56a77-fd17-4317-8d25-2023c1a1c058" providerId="ADAL" clId="{53C098BF-8540-4F9A-A175-DF5E452843C4}" dt="2023-09-13T05:15:35.481" v="193" actId="20577"/>
          <ac:spMkLst>
            <pc:docMk/>
            <pc:sldMk cId="1813542334" sldId="261"/>
            <ac:spMk id="8" creationId="{A8B0C24A-39A3-6295-A6B2-D021C0C2FDFF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9" creationId="{0E61CCDE-4F01-E49B-6A29-4F6474A9429D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10" creationId="{32301DD3-3E21-62A0-9598-6ED5CDDBA72C}"/>
          </ac:spMkLst>
        </pc:spChg>
        <pc:spChg chg="mod">
          <ac:chgData name="Shin, Allie (contracted)" userId="e9e56a77-fd17-4317-8d25-2023c1a1c058" providerId="ADAL" clId="{53C098BF-8540-4F9A-A175-DF5E452843C4}" dt="2023-09-13T05:14:48.784" v="99" actId="113"/>
          <ac:spMkLst>
            <pc:docMk/>
            <pc:sldMk cId="1813542334" sldId="261"/>
            <ac:spMk id="11" creationId="{F4EDCBA4-305B-D6D3-6A74-CE9C18DE58A5}"/>
          </ac:spMkLst>
        </pc:spChg>
        <pc:spChg chg="mod">
          <ac:chgData name="Shin, Allie (contracted)" userId="e9e56a77-fd17-4317-8d25-2023c1a1c058" providerId="ADAL" clId="{53C098BF-8540-4F9A-A175-DF5E452843C4}" dt="2023-09-13T05:15:09.221" v="139" actId="2711"/>
          <ac:spMkLst>
            <pc:docMk/>
            <pc:sldMk cId="1813542334" sldId="261"/>
            <ac:spMk id="12" creationId="{AA74214F-137D-C9E6-F92B-F838864DEBD8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13" creationId="{FC63A7F7-32A3-3615-7E95-9CA8D7383747}"/>
          </ac:spMkLst>
        </pc:spChg>
        <pc:spChg chg="del">
          <ac:chgData name="Shin, Allie (contracted)" userId="e9e56a77-fd17-4317-8d25-2023c1a1c058" providerId="ADAL" clId="{53C098BF-8540-4F9A-A175-DF5E452843C4}" dt="2023-09-13T05:14:33.157" v="73" actId="478"/>
          <ac:spMkLst>
            <pc:docMk/>
            <pc:sldMk cId="1813542334" sldId="261"/>
            <ac:spMk id="14" creationId="{B83B4294-E82B-DBC8-9033-114BD4F8D22D}"/>
          </ac:spMkLst>
        </pc:spChg>
        <pc:spChg chg="add del mod">
          <ac:chgData name="Shin, Allie (contracted)" userId="e9e56a77-fd17-4317-8d25-2023c1a1c058" providerId="ADAL" clId="{53C098BF-8540-4F9A-A175-DF5E452843C4}" dt="2023-09-13T05:33:09.388" v="468" actId="21"/>
          <ac:spMkLst>
            <pc:docMk/>
            <pc:sldMk cId="1813542334" sldId="261"/>
            <ac:spMk id="20" creationId="{761CB742-1B37-0290-4B80-B5A1ADC41C0B}"/>
          </ac:spMkLst>
        </pc:spChg>
        <pc:spChg chg="add mod">
          <ac:chgData name="Shin, Allie (contracted)" userId="e9e56a77-fd17-4317-8d25-2023c1a1c058" providerId="ADAL" clId="{53C098BF-8540-4F9A-A175-DF5E452843C4}" dt="2023-09-13T05:33:19.840" v="473" actId="207"/>
          <ac:spMkLst>
            <pc:docMk/>
            <pc:sldMk cId="1813542334" sldId="261"/>
            <ac:spMk id="21" creationId="{BD3DFB5C-4F13-CF8B-E282-E371FAFD7CC1}"/>
          </ac:spMkLst>
        </pc:spChg>
        <pc:grpChg chg="mod">
          <ac:chgData name="Shin, Allie (contracted)" userId="e9e56a77-fd17-4317-8d25-2023c1a1c058" providerId="ADAL" clId="{53C098BF-8540-4F9A-A175-DF5E452843C4}" dt="2023-09-13T05:14:41.442" v="76" actId="1076"/>
          <ac:grpSpMkLst>
            <pc:docMk/>
            <pc:sldMk cId="1813542334" sldId="261"/>
            <ac:grpSpMk id="15" creationId="{DE5C1B14-2216-2757-DF4E-F1B9A228ED7A}"/>
          </ac:grpSpMkLst>
        </pc:grpChg>
        <pc:picChg chg="add del mod">
          <ac:chgData name="Shin, Allie (contracted)" userId="e9e56a77-fd17-4317-8d25-2023c1a1c058" providerId="ADAL" clId="{53C098BF-8540-4F9A-A175-DF5E452843C4}" dt="2023-09-13T05:17:31.882" v="304" actId="478"/>
          <ac:picMkLst>
            <pc:docMk/>
            <pc:sldMk cId="1813542334" sldId="261"/>
            <ac:picMk id="17" creationId="{1001864B-710E-511F-FA10-99C3D28CF4BB}"/>
          </ac:picMkLst>
        </pc:picChg>
        <pc:picChg chg="add del">
          <ac:chgData name="Shin, Allie (contracted)" userId="e9e56a77-fd17-4317-8d25-2023c1a1c058" providerId="ADAL" clId="{53C098BF-8540-4F9A-A175-DF5E452843C4}" dt="2023-09-13T05:17:42.210" v="307" actId="478"/>
          <ac:picMkLst>
            <pc:docMk/>
            <pc:sldMk cId="1813542334" sldId="261"/>
            <ac:picMk id="19" creationId="{66860924-1DC7-3DF0-59C3-ACE2B119C49F}"/>
          </ac:picMkLst>
        </pc:picChg>
        <pc:picChg chg="add mod">
          <ac:chgData name="Shin, Allie (contracted)" userId="e9e56a77-fd17-4317-8d25-2023c1a1c058" providerId="ADAL" clId="{53C098BF-8540-4F9A-A175-DF5E452843C4}" dt="2023-09-13T06:09:52.447" v="555" actId="1076"/>
          <ac:picMkLst>
            <pc:docMk/>
            <pc:sldMk cId="1813542334" sldId="261"/>
            <ac:picMk id="22" creationId="{50D4FAF1-8569-B997-1DCF-825A11E23746}"/>
          </ac:picMkLst>
        </pc:picChg>
      </pc:sldChg>
      <pc:sldChg chg="addSp delSp modSp add mod ord">
        <pc:chgData name="Shin, Allie (contracted)" userId="e9e56a77-fd17-4317-8d25-2023c1a1c058" providerId="ADAL" clId="{53C098BF-8540-4F9A-A175-DF5E452843C4}" dt="2023-09-13T06:24:49.017" v="595"/>
        <pc:sldMkLst>
          <pc:docMk/>
          <pc:sldMk cId="2277688315" sldId="262"/>
        </pc:sldMkLst>
        <pc:spChg chg="add mod">
          <ac:chgData name="Shin, Allie (contracted)" userId="e9e56a77-fd17-4317-8d25-2023c1a1c058" providerId="ADAL" clId="{53C098BF-8540-4F9A-A175-DF5E452843C4}" dt="2023-09-13T05:17:53.705" v="312" actId="207"/>
          <ac:spMkLst>
            <pc:docMk/>
            <pc:sldMk cId="2277688315" sldId="262"/>
            <ac:spMk id="2" creationId="{DAB3A382-AEBF-142B-EF7B-06DB841E1766}"/>
          </ac:spMkLst>
        </pc:spChg>
        <pc:spChg chg="add mod">
          <ac:chgData name="Shin, Allie (contracted)" userId="e9e56a77-fd17-4317-8d25-2023c1a1c058" providerId="ADAL" clId="{53C098BF-8540-4F9A-A175-DF5E452843C4}" dt="2023-09-13T05:18:32.845" v="323" actId="208"/>
          <ac:spMkLst>
            <pc:docMk/>
            <pc:sldMk cId="2277688315" sldId="262"/>
            <ac:spMk id="5" creationId="{8C400608-1838-D76D-8920-FB58F2408B44}"/>
          </ac:spMkLst>
        </pc:spChg>
        <pc:spChg chg="add mod">
          <ac:chgData name="Shin, Allie (contracted)" userId="e9e56a77-fd17-4317-8d25-2023c1a1c058" providerId="ADAL" clId="{53C098BF-8540-4F9A-A175-DF5E452843C4}" dt="2023-09-13T05:18:45.402" v="329" actId="208"/>
          <ac:spMkLst>
            <pc:docMk/>
            <pc:sldMk cId="2277688315" sldId="262"/>
            <ac:spMk id="6" creationId="{4500A180-31FA-CA0B-28ED-65AAD11595A4}"/>
          </ac:spMkLst>
        </pc:spChg>
        <pc:spChg chg="add mod">
          <ac:chgData name="Shin, Allie (contracted)" userId="e9e56a77-fd17-4317-8d25-2023c1a1c058" providerId="ADAL" clId="{53C098BF-8540-4F9A-A175-DF5E452843C4}" dt="2023-09-13T05:32:48.359" v="463" actId="1076"/>
          <ac:spMkLst>
            <pc:docMk/>
            <pc:sldMk cId="2277688315" sldId="262"/>
            <ac:spMk id="8" creationId="{7531B3EA-0E54-3189-3316-4ACACFCE2F3F}"/>
          </ac:spMkLst>
        </pc:spChg>
        <pc:spChg chg="add del mod">
          <ac:chgData name="Shin, Allie (contracted)" userId="e9e56a77-fd17-4317-8d25-2023c1a1c058" providerId="ADAL" clId="{53C098BF-8540-4F9A-A175-DF5E452843C4}" dt="2023-09-13T05:21:03.972" v="395" actId="21"/>
          <ac:spMkLst>
            <pc:docMk/>
            <pc:sldMk cId="2277688315" sldId="262"/>
            <ac:spMk id="9" creationId="{F5036EAD-1957-C0E0-D6C9-E595F527C582}"/>
          </ac:spMkLst>
        </pc:spChg>
        <pc:spChg chg="add mod">
          <ac:chgData name="Shin, Allie (contracted)" userId="e9e56a77-fd17-4317-8d25-2023c1a1c058" providerId="ADAL" clId="{53C098BF-8540-4F9A-A175-DF5E452843C4}" dt="2023-09-13T05:21:07.946" v="399"/>
          <ac:spMkLst>
            <pc:docMk/>
            <pc:sldMk cId="2277688315" sldId="262"/>
            <ac:spMk id="10" creationId="{462620B3-A6AF-475E-2989-B082C751B79C}"/>
          </ac:spMkLst>
        </pc:spChg>
        <pc:spChg chg="add mod">
          <ac:chgData name="Shin, Allie (contracted)" userId="e9e56a77-fd17-4317-8d25-2023c1a1c058" providerId="ADAL" clId="{53C098BF-8540-4F9A-A175-DF5E452843C4}" dt="2023-09-13T05:22:32.087" v="423" actId="1076"/>
          <ac:spMkLst>
            <pc:docMk/>
            <pc:sldMk cId="2277688315" sldId="262"/>
            <ac:spMk id="13" creationId="{6CA0D910-B29D-A51C-159B-BB018A055579}"/>
          </ac:spMkLst>
        </pc:spChg>
        <pc:spChg chg="add mod">
          <ac:chgData name="Shin, Allie (contracted)" userId="e9e56a77-fd17-4317-8d25-2023c1a1c058" providerId="ADAL" clId="{53C098BF-8540-4F9A-A175-DF5E452843C4}" dt="2023-09-13T05:22:38.576" v="430" actId="20577"/>
          <ac:spMkLst>
            <pc:docMk/>
            <pc:sldMk cId="2277688315" sldId="262"/>
            <ac:spMk id="14" creationId="{521291A5-4EF4-C5E3-0BC8-05CB77FBB6B7}"/>
          </ac:spMkLst>
        </pc:spChg>
        <pc:spChg chg="add mod">
          <ac:chgData name="Shin, Allie (contracted)" userId="e9e56a77-fd17-4317-8d25-2023c1a1c058" providerId="ADAL" clId="{53C098BF-8540-4F9A-A175-DF5E452843C4}" dt="2023-09-13T05:22:51.765" v="450" actId="14100"/>
          <ac:spMkLst>
            <pc:docMk/>
            <pc:sldMk cId="2277688315" sldId="262"/>
            <ac:spMk id="15" creationId="{332F5AC5-257F-D5E1-243F-5DC148B42F27}"/>
          </ac:spMkLst>
        </pc:spChg>
        <pc:spChg chg="add mod">
          <ac:chgData name="Shin, Allie (contracted)" userId="e9e56a77-fd17-4317-8d25-2023c1a1c058" providerId="ADAL" clId="{53C098BF-8540-4F9A-A175-DF5E452843C4}" dt="2023-09-13T05:23:01.704" v="459"/>
          <ac:spMkLst>
            <pc:docMk/>
            <pc:sldMk cId="2277688315" sldId="262"/>
            <ac:spMk id="16" creationId="{411F88DC-EDAF-1173-5E04-F0B871F261C9}"/>
          </ac:spMkLst>
        </pc:spChg>
        <pc:picChg chg="add del">
          <ac:chgData name="Shin, Allie (contracted)" userId="e9e56a77-fd17-4317-8d25-2023c1a1c058" providerId="ADAL" clId="{53C098BF-8540-4F9A-A175-DF5E452843C4}" dt="2023-09-13T05:18:03.065" v="313" actId="478"/>
          <ac:picMkLst>
            <pc:docMk/>
            <pc:sldMk cId="2277688315" sldId="262"/>
            <ac:picMk id="4" creationId="{F99ABB9B-126D-AA85-5DCF-02DF666C24C3}"/>
          </ac:picMkLst>
        </pc:picChg>
        <pc:picChg chg="del mod">
          <ac:chgData name="Shin, Allie (contracted)" userId="e9e56a77-fd17-4317-8d25-2023c1a1c058" providerId="ADAL" clId="{53C098BF-8540-4F9A-A175-DF5E452843C4}" dt="2023-09-13T05:16:54.701" v="293" actId="478"/>
          <ac:picMkLst>
            <pc:docMk/>
            <pc:sldMk cId="2277688315" sldId="262"/>
            <ac:picMk id="7" creationId="{13ADA2A9-4A48-8F2C-DC76-792FF89537EB}"/>
          </ac:picMkLst>
        </pc:picChg>
        <pc:picChg chg="add del mod">
          <ac:chgData name="Shin, Allie (contracted)" userId="e9e56a77-fd17-4317-8d25-2023c1a1c058" providerId="ADAL" clId="{53C098BF-8540-4F9A-A175-DF5E452843C4}" dt="2023-09-13T05:21:47.804" v="405" actId="478"/>
          <ac:picMkLst>
            <pc:docMk/>
            <pc:sldMk cId="2277688315" sldId="262"/>
            <ac:picMk id="11" creationId="{BB0C04F6-6658-1AE0-6A60-7A7D755A0A22}"/>
          </ac:picMkLst>
        </pc:picChg>
        <pc:picChg chg="add mod modCrop">
          <ac:chgData name="Shin, Allie (contracted)" userId="e9e56a77-fd17-4317-8d25-2023c1a1c058" providerId="ADAL" clId="{53C098BF-8540-4F9A-A175-DF5E452843C4}" dt="2023-09-13T05:21:44.861" v="404" actId="732"/>
          <ac:picMkLst>
            <pc:docMk/>
            <pc:sldMk cId="2277688315" sldId="262"/>
            <ac:picMk id="12" creationId="{5A861A53-1B0B-3C7D-89C9-1D30F129B2FB}"/>
          </ac:picMkLst>
        </pc:picChg>
        <pc:picChg chg="add del mod">
          <ac:chgData name="Shin, Allie (contracted)" userId="e9e56a77-fd17-4317-8d25-2023c1a1c058" providerId="ADAL" clId="{53C098BF-8540-4F9A-A175-DF5E452843C4}" dt="2023-09-13T06:24:49.017" v="595"/>
          <ac:picMkLst>
            <pc:docMk/>
            <pc:sldMk cId="2277688315" sldId="262"/>
            <ac:picMk id="18" creationId="{20FD4A59-A7EF-E91E-4C1D-178C7645FB34}"/>
          </ac:picMkLst>
        </pc:picChg>
        <pc:picChg chg="add del mod">
          <ac:chgData name="Shin, Allie (contracted)" userId="e9e56a77-fd17-4317-8d25-2023c1a1c058" providerId="ADAL" clId="{53C098BF-8540-4F9A-A175-DF5E452843C4}" dt="2023-09-13T06:24:49.017" v="595"/>
          <ac:picMkLst>
            <pc:docMk/>
            <pc:sldMk cId="2277688315" sldId="262"/>
            <ac:picMk id="20" creationId="{40474695-BA28-47F2-8AB5-A4FEDAE6A969}"/>
          </ac:picMkLst>
        </pc:picChg>
      </pc:sldChg>
      <pc:sldChg chg="addSp delSp modSp add mod ord">
        <pc:chgData name="Shin, Allie (contracted)" userId="e9e56a77-fd17-4317-8d25-2023c1a1c058" providerId="ADAL" clId="{53C098BF-8540-4F9A-A175-DF5E452843C4}" dt="2023-09-13T06:25:02.893" v="601" actId="1076"/>
        <pc:sldMkLst>
          <pc:docMk/>
          <pc:sldMk cId="3504014354" sldId="263"/>
        </pc:sldMkLst>
        <pc:spChg chg="mod">
          <ac:chgData name="Shin, Allie (contracted)" userId="e9e56a77-fd17-4317-8d25-2023c1a1c058" providerId="ADAL" clId="{53C098BF-8540-4F9A-A175-DF5E452843C4}" dt="2023-09-13T06:09:16.049" v="543" actId="207"/>
          <ac:spMkLst>
            <pc:docMk/>
            <pc:sldMk cId="3504014354" sldId="263"/>
            <ac:spMk id="3" creationId="{4172D124-0822-DAE6-F48A-9CE552F54356}"/>
          </ac:spMkLst>
        </pc:spChg>
        <pc:spChg chg="mod">
          <ac:chgData name="Shin, Allie (contracted)" userId="e9e56a77-fd17-4317-8d25-2023c1a1c058" providerId="ADAL" clId="{53C098BF-8540-4F9A-A175-DF5E452843C4}" dt="2023-09-13T06:11:23.356" v="578" actId="1076"/>
          <ac:spMkLst>
            <pc:docMk/>
            <pc:sldMk cId="3504014354" sldId="263"/>
            <ac:spMk id="4" creationId="{2C00F55E-98A2-309B-1B34-BEBDA7239FF4}"/>
          </ac:spMkLst>
        </pc:spChg>
        <pc:spChg chg="mod">
          <ac:chgData name="Shin, Allie (contracted)" userId="e9e56a77-fd17-4317-8d25-2023c1a1c058" providerId="ADAL" clId="{53C098BF-8540-4F9A-A175-DF5E452843C4}" dt="2023-09-13T06:09:20.960" v="545" actId="207"/>
          <ac:spMkLst>
            <pc:docMk/>
            <pc:sldMk cId="3504014354" sldId="263"/>
            <ac:spMk id="6" creationId="{78F7A026-31D2-60B0-B76C-7DF7FAF8B94F}"/>
          </ac:spMkLst>
        </pc:spChg>
        <pc:spChg chg="add del mod">
          <ac:chgData name="Shin, Allie (contracted)" userId="e9e56a77-fd17-4317-8d25-2023c1a1c058" providerId="ADAL" clId="{53C098BF-8540-4F9A-A175-DF5E452843C4}" dt="2023-09-13T06:08:32.684" v="537" actId="478"/>
          <ac:spMkLst>
            <pc:docMk/>
            <pc:sldMk cId="3504014354" sldId="263"/>
            <ac:spMk id="14" creationId="{4CF9FA29-8159-D059-0271-3AB982F1F7CE}"/>
          </ac:spMkLst>
        </pc:spChg>
        <pc:picChg chg="del">
          <ac:chgData name="Shin, Allie (contracted)" userId="e9e56a77-fd17-4317-8d25-2023c1a1c058" providerId="ADAL" clId="{53C098BF-8540-4F9A-A175-DF5E452843C4}" dt="2023-09-13T05:44:07.246" v="491" actId="478"/>
          <ac:picMkLst>
            <pc:docMk/>
            <pc:sldMk cId="3504014354" sldId="263"/>
            <ac:picMk id="5" creationId="{900BF4E3-30FA-839D-55C2-8D7705CCE5CE}"/>
          </ac:picMkLst>
        </pc:picChg>
        <pc:picChg chg="add del mod">
          <ac:chgData name="Shin, Allie (contracted)" userId="e9e56a77-fd17-4317-8d25-2023c1a1c058" providerId="ADAL" clId="{53C098BF-8540-4F9A-A175-DF5E452843C4}" dt="2023-09-13T06:05:05.402" v="511" actId="478"/>
          <ac:picMkLst>
            <pc:docMk/>
            <pc:sldMk cId="3504014354" sldId="263"/>
            <ac:picMk id="9" creationId="{ED5DC04E-72E9-4B40-DBD6-41E5074C4531}"/>
          </ac:picMkLst>
        </pc:picChg>
        <pc:picChg chg="add del mod">
          <ac:chgData name="Shin, Allie (contracted)" userId="e9e56a77-fd17-4317-8d25-2023c1a1c058" providerId="ADAL" clId="{53C098BF-8540-4F9A-A175-DF5E452843C4}" dt="2023-09-13T06:24:51.681" v="596" actId="478"/>
          <ac:picMkLst>
            <pc:docMk/>
            <pc:sldMk cId="3504014354" sldId="263"/>
            <ac:picMk id="13" creationId="{26C14E2B-364A-91AF-F44E-9F91AC1DF105}"/>
          </ac:picMkLst>
        </pc:picChg>
        <pc:picChg chg="add del mod">
          <ac:chgData name="Shin, Allie (contracted)" userId="e9e56a77-fd17-4317-8d25-2023c1a1c058" providerId="ADAL" clId="{53C098BF-8540-4F9A-A175-DF5E452843C4}" dt="2023-09-13T06:09:35.040" v="548" actId="21"/>
          <ac:picMkLst>
            <pc:docMk/>
            <pc:sldMk cId="3504014354" sldId="263"/>
            <ac:picMk id="17" creationId="{48F399A3-E0B5-6580-6F63-305ACA095BAB}"/>
          </ac:picMkLst>
        </pc:picChg>
        <pc:picChg chg="add del mod">
          <ac:chgData name="Shin, Allie (contracted)" userId="e9e56a77-fd17-4317-8d25-2023c1a1c058" providerId="ADAL" clId="{53C098BF-8540-4F9A-A175-DF5E452843C4}" dt="2023-09-13T06:10:02.715" v="561" actId="21"/>
          <ac:picMkLst>
            <pc:docMk/>
            <pc:sldMk cId="3504014354" sldId="263"/>
            <ac:picMk id="19" creationId="{A73991ED-E0CA-59E2-C577-42A176F815EA}"/>
          </ac:picMkLst>
        </pc:picChg>
        <pc:picChg chg="add del mod">
          <ac:chgData name="Shin, Allie (contracted)" userId="e9e56a77-fd17-4317-8d25-2023c1a1c058" providerId="ADAL" clId="{53C098BF-8540-4F9A-A175-DF5E452843C4}" dt="2023-09-13T06:10:29.786" v="572" actId="21"/>
          <ac:picMkLst>
            <pc:docMk/>
            <pc:sldMk cId="3504014354" sldId="263"/>
            <ac:picMk id="22" creationId="{59121F65-1433-3ECF-8B41-B2893420BDA9}"/>
          </ac:picMkLst>
        </pc:picChg>
        <pc:picChg chg="add del mod">
          <ac:chgData name="Shin, Allie (contracted)" userId="e9e56a77-fd17-4317-8d25-2023c1a1c058" providerId="ADAL" clId="{53C098BF-8540-4F9A-A175-DF5E452843C4}" dt="2023-09-13T06:24:47.363" v="591"/>
          <ac:picMkLst>
            <pc:docMk/>
            <pc:sldMk cId="3504014354" sldId="263"/>
            <ac:picMk id="23" creationId="{DB40F14C-2388-489D-C2DE-C57F62BC8F50}"/>
          </ac:picMkLst>
        </pc:picChg>
        <pc:picChg chg="add mod">
          <ac:chgData name="Shin, Allie (contracted)" userId="e9e56a77-fd17-4317-8d25-2023c1a1c058" providerId="ADAL" clId="{53C098BF-8540-4F9A-A175-DF5E452843C4}" dt="2023-09-13T06:25:02.893" v="601" actId="1076"/>
          <ac:picMkLst>
            <pc:docMk/>
            <pc:sldMk cId="3504014354" sldId="263"/>
            <ac:picMk id="25" creationId="{AAA303C9-872D-9EDA-F2F0-B7A8D792D65E}"/>
          </ac:picMkLst>
        </pc:picChg>
      </pc:sldChg>
      <pc:sldChg chg="addSp delSp modSp add del mod ord">
        <pc:chgData name="Shin, Allie (contracted)" userId="e9e56a77-fd17-4317-8d25-2023c1a1c058" providerId="ADAL" clId="{53C098BF-8540-4F9A-A175-DF5E452843C4}" dt="2023-09-13T06:09:56.899" v="556" actId="47"/>
        <pc:sldMkLst>
          <pc:docMk/>
          <pc:sldMk cId="3382070085" sldId="264"/>
        </pc:sldMkLst>
        <pc:picChg chg="add del">
          <ac:chgData name="Shin, Allie (contracted)" userId="e9e56a77-fd17-4317-8d25-2023c1a1c058" providerId="ADAL" clId="{53C098BF-8540-4F9A-A175-DF5E452843C4}" dt="2023-09-13T06:05:01.900" v="506" actId="478"/>
          <ac:picMkLst>
            <pc:docMk/>
            <pc:sldMk cId="3382070085" sldId="264"/>
            <ac:picMk id="5" creationId="{900BF4E3-30FA-839D-55C2-8D7705CCE5CE}"/>
          </ac:picMkLst>
        </pc:picChg>
        <pc:picChg chg="del">
          <ac:chgData name="Shin, Allie (contracted)" userId="e9e56a77-fd17-4317-8d25-2023c1a1c058" providerId="ADAL" clId="{53C098BF-8540-4F9A-A175-DF5E452843C4}" dt="2023-09-13T05:44:01.452" v="489" actId="478"/>
          <ac:picMkLst>
            <pc:docMk/>
            <pc:sldMk cId="3382070085" sldId="264"/>
            <ac:picMk id="9" creationId="{ED5DC04E-72E9-4B40-DBD6-41E5074C4531}"/>
          </ac:picMkLst>
        </pc:picChg>
        <pc:picChg chg="add del mod">
          <ac:chgData name="Shin, Allie (contracted)" userId="e9e56a77-fd17-4317-8d25-2023c1a1c058" providerId="ADAL" clId="{53C098BF-8540-4F9A-A175-DF5E452843C4}" dt="2023-09-13T06:05:02.554" v="509"/>
          <ac:picMkLst>
            <pc:docMk/>
            <pc:sldMk cId="3382070085" sldId="264"/>
            <ac:picMk id="10" creationId="{F0A77B4B-070B-790C-08F1-233FF12C3F0F}"/>
          </ac:picMkLst>
        </pc:picChg>
      </pc:sldChg>
      <pc:sldChg chg="modSp add del mod">
        <pc:chgData name="Shin, Allie (contracted)" userId="e9e56a77-fd17-4317-8d25-2023c1a1c058" providerId="ADAL" clId="{53C098BF-8540-4F9A-A175-DF5E452843C4}" dt="2023-09-13T05:16:42.456" v="285"/>
        <pc:sldMkLst>
          <pc:docMk/>
          <pc:sldMk cId="3015501592" sldId="540"/>
        </pc:sldMkLst>
        <pc:spChg chg="mod">
          <ac:chgData name="Shin, Allie (contracted)" userId="e9e56a77-fd17-4317-8d25-2023c1a1c058" providerId="ADAL" clId="{53C098BF-8540-4F9A-A175-DF5E452843C4}" dt="2023-09-13T05:16:42.456" v="285"/>
          <ac:spMkLst>
            <pc:docMk/>
            <pc:sldMk cId="3015501592" sldId="540"/>
            <ac:spMk id="3" creationId="{955E562C-3EBC-669F-E377-DFBA6D692BD1}"/>
          </ac:spMkLst>
        </pc:spChg>
        <pc:spChg chg="mod">
          <ac:chgData name="Shin, Allie (contracted)" userId="e9e56a77-fd17-4317-8d25-2023c1a1c058" providerId="ADAL" clId="{53C098BF-8540-4F9A-A175-DF5E452843C4}" dt="2023-09-13T05:16:42.456" v="285"/>
          <ac:spMkLst>
            <pc:docMk/>
            <pc:sldMk cId="3015501592" sldId="540"/>
            <ac:spMk id="4" creationId="{7BF60A9B-8385-2F0D-856F-CD11388A943B}"/>
          </ac:spMkLst>
        </pc:spChg>
        <pc:spChg chg="mod">
          <ac:chgData name="Shin, Allie (contracted)" userId="e9e56a77-fd17-4317-8d25-2023c1a1c058" providerId="ADAL" clId="{53C098BF-8540-4F9A-A175-DF5E452843C4}" dt="2023-09-13T05:16:42.456" v="285"/>
          <ac:spMkLst>
            <pc:docMk/>
            <pc:sldMk cId="3015501592" sldId="540"/>
            <ac:spMk id="17" creationId="{6F0E0AD3-5D9E-B3D7-8F56-8296DF5ED8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1580B-F591-4271-A17E-CB0FC816E61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7087B-70DF-421C-AAAB-034684EF6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B77C-0936-AEED-E6C4-59BB63868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618A1-0180-19EB-D31F-630E60074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9141E-F5AC-932D-D613-D6C8EC54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935C-A803-8605-AED2-474D6411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313C2-06A6-03A5-498E-CEB84B6B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FA0C1-15A3-6858-2CB2-5CB5244F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4698C-421F-B785-6379-00190D52B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514D-F823-0914-BABE-A16A2F39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EF8C-9976-0B82-040F-49498B82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40F2-711A-B173-D2E8-ADD666D1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70361-67B6-D065-D375-101803C8B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9C1A0-98BF-B28A-0F36-BE7D8FC8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2F78-CE63-75D9-E190-3DF0D1DB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7BB5-CF9A-A640-3495-B0029E4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D3420-AD55-9564-232B-42FC4020E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613C-F5B5-E459-D0EC-93B3BC38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00B5-AF3A-6ACE-5235-720E0C67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214A-5825-E9EB-B173-12AE217D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974F-43F4-ED96-931B-0362096F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CEECB-B3D9-21F8-DDA7-9722F409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5E88-7AC1-6639-FBDA-CD54AE14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1A00F-BFA8-B8F5-0225-B922168D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0947-A72E-E84C-63D6-996F88B1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301B3-FBDE-A22E-3FC6-72F78C07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4477-0364-2047-9BC8-1428AE08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3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FD68-2E0B-FC86-7B1F-75AF369A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1C0B-9619-A981-B47F-8E80CD549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97C37-9693-12DE-AD77-13CB9DB7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78840-46ED-BC3A-A7FB-89CC5E57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0E7F0-6B06-3C0B-180E-3EA9EC5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F625-831D-BB6F-3542-FB3FA9360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CCBB-DC92-FB18-22D5-A0B4206D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43F3-71A0-B4C3-6E95-C6D5D6CE5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69BC-3721-23DB-A389-0CDDD86B8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407B9-7B59-D133-7E7D-CF79CE793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1431A-11EE-0003-B6A5-70CA0AC03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73BB0-995C-8275-7686-19151795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2B068-86B5-1837-EBF8-39EB27C7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CD389-1FE0-323A-987E-AE3A7D60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F702-52D3-2F56-F3F4-53ED1A51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6228-9966-1584-5163-15AADDE0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DB7A-F1BE-8420-200C-3ECE5508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F85B0-A18F-0B73-8BA9-6BB6776C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9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DB0C1-9122-19E2-D896-BF00034F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970F2-F34D-547A-A2D8-9ACBDA92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29249-2066-63E5-99CD-AA3BB69B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2134-BFED-782B-3A48-C77223CD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72118-A3AC-E0FB-D60A-C8C17353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F5B3B-6DB9-A086-D96A-90A9813D2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CE4CE-A9F7-1D9E-7723-B4E2ABC1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5CD6F-8399-C08F-0F13-C3C3DCF2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55138-8976-A469-15A8-BFDA3C38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2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E074-CDFA-F2B9-2CF6-9381F4EF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34A6-13B9-7093-6764-CC8BA39A4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B49C-5A4F-F9D2-D4BD-7D65EFF7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9E8A4-F1EF-F1DA-B9BE-7043F66F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31C53-90B7-A0CC-BE85-B81C4A25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1849B-0C1D-7383-2B8E-D9F70B0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256B5-E087-442C-02F5-5AA2B5090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0359-6797-083F-8BE6-DBA45AAA6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478A-56F0-89BE-2963-BC222FCDE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03C58-3C76-4C36-808D-C97FE0EDCE6A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2DBB-09B9-D259-BCB9-AA6569101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E1CC9-165B-E869-4DDC-5E03FB011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1CE4-8A2E-46F5-866C-65FEF3F4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C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solidFill>
            <a:srgbClr val="0A4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749522" y="3286784"/>
            <a:ext cx="6692956" cy="3030818"/>
            <a:chOff x="3082836" y="3801236"/>
            <a:chExt cx="3924423" cy="1777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61CCDE-4F01-E49B-6A29-4F6474A9429D}"/>
                </a:ext>
              </a:extLst>
            </p:cNvPr>
            <p:cNvSpPr/>
            <p:nvPr/>
          </p:nvSpPr>
          <p:spPr>
            <a:xfrm>
              <a:off x="5201448" y="4769003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301DD3-3E21-62A0-9598-6ED5CDDBA72C}"/>
                </a:ext>
              </a:extLst>
            </p:cNvPr>
            <p:cNvSpPr/>
            <p:nvPr/>
          </p:nvSpPr>
          <p:spPr>
            <a:xfrm>
              <a:off x="5195612" y="5256762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6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63A7F7-32A3-3615-7E95-9CA8D7383747}"/>
                </a:ext>
              </a:extLst>
            </p:cNvPr>
            <p:cNvSpPr/>
            <p:nvPr/>
          </p:nvSpPr>
          <p:spPr>
            <a:xfrm>
              <a:off x="3088672" y="4765905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83B4294-E82B-DBC8-9033-114BD4F8D22D}"/>
                </a:ext>
              </a:extLst>
            </p:cNvPr>
            <p:cNvSpPr/>
            <p:nvPr/>
          </p:nvSpPr>
          <p:spPr>
            <a:xfrm>
              <a:off x="3082836" y="5253664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416A54-AFD5-F396-11B9-73652BC7773A}"/>
              </a:ext>
            </a:extLst>
          </p:cNvPr>
          <p:cNvSpPr txBox="1"/>
          <p:nvPr/>
        </p:nvSpPr>
        <p:spPr>
          <a:xfrm>
            <a:off x="1552574" y="172689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0AA0C-013B-E956-F078-219A2EABF9EB}"/>
              </a:ext>
            </a:extLst>
          </p:cNvPr>
          <p:cNvSpPr txBox="1"/>
          <p:nvPr/>
        </p:nvSpPr>
        <p:spPr>
          <a:xfrm>
            <a:off x="1283105" y="2223167"/>
            <a:ext cx="9625790" cy="523220"/>
          </a:xfrm>
          <a:prstGeom prst="rect">
            <a:avLst/>
          </a:prstGeom>
          <a:solidFill>
            <a:srgbClr val="5D81C5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POSM</a:t>
            </a:r>
            <a:r>
              <a:rPr lang="ko-KR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C048DD0A-C7E3-1168-F676-816D41AC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172689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1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62588"/>
            <a:ext cx="2880366" cy="216103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283105" y="3139751"/>
            <a:ext cx="9625790" cy="2712675"/>
            <a:chOff x="2219869" y="3429000"/>
            <a:chExt cx="7366105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4538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464754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464754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464754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464754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6" y="4152939"/>
              <a:ext cx="3394538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6" y="4876878"/>
              <a:ext cx="3394538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6" y="5593201"/>
              <a:ext cx="3394538" cy="548473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1283105" y="2134176"/>
            <a:ext cx="9625790" cy="537725"/>
            <a:chOff x="1283105" y="1131729"/>
            <a:chExt cx="9625790" cy="537725"/>
          </a:xfrm>
          <a:blipFill>
            <a:blip r:embed="rId4"/>
            <a:tile tx="0" ty="0" sx="100000" sy="100000" flip="none" algn="tl"/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46234"/>
              <a:ext cx="4527630" cy="523220"/>
            </a:xfrm>
            <a:prstGeom prst="rect">
              <a:avLst/>
            </a:prstGeom>
            <a:grpFill/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GENERAL</a:t>
              </a:r>
              <a:r>
                <a:rPr lang="ko-KR" alt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82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ADA2A9-4A48-8F2C-DC76-792FF895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77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ADA2A9-4A48-8F2C-DC76-792FF895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92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3ADA2A9-4A48-8F2C-DC76-792FF8953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6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C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solidFill>
            <a:srgbClr val="0A4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7A026-31D2-60B0-B76C-7DF7FAF8B94F}"/>
              </a:ext>
            </a:extLst>
          </p:cNvPr>
          <p:cNvSpPr txBox="1"/>
          <p:nvPr/>
        </p:nvSpPr>
        <p:spPr>
          <a:xfrm>
            <a:off x="1283105" y="2223167"/>
            <a:ext cx="9625790" cy="523220"/>
          </a:xfrm>
          <a:prstGeom prst="rect">
            <a:avLst/>
          </a:prstGeom>
          <a:solidFill>
            <a:srgbClr val="5D81C5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759475" y="3429000"/>
            <a:ext cx="6683003" cy="1372455"/>
            <a:chOff x="3088672" y="3801237"/>
            <a:chExt cx="3918587" cy="8047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CREDIT REPORT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판촉활동 조회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7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조회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34" charset="-128"/>
                  <a:ea typeface="아이코스 한글  Regular" panose="020B0600000101010101" pitchFamily="34" charset="-128"/>
                </a:rPr>
                <a:t>소매점 특이사항 조회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552574" y="172689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25" name="Picture 24" descr="A black and white logo&#10;&#10;Description automatically generated">
            <a:extLst>
              <a:ext uri="{FF2B5EF4-FFF2-40B4-BE49-F238E27FC236}">
                <a16:creationId xmlns:a16="http://schemas.microsoft.com/office/drawing/2014/main" id="{AAA303C9-872D-9EDA-F2F0-B7A8D792D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172689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1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AC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solidFill>
            <a:srgbClr val="0A43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749522" y="3286784"/>
            <a:ext cx="6692956" cy="3030818"/>
            <a:chOff x="3082836" y="3801236"/>
            <a:chExt cx="3924423" cy="1777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E61CCDE-4F01-E49B-6A29-4F6474A9429D}"/>
                </a:ext>
              </a:extLst>
            </p:cNvPr>
            <p:cNvSpPr/>
            <p:nvPr/>
          </p:nvSpPr>
          <p:spPr>
            <a:xfrm>
              <a:off x="5201448" y="4769003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2301DD3-3E21-62A0-9598-6ED5CDDBA72C}"/>
                </a:ext>
              </a:extLst>
            </p:cNvPr>
            <p:cNvSpPr/>
            <p:nvPr/>
          </p:nvSpPr>
          <p:spPr>
            <a:xfrm>
              <a:off x="5195612" y="5256762"/>
              <a:ext cx="1805811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6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C63A7F7-32A3-3615-7E95-9CA8D7383747}"/>
                </a:ext>
              </a:extLst>
            </p:cNvPr>
            <p:cNvSpPr/>
            <p:nvPr/>
          </p:nvSpPr>
          <p:spPr>
            <a:xfrm>
              <a:off x="3088672" y="4765905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83B4294-E82B-DBC8-9033-114BD4F8D22D}"/>
                </a:ext>
              </a:extLst>
            </p:cNvPr>
            <p:cNvSpPr/>
            <p:nvPr/>
          </p:nvSpPr>
          <p:spPr>
            <a:xfrm>
              <a:off x="3082836" y="5253664"/>
              <a:ext cx="1843164" cy="321598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F416A54-AFD5-F396-11B9-73652BC7773A}"/>
              </a:ext>
            </a:extLst>
          </p:cNvPr>
          <p:cNvSpPr txBox="1"/>
          <p:nvPr/>
        </p:nvSpPr>
        <p:spPr>
          <a:xfrm>
            <a:off x="1552574" y="172689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90AA0C-013B-E956-F078-219A2EABF9EB}"/>
              </a:ext>
            </a:extLst>
          </p:cNvPr>
          <p:cNvSpPr txBox="1"/>
          <p:nvPr/>
        </p:nvSpPr>
        <p:spPr>
          <a:xfrm>
            <a:off x="1283105" y="2223167"/>
            <a:ext cx="9625790" cy="523220"/>
          </a:xfrm>
          <a:prstGeom prst="rect">
            <a:avLst/>
          </a:prstGeom>
          <a:solidFill>
            <a:srgbClr val="5D81C5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POSM</a:t>
            </a:r>
            <a:r>
              <a:rPr lang="ko-KR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pic>
        <p:nvPicPr>
          <p:cNvPr id="23" name="Picture 22" descr="A black and white logo&#10;&#10;Description automatically generated">
            <a:extLst>
              <a:ext uri="{FF2B5EF4-FFF2-40B4-BE49-F238E27FC236}">
                <a16:creationId xmlns:a16="http://schemas.microsoft.com/office/drawing/2014/main" id="{C048DD0A-C7E3-1168-F676-816D41AC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172689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6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5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01. </a:t>
            </a:r>
            <a:r>
              <a:rPr lang="ko-KR" altLang="en-US" dirty="0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조회</a:t>
            </a:r>
            <a:endParaRPr lang="en-US" dirty="0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A861A53-1B0B-3C7D-89C9-1D30F129B2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775" b="90887"/>
          <a:stretch/>
        </p:blipFill>
        <p:spPr>
          <a:xfrm>
            <a:off x="0" y="0"/>
            <a:ext cx="880845" cy="624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71680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4244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664390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F88DC-EDAF-1173-5E04-F0B871F261C9}"/>
              </a:ext>
            </a:extLst>
          </p:cNvPr>
          <p:cNvSpPr txBox="1"/>
          <p:nvPr/>
        </p:nvSpPr>
        <p:spPr>
          <a:xfrm>
            <a:off x="867273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68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62588"/>
            <a:ext cx="2880366" cy="216103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414947" y="3139751"/>
            <a:ext cx="9362106" cy="2712675"/>
            <a:chOff x="2219869" y="3429000"/>
            <a:chExt cx="7366105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6" y="4152939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6" y="4876878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6" y="5593201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1283105" y="2132198"/>
            <a:ext cx="9625790" cy="531392"/>
            <a:chOff x="1283105" y="1129751"/>
            <a:chExt cx="9625790" cy="5313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29751"/>
              <a:ext cx="4527630" cy="523220"/>
            </a:xfrm>
            <a:prstGeom prst="rect">
              <a:avLst/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POSM</a:t>
              </a:r>
              <a:r>
                <a:rPr lang="ko-KR" alt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68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5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01. </a:t>
            </a:r>
            <a:r>
              <a:rPr lang="ko-KR" altLang="en-US" dirty="0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조회</a:t>
            </a:r>
            <a:endParaRPr lang="en-US" dirty="0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71680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4244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664390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F88DC-EDAF-1173-5E04-F0B871F261C9}"/>
              </a:ext>
            </a:extLst>
          </p:cNvPr>
          <p:cNvSpPr txBox="1"/>
          <p:nvPr/>
        </p:nvSpPr>
        <p:spPr>
          <a:xfrm>
            <a:off x="867273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3" name="Picture 2" descr="A logo with two horses and a crown&#10;&#10;Description automatically generated">
            <a:extLst>
              <a:ext uri="{FF2B5EF4-FFF2-40B4-BE49-F238E27FC236}">
                <a16:creationId xmlns:a16="http://schemas.microsoft.com/office/drawing/2014/main" id="{DC13C8D4-D32D-CB65-7D0C-5F5A78F0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" y="35003"/>
            <a:ext cx="883481" cy="6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1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429989" y="3139751"/>
            <a:ext cx="9332022" cy="2712675"/>
            <a:chOff x="2219869" y="3429000"/>
            <a:chExt cx="7366105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4538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464754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464754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464754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464754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6" y="4152939"/>
              <a:ext cx="3394538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6" y="4876878"/>
              <a:ext cx="3394538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6" y="5593201"/>
              <a:ext cx="3394538" cy="548473"/>
            </a:xfrm>
            <a:prstGeom prst="roundRect">
              <a:avLst/>
            </a:prstGeom>
            <a:blipFill>
              <a:blip r:embed="rId3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b="1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b="1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1283105" y="2134176"/>
            <a:ext cx="9625790" cy="537725"/>
            <a:chOff x="1283105" y="1131729"/>
            <a:chExt cx="9625790" cy="537725"/>
          </a:xfrm>
          <a:blipFill>
            <a:blip r:embed="rId3"/>
            <a:tile tx="0" ty="0" sx="100000" sy="100000" flip="none" algn="tl"/>
          </a:blip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46234"/>
              <a:ext cx="4527630" cy="523220"/>
            </a:xfrm>
            <a:prstGeom prst="rect">
              <a:avLst/>
            </a:prstGeom>
            <a:grpFill/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POSM</a:t>
              </a:r>
              <a:r>
                <a:rPr lang="ko-KR" alt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  <p:pic>
        <p:nvPicPr>
          <p:cNvPr id="9" name="Picture 8" descr="A logo with two horses and a crown&#10;&#10;Description automatically generated">
            <a:extLst>
              <a:ext uri="{FF2B5EF4-FFF2-40B4-BE49-F238E27FC236}">
                <a16:creationId xmlns:a16="http://schemas.microsoft.com/office/drawing/2014/main" id="{807938BB-FFE6-AB87-3B2E-D577B7555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80212"/>
            <a:ext cx="2880366" cy="198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2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B3A382-AEBF-142B-EF7B-06DB841E1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00608-1838-D76D-8920-FB58F2408B44}"/>
              </a:ext>
            </a:extLst>
          </p:cNvPr>
          <p:cNvSpPr/>
          <p:nvPr/>
        </p:nvSpPr>
        <p:spPr>
          <a:xfrm>
            <a:off x="92279" y="1124125"/>
            <a:ext cx="12004646" cy="5670958"/>
          </a:xfrm>
          <a:prstGeom prst="roundRect">
            <a:avLst>
              <a:gd name="adj" fmla="val 36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00A180-31FA-CA0B-28ED-65AAD11595A4}"/>
              </a:ext>
            </a:extLst>
          </p:cNvPr>
          <p:cNvSpPr/>
          <p:nvPr/>
        </p:nvSpPr>
        <p:spPr>
          <a:xfrm>
            <a:off x="93676" y="687897"/>
            <a:ext cx="12004646" cy="377505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1B3EA-0E54-3189-3316-4ACACFCE2F3F}"/>
              </a:ext>
            </a:extLst>
          </p:cNvPr>
          <p:cNvSpPr txBox="1"/>
          <p:nvPr/>
        </p:nvSpPr>
        <p:spPr>
          <a:xfrm>
            <a:off x="8448674" y="9041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620B3-A6AF-475E-2989-B082C751B79C}"/>
              </a:ext>
            </a:extLst>
          </p:cNvPr>
          <p:cNvSpPr txBox="1"/>
          <p:nvPr/>
        </p:nvSpPr>
        <p:spPr>
          <a:xfrm>
            <a:off x="880845" y="159283"/>
            <a:ext cx="220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01. </a:t>
            </a:r>
            <a:r>
              <a:rPr lang="ko-KR" altLang="en-US" dirty="0">
                <a:latin typeface="아이코스 한글  Bold" panose="020B0600000101010101" pitchFamily="34" charset="-128"/>
                <a:ea typeface="아이코스 한글  Bold" panose="020B0600000101010101" pitchFamily="34" charset="-128"/>
              </a:rPr>
              <a:t>소매점 조회</a:t>
            </a:r>
            <a:endParaRPr lang="en-US" dirty="0">
              <a:latin typeface="아이코스 한글  Bold" panose="020B0600000101010101" pitchFamily="34" charset="-128"/>
              <a:ea typeface="아이코스 한글  Bold" panose="020B0600000101010101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0D910-B29D-A51C-159B-BB018A055579}"/>
              </a:ext>
            </a:extLst>
          </p:cNvPr>
          <p:cNvSpPr txBox="1"/>
          <p:nvPr/>
        </p:nvSpPr>
        <p:spPr>
          <a:xfrm>
            <a:off x="271680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PMK </a:t>
            </a:r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291A5-4EF4-C5E3-0BC8-05CB77FBB6B7}"/>
              </a:ext>
            </a:extLst>
          </p:cNvPr>
          <p:cNvSpPr txBox="1"/>
          <p:nvPr/>
        </p:nvSpPr>
        <p:spPr>
          <a:xfrm>
            <a:off x="3424455" y="749691"/>
            <a:ext cx="823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EZD </a:t>
            </a:r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지점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5AC5-257F-D5E1-243F-5DC148B42F27}"/>
              </a:ext>
            </a:extLst>
          </p:cNvPr>
          <p:cNvSpPr txBox="1"/>
          <p:nvPr/>
        </p:nvSpPr>
        <p:spPr>
          <a:xfrm>
            <a:off x="6643905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유형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1F88DC-EDAF-1173-5E04-F0B871F261C9}"/>
              </a:ext>
            </a:extLst>
          </p:cNvPr>
          <p:cNvSpPr txBox="1"/>
          <p:nvPr/>
        </p:nvSpPr>
        <p:spPr>
          <a:xfrm>
            <a:off x="8672730" y="749691"/>
            <a:ext cx="1023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소매점 코드</a:t>
            </a:r>
            <a:endParaRPr lang="en-US" sz="1050" dirty="0">
              <a:latin typeface="아이코스 한글  Regular" panose="020B0600000101010101" pitchFamily="34" charset="-128"/>
              <a:ea typeface="아이코스 한글  Regular" panose="020B0600000101010101" pitchFamily="34" charset="-128"/>
            </a:endParaRPr>
          </a:p>
        </p:txBody>
      </p:sp>
      <p:pic>
        <p:nvPicPr>
          <p:cNvPr id="3" name="Picture 2" descr="A logo with two horses and a crown&#10;&#10;Description automatically generated">
            <a:extLst>
              <a:ext uri="{FF2B5EF4-FFF2-40B4-BE49-F238E27FC236}">
                <a16:creationId xmlns:a16="http://schemas.microsoft.com/office/drawing/2014/main" id="{DC13C8D4-D32D-CB65-7D0C-5F5A78F07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9" y="35003"/>
            <a:ext cx="883481" cy="6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B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solidFill>
            <a:srgbClr val="204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7A026-31D2-60B0-B76C-7DF7FAF8B94F}"/>
              </a:ext>
            </a:extLst>
          </p:cNvPr>
          <p:cNvSpPr txBox="1"/>
          <p:nvPr/>
        </p:nvSpPr>
        <p:spPr>
          <a:xfrm>
            <a:off x="1283105" y="2021606"/>
            <a:ext cx="9625790" cy="523220"/>
          </a:xfrm>
          <a:prstGeom prst="rect">
            <a:avLst/>
          </a:prstGeom>
          <a:solidFill>
            <a:srgbClr val="5D5270"/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759475" y="3429000"/>
            <a:ext cx="6683003" cy="1372455"/>
            <a:chOff x="3088672" y="3801237"/>
            <a:chExt cx="3918587" cy="8047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rgbClr val="8AB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CREDIT REPORT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rgbClr val="8AB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ko-KR" altLang="en-US" sz="1400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판촉활동 조회</a:t>
              </a:r>
              <a:endParaRPr lang="en-US" sz="1400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7"/>
              <a:ext cx="1843164" cy="321598"/>
            </a:xfrm>
            <a:prstGeom prst="roundRect">
              <a:avLst/>
            </a:prstGeom>
            <a:solidFill>
              <a:srgbClr val="8AB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ko-KR" altLang="en-US" sz="1400" dirty="0">
                  <a:solidFill>
                    <a:schemeClr val="bg1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조회</a:t>
              </a:r>
              <a:endParaRPr lang="en-US" sz="1400" dirty="0">
                <a:solidFill>
                  <a:schemeClr val="bg1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rgbClr val="8AB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ko-KR" altLang="en-US" sz="1400" dirty="0">
                  <a:solidFill>
                    <a:schemeClr val="bg1"/>
                  </a:solidFill>
                  <a:latin typeface="아이코스 한글  Regular" panose="020B0600000101010101" pitchFamily="34" charset="-128"/>
                  <a:ea typeface="아이코스 한글  Regular" panose="020B0600000101010101" pitchFamily="34" charset="-128"/>
                </a:rPr>
                <a:t>소매점 특이사항 조회</a:t>
              </a:r>
              <a:endParaRPr lang="en-US" sz="14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552574" y="172689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22" name="Picture 21" descr="A screenshot of a blue screen&#10;&#10;Description automatically generated">
            <a:extLst>
              <a:ext uri="{FF2B5EF4-FFF2-40B4-BE49-F238E27FC236}">
                <a16:creationId xmlns:a16="http://schemas.microsoft.com/office/drawing/2014/main" id="{50D4FAF1-8569-B997-1DCF-825A11E2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5535" y="2544826"/>
            <a:ext cx="5312223" cy="3161844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739" y="-40223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7A026-31D2-60B0-B76C-7DF7FAF8B94F}"/>
              </a:ext>
            </a:extLst>
          </p:cNvPr>
          <p:cNvSpPr txBox="1"/>
          <p:nvPr/>
        </p:nvSpPr>
        <p:spPr>
          <a:xfrm>
            <a:off x="1283105" y="2021606"/>
            <a:ext cx="9625790" cy="52322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5C1B14-2216-2757-DF4E-F1B9A228ED7A}"/>
              </a:ext>
            </a:extLst>
          </p:cNvPr>
          <p:cNvGrpSpPr/>
          <p:nvPr/>
        </p:nvGrpSpPr>
        <p:grpSpPr>
          <a:xfrm>
            <a:off x="2219869" y="3429000"/>
            <a:ext cx="7366105" cy="1372455"/>
            <a:chOff x="3088672" y="3801237"/>
            <a:chExt cx="3918587" cy="80474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5201448" y="3804334"/>
              <a:ext cx="1805811" cy="3215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CREDIT REPORT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8B0C24A-39A3-6295-A6B2-D021C0C2FDFF}"/>
                </a:ext>
              </a:extLst>
            </p:cNvPr>
            <p:cNvSpPr/>
            <p:nvPr/>
          </p:nvSpPr>
          <p:spPr>
            <a:xfrm>
              <a:off x="5201448" y="4284380"/>
              <a:ext cx="1805811" cy="3215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판촉활동 조회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3088672" y="3801237"/>
              <a:ext cx="1843164" cy="3215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조회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74214F-137D-C9E6-F92B-F838864DEBD8}"/>
                </a:ext>
              </a:extLst>
            </p:cNvPr>
            <p:cNvSpPr/>
            <p:nvPr/>
          </p:nvSpPr>
          <p:spPr>
            <a:xfrm>
              <a:off x="3088672" y="4281282"/>
              <a:ext cx="1843164" cy="32159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34" charset="-128"/>
                  <a:ea typeface="아이코스 한글  Regular" panose="020B0600000101010101" pitchFamily="34" charset="-128"/>
                </a:rPr>
                <a:t>소매점 특이사항 조회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22" name="Picture 21" descr="A screenshot of a blue screen&#10;&#10;Description automatically generated">
            <a:extLst>
              <a:ext uri="{FF2B5EF4-FFF2-40B4-BE49-F238E27FC236}">
                <a16:creationId xmlns:a16="http://schemas.microsoft.com/office/drawing/2014/main" id="{50D4FAF1-8569-B997-1DCF-825A11E2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5535" y="2544826"/>
            <a:ext cx="5312223" cy="3161844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-40223"/>
            <a:ext cx="2880366" cy="216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2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7A026-31D2-60B0-B76C-7DF7FAF8B94F}"/>
              </a:ext>
            </a:extLst>
          </p:cNvPr>
          <p:cNvSpPr txBox="1"/>
          <p:nvPr/>
        </p:nvSpPr>
        <p:spPr>
          <a:xfrm>
            <a:off x="1283105" y="2021606"/>
            <a:ext cx="9625790" cy="52322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  <a:effectLst>
            <a:softEdge rad="12700"/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28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22" name="Picture 21" descr="A screenshot of a blue screen&#10;&#10;Description automatically generated">
            <a:extLst>
              <a:ext uri="{FF2B5EF4-FFF2-40B4-BE49-F238E27FC236}">
                <a16:creationId xmlns:a16="http://schemas.microsoft.com/office/drawing/2014/main" id="{50D4FAF1-8569-B997-1DCF-825A11E2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5535" y="2544826"/>
            <a:ext cx="5312223" cy="3161844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0"/>
            <a:ext cx="2880366" cy="216103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283105" y="3139751"/>
            <a:ext cx="9625790" cy="2712675"/>
            <a:chOff x="2219869" y="3429000"/>
            <a:chExt cx="7366105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6" y="4152939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6" y="4876878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6" y="5593201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127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72D124-0822-DAE6-F48A-9CE552F543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00F55E-98A2-309B-1B34-BEBDA7239FF4}"/>
              </a:ext>
            </a:extLst>
          </p:cNvPr>
          <p:cNvSpPr/>
          <p:nvPr/>
        </p:nvSpPr>
        <p:spPr>
          <a:xfrm>
            <a:off x="1283105" y="0"/>
            <a:ext cx="9625790" cy="6858000"/>
          </a:xfrm>
          <a:prstGeom prst="rect">
            <a:avLst/>
          </a:pr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DFB5C-4F13-CF8B-E282-E371FAFD7CC1}"/>
              </a:ext>
            </a:extLst>
          </p:cNvPr>
          <p:cNvSpPr txBox="1"/>
          <p:nvPr/>
        </p:nvSpPr>
        <p:spPr>
          <a:xfrm>
            <a:off x="1283105" y="163358"/>
            <a:ext cx="3648251" cy="50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Refresh Cycle : (5 Times) 8AM, 12PM, 4PM, 6PM, 9PM</a:t>
            </a:r>
          </a:p>
          <a:p>
            <a:pPr>
              <a:lnSpc>
                <a:spcPct val="200000"/>
              </a:lnSpc>
            </a:pPr>
            <a:r>
              <a:rPr lang="en-US" sz="1000" dirty="0">
                <a:solidFill>
                  <a:schemeClr val="bg1"/>
                </a:solidFill>
                <a:latin typeface="아이코스 한글  Regular" panose="020B0600000101010101" pitchFamily="34" charset="-128"/>
                <a:ea typeface="아이코스 한글  Regular" panose="020B0600000101010101" pitchFamily="34" charset="-128"/>
              </a:rPr>
              <a:t>Last Refresh Time : </a:t>
            </a:r>
          </a:p>
        </p:txBody>
      </p:sp>
      <p:pic>
        <p:nvPicPr>
          <p:cNvPr id="22" name="Picture 21" descr="A screenshot of a blue screen&#10;&#10;Description automatically generated">
            <a:extLst>
              <a:ext uri="{FF2B5EF4-FFF2-40B4-BE49-F238E27FC236}">
                <a16:creationId xmlns:a16="http://schemas.microsoft.com/office/drawing/2014/main" id="{50D4FAF1-8569-B997-1DCF-825A11E23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5535" y="2544826"/>
            <a:ext cx="5312223" cy="3161844"/>
          </a:xfrm>
          <a:prstGeom prst="rect">
            <a:avLst/>
          </a:prstGeom>
        </p:spPr>
      </p:pic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8D29399D-A73E-27DC-A479-BAD23EE0F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17" y="62588"/>
            <a:ext cx="2880366" cy="216103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FE2453C-4D0F-FFCA-2679-0ED2D7A9FAA0}"/>
              </a:ext>
            </a:extLst>
          </p:cNvPr>
          <p:cNvGrpSpPr/>
          <p:nvPr/>
        </p:nvGrpSpPr>
        <p:grpSpPr>
          <a:xfrm>
            <a:off x="1283105" y="3139751"/>
            <a:ext cx="9625790" cy="2712675"/>
            <a:chOff x="2219869" y="3429000"/>
            <a:chExt cx="7366105" cy="271267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6232CC-4574-D193-28D6-69CF5E90FB86}"/>
                </a:ext>
              </a:extLst>
            </p:cNvPr>
            <p:cNvSpPr/>
            <p:nvPr/>
          </p:nvSpPr>
          <p:spPr>
            <a:xfrm>
              <a:off x="6191436" y="3434282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05.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CVS Compliance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예외 사항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4EDCBA4-305B-D6D3-6A74-CE9C18DE58A5}"/>
                </a:ext>
              </a:extLst>
            </p:cNvPr>
            <p:cNvSpPr/>
            <p:nvPr/>
          </p:nvSpPr>
          <p:spPr>
            <a:xfrm>
              <a:off x="2219869" y="3429000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01.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3644957-CECB-367F-8B24-6E1DEED27460}"/>
                </a:ext>
              </a:extLst>
            </p:cNvPr>
            <p:cNvSpPr/>
            <p:nvPr/>
          </p:nvSpPr>
          <p:spPr>
            <a:xfrm>
              <a:off x="2219869" y="4152939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02.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Priority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91E0A1-6D3C-BE84-4312-1A90F61AB000}"/>
                </a:ext>
              </a:extLst>
            </p:cNvPr>
            <p:cNvSpPr/>
            <p:nvPr/>
          </p:nvSpPr>
          <p:spPr>
            <a:xfrm>
              <a:off x="2219869" y="4876878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03. </a:t>
              </a:r>
              <a:r>
                <a:rPr 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FCE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3163513-83CC-8DB8-199C-BE36785EF907}"/>
                </a:ext>
              </a:extLst>
            </p:cNvPr>
            <p:cNvSpPr/>
            <p:nvPr/>
          </p:nvSpPr>
          <p:spPr>
            <a:xfrm>
              <a:off x="2219869" y="5593202"/>
              <a:ext cx="3464754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04. </a:t>
              </a:r>
              <a:r>
                <a:rPr lang="en-US" altLang="ko-KR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SR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소매점 유지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E4D00B-4045-7B51-3E9E-4EA18FEFD4BE}"/>
                </a:ext>
              </a:extLst>
            </p:cNvPr>
            <p:cNvSpPr/>
            <p:nvPr/>
          </p:nvSpPr>
          <p:spPr>
            <a:xfrm>
              <a:off x="6191436" y="4152939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06.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설치 철거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7F62E08-ADC2-C9AB-27E3-86891A400960}"/>
                </a:ext>
              </a:extLst>
            </p:cNvPr>
            <p:cNvSpPr/>
            <p:nvPr/>
          </p:nvSpPr>
          <p:spPr>
            <a:xfrm>
              <a:off x="6191436" y="4876878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07.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이송 활동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9CD189BB-4AAD-4199-FF61-F6717A056AA6}"/>
                </a:ext>
              </a:extLst>
            </p:cNvPr>
            <p:cNvSpPr/>
            <p:nvPr/>
          </p:nvSpPr>
          <p:spPr>
            <a:xfrm>
              <a:off x="6191436" y="5593201"/>
              <a:ext cx="3394538" cy="5484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ysClr val="windowText" lastClr="000000"/>
                  </a:solidFill>
                  <a:latin typeface="아이코스 한글  Bold" panose="020B0600000101010101" pitchFamily="50" charset="-127"/>
                  <a:ea typeface="아이코스 한글  Bold" panose="020B0600000101010101" pitchFamily="50" charset="-127"/>
                </a:rPr>
                <a:t> 08. </a:t>
              </a:r>
              <a:r>
                <a:rPr lang="ko-KR" altLang="en-US" sz="1400" dirty="0">
                  <a:solidFill>
                    <a:sysClr val="windowText" lastClr="000000"/>
                  </a:solidFill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재고 현황</a:t>
              </a:r>
              <a:endParaRPr lang="en-US" sz="14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929CEDA-0156-1FBE-CE1C-EB08310F81CA}"/>
              </a:ext>
            </a:extLst>
          </p:cNvPr>
          <p:cNvGrpSpPr/>
          <p:nvPr/>
        </p:nvGrpSpPr>
        <p:grpSpPr>
          <a:xfrm>
            <a:off x="1283105" y="2134176"/>
            <a:ext cx="9625790" cy="537725"/>
            <a:chOff x="1283105" y="1131729"/>
            <a:chExt cx="9625790" cy="53772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7910C8-87D5-C162-83E3-B55155E702A4}"/>
                </a:ext>
              </a:extLst>
            </p:cNvPr>
            <p:cNvSpPr/>
            <p:nvPr/>
          </p:nvSpPr>
          <p:spPr>
            <a:xfrm>
              <a:off x="1283105" y="1131729"/>
              <a:ext cx="9625790" cy="529414"/>
            </a:xfrm>
            <a:prstGeom prst="roundRect">
              <a:avLst/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F7A026-31D2-60B0-B76C-7DF7FAF8B94F}"/>
                </a:ext>
              </a:extLst>
            </p:cNvPr>
            <p:cNvSpPr txBox="1"/>
            <p:nvPr/>
          </p:nvSpPr>
          <p:spPr>
            <a:xfrm>
              <a:off x="3832185" y="1146234"/>
              <a:ext cx="4527630" cy="523220"/>
            </a:xfrm>
            <a:prstGeom prst="rect">
              <a:avLst/>
            </a:pr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</a:gradFill>
            <a:ln>
              <a:noFill/>
            </a:ln>
            <a:effectLst>
              <a:softEdge rad="12700"/>
            </a:effectLst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algn="ctr">
                <a:defRPr sz="500" b="1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  <a:cs typeface="Angsana New" panose="020B0502040204020203" pitchFamily="18" charset="-34"/>
                </a:defRPr>
              </a:lvl1pPr>
            </a:lstStyle>
            <a:p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ISMS GENERAL</a:t>
              </a:r>
              <a:r>
                <a:rPr lang="ko-KR" alt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 </a:t>
              </a:r>
              <a:r>
                <a:rPr lang="en-US" sz="2800" b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아이코스 한글  Regular" panose="020B0600000101010101" pitchFamily="50" charset="-127"/>
                  <a:ea typeface="아이코스 한글  Regular" panose="020B0600000101010101" pitchFamily="50" charset="-127"/>
                </a:rPr>
                <a:t>REPORT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665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D4784243-9E44-422F-BD15-8D9DA43DA9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187D39-5630-4864-BB4D-862D4E5EBFC3}"/>
</file>

<file path=customXml/itemProps3.xml><?xml version="1.0" encoding="utf-8"?>
<ds:datastoreItem xmlns:ds="http://schemas.openxmlformats.org/officeDocument/2006/customXml" ds:itemID="{44BD4797-FAF9-4C6A-A4A6-14E487A04427}">
  <ds:schemaRefs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3e0b2eb5-b991-48f3-ab11-25b43d00da6a"/>
    <ds:schemaRef ds:uri="http://purl.org/dc/elements/1.1/"/>
    <ds:schemaRef ds:uri="c2ee1bed-e7b6-41ca-ac1e-19fff78bde6d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763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아이코스 한글  Bold</vt:lpstr>
      <vt:lpstr>아이코스 한글  Regular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Shin, Allie (contracted)</dc:creator>
  <cp:lastModifiedBy>Kim, Max (contracted)</cp:lastModifiedBy>
  <cp:revision>1</cp:revision>
  <dcterms:created xsi:type="dcterms:W3CDTF">2023-08-31T04:03:56Z</dcterms:created>
  <dcterms:modified xsi:type="dcterms:W3CDTF">2023-09-13T09:02:48Z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