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FAA-C670-0353-1A88-83C36B29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C81BC-612F-CAAD-3DDE-3971A3EF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5B5B-983E-9783-3666-1BEC687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3022-DED4-DAD5-D59D-BF23947D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900A-C29A-3555-A036-810FA5D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D8CE-9CC5-0053-DE52-14AEE3CA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06F98-E23B-D652-34F9-8D80F2ED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87A3-2B9C-0471-1CF9-BF63704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C68-04A9-F563-BEF7-AA83164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78D7-3340-6696-FB7C-03C645A6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13474-E207-FD1C-9D79-E2E23FBE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8E18F-1C75-C3C4-8660-DAB0F9B5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C9C7-F677-0E7C-0753-2DD06B7F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46D3-4984-DD7B-BC45-C95920A3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E740-EDBC-A68F-864B-582C65CE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F46D-78EA-0822-6197-B38D1F2C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C129-B208-26B4-9306-764E6F6E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A89-74D3-618A-1C6B-4470A4E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7924-590C-0675-3D61-9DA56BA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F82D-5382-6F47-0E98-71EB830E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FE4F-3593-56B4-4E7B-B66EBE2C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2B1A-A9F9-1A7D-1B50-46706EAC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EC1D-4AF3-2C4B-CDD1-7815DF25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FEC3-9370-6D7E-D921-C4F34641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E299-4D0F-7EF5-74A2-84ADCC9B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EA59-7EEB-CBA5-992F-A6402FDF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9D9B-39A5-7162-7E61-E81B1C64B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1A1F-27FD-2023-02B5-37B72DC7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C439-0A6F-081A-AEDB-538AFBF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24E8-6F91-2EF9-EF85-1C64D48E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6DAD-D7E1-6157-2425-425EC502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FA3-C547-5EF2-7732-6473F6B9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771-1CDF-2E1E-16DB-BEE94CA3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74F5-8EBD-30D6-ECDF-40C5FA06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1CC0E-C185-AF79-C8E0-EEF742A2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E5FF5-DB7E-E32C-17E7-E4D83BA4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A197B-AA7E-0535-8EA2-B380FD30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87EBA-0FA3-4208-0958-A082CD9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E95E7-CF87-0F08-9A92-ADE713BD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BF03-F219-FE61-63F7-A5B6D7F5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FF61-A4E6-5EAE-6EE8-24DE655E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A052-C0B9-1549-D7EB-3C8CFEFC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8D7AB-A439-5E20-1857-3BAE44AA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6A1-A035-92FF-616A-6838739D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1D131-0766-5F90-7478-A09F8840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5198-666F-ED4C-B128-BA024C4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2B17-A393-4B1A-6D6E-7B11A527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F234-592C-01B2-2D92-16D061F8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0773-3D07-C044-D20E-11DF8DB4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E38C-6938-A832-8D62-32716CE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E1F-4930-45FB-0D47-8ADF120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4FD1-E18F-7852-C247-931AB3D2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AEF2-4A45-F072-3852-3DAFB20C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A3D77-8901-0EA1-A963-72E9B761B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C93E2-A486-9DA6-B4EF-40BCC12C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DC30-7EC8-CB6E-4DA4-DD90EB89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8E75-D7E1-3EC6-A1F0-693B34B6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7C7D-DA8C-3D66-7F25-4E65F3DD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CDCED-1FA6-8E92-442F-03E2E723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F7A4-C10D-5837-07FE-C7601340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EA44-C087-08A8-94A6-3A6AFDA0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442-AD72-BD3D-789D-23745B50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9A4F-15D1-9AFE-1229-95F7808A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8213E76-4939-BDF5-9658-9133F5E973F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727787"/>
            <a:ext cx="10185400" cy="59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32E21-9A3A-7875-3112-8942C5A38E16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- IS</a:t>
            </a:r>
          </a:p>
        </p:txBody>
      </p:sp>
    </p:spTree>
    <p:extLst>
      <p:ext uri="{BB962C8B-B14F-4D97-AF65-F5344CB8AC3E}">
        <p14:creationId xmlns:p14="http://schemas.microsoft.com/office/powerpoint/2010/main" val="20327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AEBED-B499-F365-6228-1A2216839961}"/>
              </a:ext>
            </a:extLst>
          </p:cNvPr>
          <p:cNvGrpSpPr/>
          <p:nvPr/>
        </p:nvGrpSpPr>
        <p:grpSpPr>
          <a:xfrm>
            <a:off x="1087575" y="1061018"/>
            <a:ext cx="10016850" cy="5240900"/>
            <a:chOff x="665197" y="1138840"/>
            <a:chExt cx="10016850" cy="52409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C4F072C-6D02-F068-455E-7DECB65D2550}"/>
                </a:ext>
              </a:extLst>
            </p:cNvPr>
            <p:cNvSpPr/>
            <p:nvPr/>
          </p:nvSpPr>
          <p:spPr>
            <a:xfrm>
              <a:off x="3622262" y="1921197"/>
              <a:ext cx="1534762" cy="2753500"/>
            </a:xfrm>
            <a:prstGeom prst="roundRect">
              <a:avLst/>
            </a:prstGeom>
            <a:solidFill>
              <a:srgbClr val="FFD9DC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BCF31E-A6C4-8D66-6B40-A2AD1916CB70}"/>
                </a:ext>
              </a:extLst>
            </p:cNvPr>
            <p:cNvSpPr/>
            <p:nvPr/>
          </p:nvSpPr>
          <p:spPr>
            <a:xfrm>
              <a:off x="665198" y="1663429"/>
              <a:ext cx="5151058" cy="470128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C6AA6-931E-CA19-1F03-592AA80209ED}"/>
                </a:ext>
              </a:extLst>
            </p:cNvPr>
            <p:cNvSpPr txBox="1"/>
            <p:nvPr/>
          </p:nvSpPr>
          <p:spPr>
            <a:xfrm>
              <a:off x="665197" y="1138840"/>
              <a:ext cx="515694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glow rad="63500"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Cloud </a:t>
              </a:r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1A451E8-12F0-2807-E2DB-DDE55DF198CD}"/>
                </a:ext>
              </a:extLst>
            </p:cNvPr>
            <p:cNvSpPr/>
            <p:nvPr/>
          </p:nvSpPr>
          <p:spPr>
            <a:xfrm>
              <a:off x="1190100" y="5058536"/>
              <a:ext cx="1312110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pmisapgmp01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30271608-42F5-32FB-9F76-8E9BB2FFB078}"/>
                </a:ext>
              </a:extLst>
            </p:cNvPr>
            <p:cNvSpPr/>
            <p:nvPr/>
          </p:nvSpPr>
          <p:spPr>
            <a:xfrm>
              <a:off x="3785294" y="2066834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70CFC42-0A68-DC42-1723-1807FF01971A}"/>
                </a:ext>
              </a:extLst>
            </p:cNvPr>
            <p:cNvSpPr/>
            <p:nvPr/>
          </p:nvSpPr>
          <p:spPr>
            <a:xfrm>
              <a:off x="3785294" y="3580050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E9CDE0E-5AF1-E626-686E-D765FB726C9A}"/>
                </a:ext>
              </a:extLst>
            </p:cNvPr>
            <p:cNvSpPr/>
            <p:nvPr/>
          </p:nvSpPr>
          <p:spPr>
            <a:xfrm>
              <a:off x="3785294" y="5058536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CORIA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46F9783-F0FC-1953-4EBE-E069E9FB84DA}"/>
                </a:ext>
              </a:extLst>
            </p:cNvPr>
            <p:cNvSpPr/>
            <p:nvPr/>
          </p:nvSpPr>
          <p:spPr>
            <a:xfrm>
              <a:off x="1251004" y="2819793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ISMS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163ADAB-696C-B662-F3C1-2B9FE425C54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975596" y="2558234"/>
              <a:ext cx="12700" cy="1501091"/>
            </a:xfrm>
            <a:prstGeom prst="bentConnector3">
              <a:avLst>
                <a:gd name="adj1" fmla="val 3944685"/>
              </a:avLst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2F787E3-CF52-E01C-AD36-F44D830855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59894" y="2518461"/>
              <a:ext cx="12700" cy="1323478"/>
            </a:xfrm>
            <a:prstGeom prst="bentConnector3">
              <a:avLst>
                <a:gd name="adj1" fmla="val 363829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ard 27">
              <a:extLst>
                <a:ext uri="{FF2B5EF4-FFF2-40B4-BE49-F238E27FC236}">
                  <a16:creationId xmlns:a16="http://schemas.microsoft.com/office/drawing/2014/main" id="{01CAF4DB-2D5C-FCD5-186A-1CE26170752D}"/>
                </a:ext>
              </a:extLst>
            </p:cNvPr>
            <p:cNvSpPr/>
            <p:nvPr/>
          </p:nvSpPr>
          <p:spPr>
            <a:xfrm flipH="1">
              <a:off x="8215543" y="1663430"/>
              <a:ext cx="2466504" cy="4716310"/>
            </a:xfrm>
            <a:prstGeom prst="flowChartPunchedCard">
              <a:avLst/>
            </a:prstGeom>
            <a:solidFill>
              <a:srgbClr val="FFF5D9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C3FF88-E8D1-F141-39B9-997ACB64A2EB}"/>
                </a:ext>
              </a:extLst>
            </p:cNvPr>
            <p:cNvGrpSpPr/>
            <p:nvPr/>
          </p:nvGrpSpPr>
          <p:grpSpPr>
            <a:xfrm>
              <a:off x="8507836" y="4351341"/>
              <a:ext cx="1911701" cy="1462022"/>
              <a:chOff x="9035400" y="4298146"/>
              <a:chExt cx="2114404" cy="16698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1BD60C5-15AD-B3FE-A3B0-A899D37A1D12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12905D-BC73-0B5F-05B7-614D85A4BFFD}"/>
                  </a:ext>
                </a:extLst>
              </p:cNvPr>
              <p:cNvGrpSpPr/>
              <p:nvPr/>
            </p:nvGrpSpPr>
            <p:grpSpPr>
              <a:xfrm>
                <a:off x="9477456" y="4720290"/>
                <a:ext cx="1234004" cy="1155422"/>
                <a:chOff x="9614195" y="4787693"/>
                <a:chExt cx="1234004" cy="1155422"/>
              </a:xfrm>
            </p:grpSpPr>
            <p:pic>
              <p:nvPicPr>
                <p:cNvPr id="33" name="Graphic 32" descr="Paper with solid fill">
                  <a:extLst>
                    <a:ext uri="{FF2B5EF4-FFF2-40B4-BE49-F238E27FC236}">
                      <a16:creationId xmlns:a16="http://schemas.microsoft.com/office/drawing/2014/main" id="{5B3A6DC0-6070-E5A7-CAF9-7F73B88F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A00110-4D12-A739-A1CD-901C712B425D}"/>
                    </a:ext>
                  </a:extLst>
                </p:cNvPr>
                <p:cNvSpPr txBox="1"/>
                <p:nvPr/>
              </p:nvSpPr>
              <p:spPr>
                <a:xfrm>
                  <a:off x="9614195" y="5666116"/>
                  <a:ext cx="12340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UDIST.txt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46A76E-F8CA-87A5-956E-1DEC570BFDB4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Target File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E0C641-8346-DBCC-1647-B174CF90CDA5}"/>
                </a:ext>
              </a:extLst>
            </p:cNvPr>
            <p:cNvGrpSpPr/>
            <p:nvPr/>
          </p:nvGrpSpPr>
          <p:grpSpPr>
            <a:xfrm>
              <a:off x="8503429" y="2221130"/>
              <a:ext cx="1911701" cy="1462022"/>
              <a:chOff x="9035400" y="4298146"/>
              <a:chExt cx="2114404" cy="16698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F7F1CDB-0289-A63C-AEA9-D33D851BB9EE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220CF2-1EAA-50EA-53C8-FED4A2B8E19E}"/>
                  </a:ext>
                </a:extLst>
              </p:cNvPr>
              <p:cNvGrpSpPr/>
              <p:nvPr/>
            </p:nvGrpSpPr>
            <p:grpSpPr>
              <a:xfrm>
                <a:off x="9363629" y="4720290"/>
                <a:ext cx="1444110" cy="1194807"/>
                <a:chOff x="9500368" y="4787693"/>
                <a:chExt cx="1444110" cy="1194807"/>
              </a:xfrm>
            </p:grpSpPr>
            <p:pic>
              <p:nvPicPr>
                <p:cNvPr id="39" name="Graphic 38" descr="Paper with solid fill">
                  <a:extLst>
                    <a:ext uri="{FF2B5EF4-FFF2-40B4-BE49-F238E27FC236}">
                      <a16:creationId xmlns:a16="http://schemas.microsoft.com/office/drawing/2014/main" id="{260499C3-332C-FCB7-0D33-6BD91CA67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C4E6BF-1F3C-0D81-773D-3148A1B8CC54}"/>
                    </a:ext>
                  </a:extLst>
                </p:cNvPr>
                <p:cNvSpPr txBox="1"/>
                <p:nvPr/>
              </p:nvSpPr>
              <p:spPr>
                <a:xfrm>
                  <a:off x="9500368" y="5666116"/>
                  <a:ext cx="1444110" cy="31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txt, csv, xml, </a:t>
                  </a:r>
                  <a:r>
                    <a:rPr lang="en-US" sz="1200" dirty="0" err="1"/>
                    <a:t>dat</a:t>
                  </a:r>
                  <a:endParaRPr lang="en-US" sz="1200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D05A6-3BDA-C829-0B9D-9175888EE8DD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File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C7134-B97A-8697-397F-B67F48B6F8E2}"/>
                </a:ext>
              </a:extLst>
            </p:cNvPr>
            <p:cNvSpPr/>
            <p:nvPr/>
          </p:nvSpPr>
          <p:spPr>
            <a:xfrm>
              <a:off x="6408828" y="1663430"/>
              <a:ext cx="1132379" cy="47012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AWX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(SSIS &amp; T-SQL)</a:t>
              </a:r>
              <a:endParaRPr lang="en-US" sz="1200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C8CEADD-2DF0-6A4E-3C1B-4390D4D1F461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7556311" y="3113818"/>
              <a:ext cx="1095498" cy="1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A440CA-6852-D13F-9A18-9F7F9DBCA893}"/>
                </a:ext>
              </a:extLst>
            </p:cNvPr>
            <p:cNvSpPr txBox="1"/>
            <p:nvPr/>
          </p:nvSpPr>
          <p:spPr>
            <a:xfrm>
              <a:off x="6391007" y="1138840"/>
              <a:ext cx="116530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>
              <a:glow rad="76200">
                <a:schemeClr val="accent6">
                  <a:lumMod val="40000"/>
                  <a:lumOff val="60000"/>
                  <a:alpha val="40000"/>
                </a:schemeClr>
              </a:glow>
              <a:softEdge rad="381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273C1-CFE3-C6CF-0317-5FEA5DE5CE24}"/>
                </a:ext>
              </a:extLst>
            </p:cNvPr>
            <p:cNvSpPr txBox="1"/>
            <p:nvPr/>
          </p:nvSpPr>
          <p:spPr>
            <a:xfrm>
              <a:off x="8200438" y="1138840"/>
              <a:ext cx="200094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glow rad="635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Folder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48927A-5579-EB93-21E7-17C7AB361D88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441306" y="3221646"/>
              <a:ext cx="88146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D8F76BF-1EE9-4759-4AAF-BFDCEEFAC48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5400000" flipH="1" flipV="1">
              <a:off x="2466061" y="3718904"/>
              <a:ext cx="719726" cy="1959539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BD4D883-78CF-B58E-317F-29B34F9DB5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8246" y="3113492"/>
              <a:ext cx="837503" cy="277801"/>
            </a:xfrm>
            <a:prstGeom prst="bentConnector3">
              <a:avLst>
                <a:gd name="adj1" fmla="val 35215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0EC76D2-07D3-6A2A-CE2B-B1ED1A709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298" y="4250990"/>
              <a:ext cx="1402709" cy="993040"/>
            </a:xfrm>
            <a:prstGeom prst="bentConnector3">
              <a:avLst>
                <a:gd name="adj1" fmla="val 77740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28380A2-4821-B995-8254-C342B5E6FE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1846156" y="3623499"/>
              <a:ext cx="1939139" cy="43582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A22E98-0655-850C-B263-EA2036DE35A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80445" y="3049634"/>
              <a:ext cx="0" cy="518291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7F2D35E-0D26-C480-E70B-491B59CE08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556311" y="5244030"/>
              <a:ext cx="109990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A579E9-7FD8-87B6-2119-D0A4002C57B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380445" y="4562850"/>
              <a:ext cx="0" cy="49568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437C30-8407-0EA6-FE82-5E2F1D5F7B99}"/>
              </a:ext>
            </a:extLst>
          </p:cNvPr>
          <p:cNvSpPr txBox="1"/>
          <p:nvPr/>
        </p:nvSpPr>
        <p:spPr>
          <a:xfrm>
            <a:off x="8692572" y="3605330"/>
            <a:ext cx="235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 KAPOS, KATAX, SIS, IRIS, </a:t>
            </a:r>
            <a:br>
              <a:rPr lang="en-US" sz="1200" b="1" dirty="0"/>
            </a:br>
            <a:r>
              <a:rPr lang="en-US" sz="1200" b="1" dirty="0"/>
              <a:t>EPSCONTRACT, 3PEcom, </a:t>
            </a:r>
            <a:r>
              <a:rPr lang="en-US" sz="1200" b="1" dirty="0" err="1"/>
              <a:t>Ecomm</a:t>
            </a:r>
            <a:r>
              <a:rPr lang="en-US" sz="1200" b="1" dirty="0"/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8822-93C7-057F-57CB-CA3FA5F6DF5E}"/>
              </a:ext>
            </a:extLst>
          </p:cNvPr>
          <p:cNvSpPr txBox="1"/>
          <p:nvPr/>
        </p:nvSpPr>
        <p:spPr>
          <a:xfrm>
            <a:off x="8703056" y="5735541"/>
            <a:ext cx="235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EZD</a:t>
            </a:r>
          </a:p>
        </p:txBody>
      </p:sp>
    </p:spTree>
    <p:extLst>
      <p:ext uri="{BB962C8B-B14F-4D97-AF65-F5344CB8AC3E}">
        <p14:creationId xmlns:p14="http://schemas.microsoft.com/office/powerpoint/2010/main" val="1391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FED6E40C-4639-4AEB-BBA3-55D6780388B2}"/>
</file>

<file path=customXml/itemProps2.xml><?xml version="1.0" encoding="utf-8"?>
<ds:datastoreItem xmlns:ds="http://schemas.openxmlformats.org/officeDocument/2006/customXml" ds:itemID="{2BA3BB68-7C69-4D57-9B0C-FEE1035BEC92}"/>
</file>

<file path=customXml/itemProps3.xml><?xml version="1.0" encoding="utf-8"?>
<ds:datastoreItem xmlns:ds="http://schemas.openxmlformats.org/officeDocument/2006/customXml" ds:itemID="{9561FF9D-9BA4-47FA-8B20-71AC378D0ED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Max (contracted)</dc:creator>
  <cp:lastModifiedBy>Kim, Max (contracted)</cp:lastModifiedBy>
  <cp:revision>1</cp:revision>
  <dcterms:created xsi:type="dcterms:W3CDTF">2023-11-01T08:40:18Z</dcterms:created>
  <dcterms:modified xsi:type="dcterms:W3CDTF">2023-11-01T08:40:46Z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</Properties>
</file>