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8316" r:id="rId5"/>
    <p:sldId id="8438" r:id="rId6"/>
    <p:sldId id="8457" r:id="rId7"/>
    <p:sldId id="8436" r:id="rId8"/>
    <p:sldId id="8458" r:id="rId9"/>
    <p:sldId id="8466" r:id="rId10"/>
    <p:sldId id="8465" r:id="rId11"/>
    <p:sldId id="8470" r:id="rId12"/>
    <p:sldId id="8472" r:id="rId13"/>
    <p:sldId id="8460" r:id="rId14"/>
    <p:sldId id="8469" r:id="rId15"/>
    <p:sldId id="8461" r:id="rId16"/>
    <p:sldId id="8467" r:id="rId17"/>
    <p:sldId id="8397" r:id="rId18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384" userDrawn="1">
          <p15:clr>
            <a:srgbClr val="A4A3A4"/>
          </p15:clr>
        </p15:guide>
        <p15:guide id="9" orient="horz" pos="2382" userDrawn="1">
          <p15:clr>
            <a:srgbClr val="A4A3A4"/>
          </p15:clr>
        </p15:guide>
        <p15:guide id="10" pos="3368">
          <p15:clr>
            <a:srgbClr val="A4A3A4"/>
          </p15:clr>
        </p15:guide>
        <p15:guide id="11" orient="horz" pos="3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7358F2-2A96-6E18-A575-CD06257B9936}" name="Kaylee Oh(오아영)" initials="KO" userId="S::kaylee.oh@mcloudbridge.com::dc621f70-ceb7-4092-9da4-365e74d539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Kim" initials="JK" lastIdx="2" clrIdx="0">
    <p:extLst>
      <p:ext uri="{19B8F6BF-5375-455C-9EA6-DF929625EA0E}">
        <p15:presenceInfo xmlns:p15="http://schemas.microsoft.com/office/powerpoint/2012/main" userId="Jane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2F2F2"/>
    <a:srgbClr val="FFFFFF"/>
    <a:srgbClr val="0033CC"/>
    <a:srgbClr val="01BDF0"/>
    <a:srgbClr val="1A8E44"/>
    <a:srgbClr val="9933FF"/>
    <a:srgbClr val="6600FF"/>
    <a:srgbClr val="166991"/>
    <a:srgbClr val="6BA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D1374-0221-4AEF-8EFB-EF2339CE01F2}" v="164" dt="2023-08-31T05:28:33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84452" autoAdjust="0"/>
  </p:normalViewPr>
  <p:slideViewPr>
    <p:cSldViewPr snapToGrid="0">
      <p:cViewPr varScale="1">
        <p:scale>
          <a:sx n="115" d="100"/>
          <a:sy n="115" d="100"/>
        </p:scale>
        <p:origin x="1578" y="114"/>
      </p:cViewPr>
      <p:guideLst>
        <p:guide orient="horz" pos="1384"/>
        <p:guide orient="horz" pos="2382"/>
        <p:guide pos="3368"/>
        <p:guide orient="horz" pos="37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Allie (contracted)" userId="e9e56a77-fd17-4317-8d25-2023c1a1c058" providerId="ADAL" clId="{F19D1374-0221-4AEF-8EFB-EF2339CE01F2}"/>
    <pc:docChg chg="undo custSel delSld modSld">
      <pc:chgData name="Shin, Allie (contracted)" userId="e9e56a77-fd17-4317-8d25-2023c1a1c058" providerId="ADAL" clId="{F19D1374-0221-4AEF-8EFB-EF2339CE01F2}" dt="2023-08-31T05:28:33.887" v="1956" actId="20577"/>
      <pc:docMkLst>
        <pc:docMk/>
      </pc:docMkLst>
      <pc:sldChg chg="modSp mod">
        <pc:chgData name="Shin, Allie (contracted)" userId="e9e56a77-fd17-4317-8d25-2023c1a1c058" providerId="ADAL" clId="{F19D1374-0221-4AEF-8EFB-EF2339CE01F2}" dt="2023-08-31T03:59:10.845" v="175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F19D1374-0221-4AEF-8EFB-EF2339CE01F2}" dt="2023-08-31T03:59:10.845" v="1755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F19D1374-0221-4AEF-8EFB-EF2339CE01F2}" dt="2023-08-30T05:43:36.995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addSp delSp modSp mod">
        <pc:chgData name="Shin, Allie (contracted)" userId="e9e56a77-fd17-4317-8d25-2023c1a1c058" providerId="ADAL" clId="{F19D1374-0221-4AEF-8EFB-EF2339CE01F2}" dt="2023-08-31T05:28:33.887" v="1956" actId="20577"/>
        <pc:sldMkLst>
          <pc:docMk/>
          <pc:sldMk cId="2248724600" sldId="8436"/>
        </pc:sldMkLst>
        <pc:graphicFrameChg chg="add del mod">
          <ac:chgData name="Shin, Allie (contracted)" userId="e9e56a77-fd17-4317-8d25-2023c1a1c058" providerId="ADAL" clId="{F19D1374-0221-4AEF-8EFB-EF2339CE01F2}" dt="2023-08-31T03:59:58.217" v="1758" actId="21"/>
          <ac:graphicFrameMkLst>
            <pc:docMk/>
            <pc:sldMk cId="2248724600" sldId="8436"/>
            <ac:graphicFrameMk id="2" creationId="{F460FD68-C15F-DE81-B6AF-6921B51A1209}"/>
          </ac:graphicFrameMkLst>
        </pc:graphicFrameChg>
        <pc:graphicFrameChg chg="modGraphic">
          <ac:chgData name="Shin, Allie (contracted)" userId="e9e56a77-fd17-4317-8d25-2023c1a1c058" providerId="ADAL" clId="{F19D1374-0221-4AEF-8EFB-EF2339CE01F2}" dt="2023-08-30T05:43:42.518" v="7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1T05:28:33.887" v="1956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F19D1374-0221-4AEF-8EFB-EF2339CE01F2}" dt="2023-08-31T04:00:06.679" v="1760" actId="1076"/>
        <pc:sldMkLst>
          <pc:docMk/>
          <pc:sldMk cId="3716187078" sldId="8466"/>
        </pc:sldMkLst>
        <pc:grpChg chg="del">
          <ac:chgData name="Shin, Allie (contracted)" userId="e9e56a77-fd17-4317-8d25-2023c1a1c058" providerId="ADAL" clId="{F19D1374-0221-4AEF-8EFB-EF2339CE01F2}" dt="2023-08-30T07:56:55.409" v="1667" actId="478"/>
          <ac:grpSpMkLst>
            <pc:docMk/>
            <pc:sldMk cId="3716187078" sldId="8466"/>
            <ac:grpSpMk id="13" creationId="{2AAB6082-9A23-A3BB-497E-D70FCAA3A58F}"/>
          </ac:grpSpMkLst>
        </pc:grpChg>
        <pc:grpChg chg="add del mod">
          <ac:chgData name="Shin, Allie (contracted)" userId="e9e56a77-fd17-4317-8d25-2023c1a1c058" providerId="ADAL" clId="{F19D1374-0221-4AEF-8EFB-EF2339CE01F2}" dt="2023-08-30T08:30:16.952" v="1737" actId="165"/>
          <ac:grpSpMkLst>
            <pc:docMk/>
            <pc:sldMk cId="3716187078" sldId="8466"/>
            <ac:grpSpMk id="16" creationId="{85F2FEEC-0F62-7670-7691-8D0EC63778DD}"/>
          </ac:grpSpMkLst>
        </pc:grpChg>
        <pc:grpChg chg="add mod">
          <ac:chgData name="Shin, Allie (contracted)" userId="e9e56a77-fd17-4317-8d25-2023c1a1c058" providerId="ADAL" clId="{F19D1374-0221-4AEF-8EFB-EF2339CE01F2}" dt="2023-08-30T08:31:40.322" v="1753" actId="14100"/>
          <ac:grpSpMkLst>
            <pc:docMk/>
            <pc:sldMk cId="3716187078" sldId="8466"/>
            <ac:grpSpMk id="19" creationId="{E616C940-46A0-A07B-9010-B3813BF7CC3A}"/>
          </ac:grpSpMkLst>
        </pc:grpChg>
        <pc:graphicFrameChg chg="add mod">
          <ac:chgData name="Shin, Allie (contracted)" userId="e9e56a77-fd17-4317-8d25-2023c1a1c058" providerId="ADAL" clId="{F19D1374-0221-4AEF-8EFB-EF2339CE01F2}" dt="2023-08-31T04:00:06.679" v="1760" actId="1076"/>
          <ac:graphicFrameMkLst>
            <pc:docMk/>
            <pc:sldMk cId="3716187078" sldId="8466"/>
            <ac:graphicFrameMk id="2" creationId="{3C4A68FF-246C-232A-E0C1-B3BE2B03DB9C}"/>
          </ac:graphicFrameMkLst>
        </pc:graphicFrameChg>
        <pc:graphicFrameChg chg="del">
          <ac:chgData name="Shin, Allie (contracted)" userId="e9e56a77-fd17-4317-8d25-2023c1a1c058" providerId="ADAL" clId="{F19D1374-0221-4AEF-8EFB-EF2339CE01F2}" dt="2023-08-31T03:59:21.804" v="1756" actId="478"/>
          <ac:graphicFrameMkLst>
            <pc:docMk/>
            <pc:sldMk cId="3716187078" sldId="8466"/>
            <ac:graphicFrameMk id="15" creationId="{C808BAFE-EA61-A550-59A6-3F60A60C43A2}"/>
          </ac:graphicFrameMkLst>
        </pc:graphicFrameChg>
        <pc:picChg chg="add mod">
          <ac:chgData name="Shin, Allie (contracted)" userId="e9e56a77-fd17-4317-8d25-2023c1a1c058" providerId="ADAL" clId="{F19D1374-0221-4AEF-8EFB-EF2339CE01F2}" dt="2023-08-30T08:30:07.147" v="1735" actId="14100"/>
          <ac:picMkLst>
            <pc:docMk/>
            <pc:sldMk cId="3716187078" sldId="8466"/>
            <ac:picMk id="4" creationId="{64D11677-D3F5-095E-3F49-A7174875D226}"/>
          </ac:picMkLst>
        </pc:picChg>
        <pc:picChg chg="del">
          <ac:chgData name="Shin, Allie (contracted)" userId="e9e56a77-fd17-4317-8d25-2023c1a1c058" providerId="ADAL" clId="{F19D1374-0221-4AEF-8EFB-EF2339CE01F2}" dt="2023-08-30T07:56:56.475" v="1668" actId="478"/>
          <ac:picMkLst>
            <pc:docMk/>
            <pc:sldMk cId="3716187078" sldId="8466"/>
            <ac:picMk id="6" creationId="{EE0C99D2-01C6-8499-A21B-39471C0EF700}"/>
          </ac:picMkLst>
        </pc:picChg>
        <pc:picChg chg="add mod topLvl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8" creationId="{CF549DCB-A3A0-CA81-E6D9-38598BD7B58B}"/>
          </ac:picMkLst>
        </pc:picChg>
        <pc:picChg chg="add mod topLvl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4" creationId="{493B54E5-5219-F6EA-1490-A7CE7F4DC3C6}"/>
          </ac:picMkLst>
        </pc:picChg>
        <pc:picChg chg="add mod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7" creationId="{043F92A6-A4AF-38DF-881D-A41F76767D6F}"/>
          </ac:picMkLst>
        </pc:picChg>
        <pc:picChg chg="add mod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8" creationId="{596D82D7-27BB-E186-F6A4-114E63083DDB}"/>
          </ac:picMkLst>
        </pc:picChg>
      </pc:sldChg>
      <pc:sldChg chg="modSp mod">
        <pc:chgData name="Shin, Allie (contracted)" userId="e9e56a77-fd17-4317-8d25-2023c1a1c058" providerId="ADAL" clId="{F19D1374-0221-4AEF-8EFB-EF2339CE01F2}" dt="2023-08-30T06:11:38.561" v="211" actId="20577"/>
        <pc:sldMkLst>
          <pc:docMk/>
          <pc:sldMk cId="3854390132" sldId="8467"/>
        </pc:sldMkLst>
        <pc:graphicFrameChg chg="modGraphic">
          <ac:chgData name="Shin, Allie (contracted)" userId="e9e56a77-fd17-4317-8d25-2023c1a1c058" providerId="ADAL" clId="{F19D1374-0221-4AEF-8EFB-EF2339CE01F2}" dt="2023-08-30T06:11:38.561" v="211" actId="20577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F19D1374-0221-4AEF-8EFB-EF2339CE01F2}" dt="2023-08-31T05:23:28.054" v="1954"/>
        <pc:sldMkLst>
          <pc:docMk/>
          <pc:sldMk cId="1980361461" sldId="8469"/>
        </pc:sldMkLst>
        <pc:graphicFrameChg chg="add del mod">
          <ac:chgData name="Shin, Allie (contracted)" userId="e9e56a77-fd17-4317-8d25-2023c1a1c058" providerId="ADAL" clId="{F19D1374-0221-4AEF-8EFB-EF2339CE01F2}" dt="2023-08-31T04:01:40" v="1767" actId="478"/>
          <ac:graphicFrameMkLst>
            <pc:docMk/>
            <pc:sldMk cId="1980361461" sldId="8469"/>
            <ac:graphicFrameMk id="2" creationId="{5297C0DD-D271-8A18-9BCD-37221BDD35CE}"/>
          </ac:graphicFrameMkLst>
        </pc:graphicFrameChg>
        <pc:graphicFrameChg chg="del mod">
          <ac:chgData name="Shin, Allie (contracted)" userId="e9e56a77-fd17-4317-8d25-2023c1a1c058" providerId="ADAL" clId="{F19D1374-0221-4AEF-8EFB-EF2339CE01F2}" dt="2023-08-31T04:01:13.615" v="1763" actId="478"/>
          <ac:graphicFrameMkLst>
            <pc:docMk/>
            <pc:sldMk cId="1980361461" sldId="8469"/>
            <ac:graphicFrameMk id="5" creationId="{993E9E40-7390-AD1E-1968-EDACFB459289}"/>
          </ac:graphicFrameMkLst>
        </pc:graphicFrameChg>
        <pc:graphicFrameChg chg="add mod">
          <ac:chgData name="Shin, Allie (contracted)" userId="e9e56a77-fd17-4317-8d25-2023c1a1c058" providerId="ADAL" clId="{F19D1374-0221-4AEF-8EFB-EF2339CE01F2}" dt="2023-08-31T04:02:08.823" v="1769" actId="1076"/>
          <ac:graphicFrameMkLst>
            <pc:docMk/>
            <pc:sldMk cId="1980361461" sldId="8469"/>
            <ac:graphicFrameMk id="6" creationId="{16DBE4BE-E3C9-11CA-A32A-9FE5795DE393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1T05:23:28.054" v="1954"/>
          <ac:graphicFrameMkLst>
            <pc:docMk/>
            <pc:sldMk cId="1980361461" sldId="8469"/>
            <ac:graphicFrameMk id="7" creationId="{8328271E-DCCA-9DA4-5D8D-95C32E78C867}"/>
          </ac:graphicFrameMkLst>
        </pc:graphicFrameChg>
      </pc:sldChg>
      <pc:sldChg chg="delSp modSp mod">
        <pc:chgData name="Shin, Allie (contracted)" userId="e9e56a77-fd17-4317-8d25-2023c1a1c058" providerId="ADAL" clId="{F19D1374-0221-4AEF-8EFB-EF2339CE01F2}" dt="2023-08-30T08:00:00.933" v="1677" actId="20577"/>
        <pc:sldMkLst>
          <pc:docMk/>
          <pc:sldMk cId="718538005" sldId="8470"/>
        </pc:sldMkLst>
        <pc:graphicFrameChg chg="del">
          <ac:chgData name="Shin, Allie (contracted)" userId="e9e56a77-fd17-4317-8d25-2023c1a1c058" providerId="ADAL" clId="{F19D1374-0221-4AEF-8EFB-EF2339CE01F2}" dt="2023-08-30T06:14:22.111" v="253" actId="478"/>
          <ac:graphicFrameMkLst>
            <pc:docMk/>
            <pc:sldMk cId="718538005" sldId="8470"/>
            <ac:graphicFrameMk id="2" creationId="{20646DBD-47F7-7F28-4372-A88E01DAB9C6}"/>
          </ac:graphicFrameMkLst>
        </pc:graphicFrameChg>
        <pc:graphicFrameChg chg="del">
          <ac:chgData name="Shin, Allie (contracted)" userId="e9e56a77-fd17-4317-8d25-2023c1a1c058" providerId="ADAL" clId="{F19D1374-0221-4AEF-8EFB-EF2339CE01F2}" dt="2023-08-30T06:15:00.174" v="345" actId="478"/>
          <ac:graphicFrameMkLst>
            <pc:docMk/>
            <pc:sldMk cId="718538005" sldId="8470"/>
            <ac:graphicFrameMk id="6" creationId="{08C73029-0249-29D7-8CEA-551B397FEF29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0T08:00:00.933" v="1677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</pc:sldChg>
      <pc:sldChg chg="del">
        <pc:chgData name="Shin, Allie (contracted)" userId="e9e56a77-fd17-4317-8d25-2023c1a1c058" providerId="ADAL" clId="{F19D1374-0221-4AEF-8EFB-EF2339CE01F2}" dt="2023-08-30T07:49:18.927" v="1377" actId="47"/>
        <pc:sldMkLst>
          <pc:docMk/>
          <pc:sldMk cId="2010811502" sldId="8471"/>
        </pc:sldMkLst>
      </pc:sldChg>
      <pc:sldChg chg="modSp mod">
        <pc:chgData name="Shin, Allie (contracted)" userId="e9e56a77-fd17-4317-8d25-2023c1a1c058" providerId="ADAL" clId="{F19D1374-0221-4AEF-8EFB-EF2339CE01F2}" dt="2023-08-31T04:59:41.174" v="1812" actId="20577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F19D1374-0221-4AEF-8EFB-EF2339CE01F2}" dt="2023-08-31T04:59:41.174" v="1812" actId="20577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2F32516B-6E44-4CCE-B8E8-CC2BE31F71E6}"/>
    <pc:docChg chg="undo custSel modSld">
      <pc:chgData name="Shin, Allie (contracted)" userId="e9e56a77-fd17-4317-8d25-2023c1a1c058" providerId="ADAL" clId="{2F32516B-6E44-4CCE-B8E8-CC2BE31F71E6}" dt="2023-08-10T05:22:25.325" v="4088" actId="20577"/>
      <pc:docMkLst>
        <pc:docMk/>
      </pc:docMkLst>
      <pc:sldChg chg="modSp mod">
        <pc:chgData name="Shin, Allie (contracted)" userId="e9e56a77-fd17-4317-8d25-2023c1a1c058" providerId="ADAL" clId="{2F32516B-6E44-4CCE-B8E8-CC2BE31F71E6}" dt="2023-08-09T06:05:37.542" v="7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2F32516B-6E44-4CCE-B8E8-CC2BE31F71E6}" dt="2023-08-09T06:05:34.405" v="3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2F32516B-6E44-4CCE-B8E8-CC2BE31F71E6}" dt="2023-08-09T06:05:37.542" v="7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2F32516B-6E44-4CCE-B8E8-CC2BE31F71E6}" dt="2023-08-10T05:22:25.325" v="4088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2F32516B-6E44-4CCE-B8E8-CC2BE31F71E6}" dt="2023-08-09T06:05:45.125" v="1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2F32516B-6E44-4CCE-B8E8-CC2BE31F71E6}" dt="2023-08-10T05:22:25.325" v="4088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2F32516B-6E44-4CCE-B8E8-CC2BE31F71E6}" dt="2023-08-10T04:50:30.763" v="4084" actId="6549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2F32516B-6E44-4CCE-B8E8-CC2BE31F71E6}" dt="2023-08-10T04:50:30.763" v="4084" actId="6549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10T01:58:46.418" v="4074" actId="20577"/>
        <pc:sldMkLst>
          <pc:docMk/>
          <pc:sldMk cId="3807822425" sldId="8464"/>
        </pc:sldMkLst>
        <pc:spChg chg="add del mod">
          <ac:chgData name="Shin, Allie (contracted)" userId="e9e56a77-fd17-4317-8d25-2023c1a1c058" providerId="ADAL" clId="{2F32516B-6E44-4CCE-B8E8-CC2BE31F71E6}" dt="2023-08-09T06:47:51.947" v="2126" actId="478"/>
          <ac:spMkLst>
            <pc:docMk/>
            <pc:sldMk cId="3807822425" sldId="8464"/>
            <ac:spMk id="5" creationId="{7CA70615-6607-B794-8D79-8666034685FA}"/>
          </ac:spMkLst>
        </pc:spChg>
        <pc:spChg chg="add del mod">
          <ac:chgData name="Shin, Allie (contracted)" userId="e9e56a77-fd17-4317-8d25-2023c1a1c058" providerId="ADAL" clId="{2F32516B-6E44-4CCE-B8E8-CC2BE31F71E6}" dt="2023-08-09T06:47:51.146" v="2125" actId="478"/>
          <ac:spMkLst>
            <pc:docMk/>
            <pc:sldMk cId="3807822425" sldId="8464"/>
            <ac:spMk id="8" creationId="{E7600493-BFE0-648F-6BAE-23563FB28707}"/>
          </ac:spMkLst>
        </pc:spChg>
        <pc:graphicFrameChg chg="mod modGraphic">
          <ac:chgData name="Shin, Allie (contracted)" userId="e9e56a77-fd17-4317-8d25-2023c1a1c058" providerId="ADAL" clId="{2F32516B-6E44-4CCE-B8E8-CC2BE31F71E6}" dt="2023-08-10T01:58:46.418" v="4074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add del mod modGraphic">
          <ac:chgData name="Shin, Allie (contracted)" userId="e9e56a77-fd17-4317-8d25-2023c1a1c058" providerId="ADAL" clId="{2F32516B-6E44-4CCE-B8E8-CC2BE31F71E6}" dt="2023-08-09T06:48:02.068" v="2130" actId="478"/>
          <ac:graphicFrameMkLst>
            <pc:docMk/>
            <pc:sldMk cId="3807822425" sldId="8464"/>
            <ac:graphicFrameMk id="9" creationId="{ED9DE899-3D9C-B829-6FE8-55B535A3AA5F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09T09:18:57.158" v="3968" actId="1076"/>
        <pc:sldMkLst>
          <pc:docMk/>
          <pc:sldMk cId="3716187078" sldId="8466"/>
        </pc:sldMkLst>
        <pc:grpChg chg="add del mod">
          <ac:chgData name="Shin, Allie (contracted)" userId="e9e56a77-fd17-4317-8d25-2023c1a1c058" providerId="ADAL" clId="{2F32516B-6E44-4CCE-B8E8-CC2BE31F71E6}" dt="2023-08-09T08:28:57.638" v="3054" actId="478"/>
          <ac:grpSpMkLst>
            <pc:docMk/>
            <pc:sldMk cId="3716187078" sldId="8466"/>
            <ac:grpSpMk id="13" creationId="{04F03EA8-DD7C-E631-3CF9-75BAA4F0D42B}"/>
          </ac:grpSpMkLst>
        </pc:grpChg>
        <pc:grpChg chg="del">
          <ac:chgData name="Shin, Allie (contracted)" userId="e9e56a77-fd17-4317-8d25-2023c1a1c058" providerId="ADAL" clId="{2F32516B-6E44-4CCE-B8E8-CC2BE31F71E6}" dt="2023-08-09T07:34:24.290" v="2147" actId="478"/>
          <ac:grpSpMkLst>
            <pc:docMk/>
            <pc:sldMk cId="3716187078" sldId="8466"/>
            <ac:grpSpMk id="18" creationId="{6CF7CE54-E454-6062-D77A-4F7D8539A47C}"/>
          </ac:grpSpMkLst>
        </pc:grpChg>
        <pc:graphicFrameChg chg="add mod">
          <ac:chgData name="Shin, Allie (contracted)" userId="e9e56a77-fd17-4317-8d25-2023c1a1c058" providerId="ADAL" clId="{2F32516B-6E44-4CCE-B8E8-CC2BE31F71E6}" dt="2023-08-09T09:18:57.158" v="3968" actId="1076"/>
          <ac:graphicFrameMkLst>
            <pc:docMk/>
            <pc:sldMk cId="3716187078" sldId="8466"/>
            <ac:graphicFrameMk id="2" creationId="{C778CFF5-0E42-C215-7BDC-0D1751A9DE7D}"/>
          </ac:graphicFrameMkLst>
        </pc:graphicFrameChg>
        <pc:graphicFrameChg chg="del">
          <ac:chgData name="Shin, Allie (contracted)" userId="e9e56a77-fd17-4317-8d25-2023c1a1c058" providerId="ADAL" clId="{2F32516B-6E44-4CCE-B8E8-CC2BE31F71E6}" dt="2023-08-09T09:17:58.793" v="3965" actId="478"/>
          <ac:graphicFrameMkLst>
            <pc:docMk/>
            <pc:sldMk cId="3716187078" sldId="8466"/>
            <ac:graphicFrameMk id="19" creationId="{0876E3B2-FD51-0EC5-E12F-B8F536FD090E}"/>
          </ac:graphicFrameMkLst>
        </pc:graphicFrameChg>
        <pc:picChg chg="add del">
          <ac:chgData name="Shin, Allie (contracted)" userId="e9e56a77-fd17-4317-8d25-2023c1a1c058" providerId="ADAL" clId="{2F32516B-6E44-4CCE-B8E8-CC2BE31F71E6}" dt="2023-08-09T08:24:21.911" v="3017" actId="478"/>
          <ac:picMkLst>
            <pc:docMk/>
            <pc:sldMk cId="3716187078" sldId="8466"/>
            <ac:picMk id="4" creationId="{02906B75-1C25-3A7C-9815-C69103FA9877}"/>
          </ac:picMkLst>
        </pc:picChg>
        <pc:picChg chg="add mod">
          <ac:chgData name="Shin, Allie (contracted)" userId="e9e56a77-fd17-4317-8d25-2023c1a1c058" providerId="ADAL" clId="{2F32516B-6E44-4CCE-B8E8-CC2BE31F71E6}" dt="2023-08-09T08:29:24.200" v="3073" actId="1035"/>
          <ac:picMkLst>
            <pc:docMk/>
            <pc:sldMk cId="3716187078" sldId="8466"/>
            <ac:picMk id="7" creationId="{4B1BA40F-97CD-9FA2-55E9-53FACB51B985}"/>
          </ac:picMkLst>
        </pc:picChg>
        <pc:picChg chg="add mod ord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9" creationId="{D2CB761F-24FF-F5A2-8022-8A8D34933DCA}"/>
          </ac:picMkLst>
        </pc:picChg>
        <pc:picChg chg="add mod modCrop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12" creationId="{2D92796A-E163-192C-9EC3-36039B39321F}"/>
          </ac:picMkLst>
        </pc:picChg>
        <pc:picChg chg="add mod">
          <ac:chgData name="Shin, Allie (contracted)" userId="e9e56a77-fd17-4317-8d25-2023c1a1c058" providerId="ADAL" clId="{2F32516B-6E44-4CCE-B8E8-CC2BE31F71E6}" dt="2023-08-09T08:29:30.838" v="3074" actId="14100"/>
          <ac:picMkLst>
            <pc:docMk/>
            <pc:sldMk cId="3716187078" sldId="8466"/>
            <ac:picMk id="16" creationId="{AB59F7EF-3A4E-A9E0-0984-3938AF63EF3B}"/>
          </ac:picMkLst>
        </pc:picChg>
      </pc:sldChg>
      <pc:sldChg chg="modSp mod">
        <pc:chgData name="Shin, Allie (contracted)" userId="e9e56a77-fd17-4317-8d25-2023c1a1c058" providerId="ADAL" clId="{2F32516B-6E44-4CCE-B8E8-CC2BE31F71E6}" dt="2023-08-10T04:47:48.494" v="4082" actId="20577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2F32516B-6E44-4CCE-B8E8-CC2BE31F71E6}" dt="2023-08-10T04:47:48.494" v="4082" actId="20577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B459A645-ED88-4B45-882C-4F57D751BFF5}"/>
    <pc:docChg chg="modSld">
      <pc:chgData name="Shin, Allie (contracted)" userId="e9e56a77-fd17-4317-8d25-2023c1a1c058" providerId="ADAL" clId="{B459A645-ED88-4B45-882C-4F57D751BFF5}" dt="2023-08-03T05:16:48.124" v="137"/>
      <pc:docMkLst>
        <pc:docMk/>
      </pc:docMkLst>
      <pc:sldChg chg="modSp mod">
        <pc:chgData name="Shin, Allie (contracted)" userId="e9e56a77-fd17-4317-8d25-2023c1a1c058" providerId="ADAL" clId="{B459A645-ED88-4B45-882C-4F57D751BFF5}" dt="2023-08-03T05:16:48.124" v="137"/>
        <pc:sldMkLst>
          <pc:docMk/>
          <pc:sldMk cId="2248724600" sldId="8436"/>
        </pc:sldMkLst>
        <pc:graphicFrameChg chg="mod modGraphic">
          <ac:chgData name="Shin, Allie (contracted)" userId="e9e56a77-fd17-4317-8d25-2023c1a1c058" providerId="ADAL" clId="{B459A645-ED88-4B45-882C-4F57D751BFF5}" dt="2023-08-03T05:16:48.124" v="13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54.345" v="130" actId="20577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B459A645-ED88-4B45-882C-4F57D751BFF5}" dt="2023-08-03T04:52:54.345" v="130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1:11.792" v="29" actId="115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B459A645-ED88-4B45-882C-4F57D751BFF5}" dt="2023-08-03T04:51:11.792" v="29" actId="115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06.176" v="84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B459A645-ED88-4B45-882C-4F57D751BFF5}" dt="2023-08-03T04:52:06.176" v="84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75AD85B5-FB7B-4CB1-9937-0FFBA78B92B8}"/>
    <pc:docChg chg="undo custSel addSld delSld modSld">
      <pc:chgData name="Shin, Allie (contracted)" userId="e9e56a77-fd17-4317-8d25-2023c1a1c058" providerId="ADAL" clId="{75AD85B5-FB7B-4CB1-9937-0FFBA78B92B8}" dt="2023-08-24T05:39:46.749" v="757"/>
      <pc:docMkLst>
        <pc:docMk/>
      </pc:docMkLst>
      <pc:sldChg chg="modSp mod">
        <pc:chgData name="Shin, Allie (contracted)" userId="e9e56a77-fd17-4317-8d25-2023c1a1c058" providerId="ADAL" clId="{75AD85B5-FB7B-4CB1-9937-0FFBA78B92B8}" dt="2023-08-23T05:19:31.665" v="6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75AD85B5-FB7B-4CB1-9937-0FFBA78B92B8}" dt="2023-08-23T05:19:29.469" v="2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75AD85B5-FB7B-4CB1-9937-0FFBA78B92B8}" dt="2023-08-23T05:19:31.665" v="6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75AD85B5-FB7B-4CB1-9937-0FFBA78B92B8}" dt="2023-08-23T05:19:48.380" v="11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75AD85B5-FB7B-4CB1-9937-0FFBA78B92B8}" dt="2023-08-23T05:19:48.380" v="1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Graphic">
          <ac:chgData name="Shin, Allie (contracted)" userId="e9e56a77-fd17-4317-8d25-2023c1a1c058" providerId="ADAL" clId="{75AD85B5-FB7B-4CB1-9937-0FFBA78B92B8}" dt="2023-08-23T05:19:45.122" v="7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del mod">
        <pc:chgData name="Shin, Allie (contracted)" userId="e9e56a77-fd17-4317-8d25-2023c1a1c058" providerId="ADAL" clId="{75AD85B5-FB7B-4CB1-9937-0FFBA78B92B8}" dt="2023-08-23T05:35:31.935" v="101" actId="47"/>
        <pc:sldMkLst>
          <pc:docMk/>
          <pc:sldMk cId="1838185347" sldId="8447"/>
        </pc:sldMkLst>
        <pc:spChg chg="mod">
          <ac:chgData name="Shin, Allie (contracted)" userId="e9e56a77-fd17-4317-8d25-2023c1a1c058" providerId="ADAL" clId="{75AD85B5-FB7B-4CB1-9937-0FFBA78B92B8}" dt="2023-08-23T05:26:42.197" v="41"/>
          <ac:spMkLst>
            <pc:docMk/>
            <pc:sldMk cId="1838185347" sldId="8447"/>
            <ac:spMk id="13" creationId="{1863627A-98FE-444D-ACE3-6B74CABCB529}"/>
          </ac:spMkLst>
        </pc:spChg>
        <pc:graphicFrameChg chg="mod modGraphic">
          <ac:chgData name="Shin, Allie (contracted)" userId="e9e56a77-fd17-4317-8d25-2023c1a1c058" providerId="ADAL" clId="{75AD85B5-FB7B-4CB1-9937-0FFBA78B92B8}" dt="2023-08-23T05:35:21.831" v="91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del">
        <pc:chgData name="Shin, Allie (contracted)" userId="e9e56a77-fd17-4317-8d25-2023c1a1c058" providerId="ADAL" clId="{75AD85B5-FB7B-4CB1-9937-0FFBA78B92B8}" dt="2023-08-23T07:53:37.485" v="103" actId="47"/>
        <pc:sldMkLst>
          <pc:docMk/>
          <pc:sldMk cId="3807822425" sldId="8464"/>
        </pc:sldMkLst>
      </pc:sldChg>
      <pc:sldChg chg="addSp delSp modSp mod">
        <pc:chgData name="Shin, Allie (contracted)" userId="e9e56a77-fd17-4317-8d25-2023c1a1c058" providerId="ADAL" clId="{75AD85B5-FB7B-4CB1-9937-0FFBA78B92B8}" dt="2023-08-23T08:56:19.075" v="143" actId="1076"/>
        <pc:sldMkLst>
          <pc:docMk/>
          <pc:sldMk cId="3716187078" sldId="8466"/>
        </pc:sldMkLst>
        <pc:grpChg chg="add mod">
          <ac:chgData name="Shin, Allie (contracted)" userId="e9e56a77-fd17-4317-8d25-2023c1a1c058" providerId="ADAL" clId="{75AD85B5-FB7B-4CB1-9937-0FFBA78B92B8}" dt="2023-08-23T08:54:27.867" v="137" actId="14100"/>
          <ac:grpSpMkLst>
            <pc:docMk/>
            <pc:sldMk cId="3716187078" sldId="8466"/>
            <ac:grpSpMk id="13" creationId="{2AAB6082-9A23-A3BB-497E-D70FCAA3A58F}"/>
          </ac:grpSpMkLst>
        </pc:grpChg>
        <pc:graphicFrameChg chg="del">
          <ac:chgData name="Shin, Allie (contracted)" userId="e9e56a77-fd17-4317-8d25-2023c1a1c058" providerId="ADAL" clId="{75AD85B5-FB7B-4CB1-9937-0FFBA78B92B8}" dt="2023-08-23T08:54:49.164" v="138" actId="478"/>
          <ac:graphicFrameMkLst>
            <pc:docMk/>
            <pc:sldMk cId="3716187078" sldId="8466"/>
            <ac:graphicFrameMk id="2" creationId="{C778CFF5-0E42-C215-7BDC-0D1751A9DE7D}"/>
          </ac:graphicFrameMkLst>
        </pc:graphicFrameChg>
        <pc:graphicFrameChg chg="add del mod">
          <ac:chgData name="Shin, Allie (contracted)" userId="e9e56a77-fd17-4317-8d25-2023c1a1c058" providerId="ADAL" clId="{75AD85B5-FB7B-4CB1-9937-0FFBA78B92B8}" dt="2023-08-23T08:55:48.295" v="141" actId="478"/>
          <ac:graphicFrameMkLst>
            <pc:docMk/>
            <pc:sldMk cId="3716187078" sldId="8466"/>
            <ac:graphicFrameMk id="14" creationId="{F92E3CFE-EA9E-A707-C2A7-59453FB9785F}"/>
          </ac:graphicFrameMkLst>
        </pc:graphicFrameChg>
        <pc:graphicFrameChg chg="add mod">
          <ac:chgData name="Shin, Allie (contracted)" userId="e9e56a77-fd17-4317-8d25-2023c1a1c058" providerId="ADAL" clId="{75AD85B5-FB7B-4CB1-9937-0FFBA78B92B8}" dt="2023-08-23T08:56:19.075" v="143" actId="1076"/>
          <ac:graphicFrameMkLst>
            <pc:docMk/>
            <pc:sldMk cId="3716187078" sldId="8466"/>
            <ac:graphicFrameMk id="15" creationId="{C808BAFE-EA61-A550-59A6-3F60A60C43A2}"/>
          </ac:graphicFrameMkLst>
        </pc:graphicFrameChg>
        <pc:picChg chg="add mod ord">
          <ac:chgData name="Shin, Allie (contracted)" userId="e9e56a77-fd17-4317-8d25-2023c1a1c058" providerId="ADAL" clId="{75AD85B5-FB7B-4CB1-9937-0FFBA78B92B8}" dt="2023-08-23T08:54:20.283" v="135" actId="14100"/>
          <ac:picMkLst>
            <pc:docMk/>
            <pc:sldMk cId="3716187078" sldId="8466"/>
            <ac:picMk id="6" creationId="{EE0C99D2-01C6-8499-A21B-39471C0EF700}"/>
          </ac:picMkLst>
        </pc:picChg>
        <pc:picChg chg="del mod">
          <ac:chgData name="Shin, Allie (contracted)" userId="e9e56a77-fd17-4317-8d25-2023c1a1c058" providerId="ADAL" clId="{75AD85B5-FB7B-4CB1-9937-0FFBA78B92B8}" dt="2023-08-23T08:52:15.736" v="125" actId="478"/>
          <ac:picMkLst>
            <pc:docMk/>
            <pc:sldMk cId="3716187078" sldId="8466"/>
            <ac:picMk id="7" creationId="{4B1BA40F-97CD-9FA2-55E9-53FACB51B985}"/>
          </ac:picMkLst>
        </pc:picChg>
        <pc:picChg chg="add mod">
          <ac:chgData name="Shin, Allie (contracted)" userId="e9e56a77-fd17-4317-8d25-2023c1a1c058" providerId="ADAL" clId="{75AD85B5-FB7B-4CB1-9937-0FFBA78B92B8}" dt="2023-08-23T08:53:46.736" v="131" actId="164"/>
          <ac:picMkLst>
            <pc:docMk/>
            <pc:sldMk cId="3716187078" sldId="8466"/>
            <ac:picMk id="9" creationId="{0009347E-776C-C04C-E56C-13D8A25C880D}"/>
          </ac:picMkLst>
        </pc:picChg>
        <pc:picChg chg="add mod">
          <ac:chgData name="Shin, Allie (contracted)" userId="e9e56a77-fd17-4317-8d25-2023c1a1c058" providerId="ADAL" clId="{75AD85B5-FB7B-4CB1-9937-0FFBA78B92B8}" dt="2023-08-23T08:53:46.736" v="131" actId="164"/>
          <ac:picMkLst>
            <pc:docMk/>
            <pc:sldMk cId="3716187078" sldId="8466"/>
            <ac:picMk id="12" creationId="{7F5603EA-80FD-B119-B915-61B47984998F}"/>
          </ac:picMkLst>
        </pc:picChg>
        <pc:picChg chg="del">
          <ac:chgData name="Shin, Allie (contracted)" userId="e9e56a77-fd17-4317-8d25-2023c1a1c058" providerId="ADAL" clId="{75AD85B5-FB7B-4CB1-9937-0FFBA78B92B8}" dt="2023-08-23T08:52:51.048" v="126" actId="478"/>
          <ac:picMkLst>
            <pc:docMk/>
            <pc:sldMk cId="3716187078" sldId="8466"/>
            <ac:picMk id="16" creationId="{AB59F7EF-3A4E-A9E0-0984-3938AF63EF3B}"/>
          </ac:picMkLst>
        </pc:picChg>
      </pc:sldChg>
      <pc:sldChg chg="modSp mod">
        <pc:chgData name="Shin, Allie (contracted)" userId="e9e56a77-fd17-4317-8d25-2023c1a1c058" providerId="ADAL" clId="{75AD85B5-FB7B-4CB1-9937-0FFBA78B92B8}" dt="2023-08-24T05:39:46.749" v="757"/>
        <pc:sldMkLst>
          <pc:docMk/>
          <pc:sldMk cId="3854390132" sldId="8467"/>
        </pc:sldMkLst>
        <pc:graphicFrameChg chg="mod modGraphic">
          <ac:chgData name="Shin, Allie (contracted)" userId="e9e56a77-fd17-4317-8d25-2023c1a1c058" providerId="ADAL" clId="{75AD85B5-FB7B-4CB1-9937-0FFBA78B92B8}" dt="2023-08-24T05:39:46.749" v="757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del">
        <pc:chgData name="Shin, Allie (contracted)" userId="e9e56a77-fd17-4317-8d25-2023c1a1c058" providerId="ADAL" clId="{75AD85B5-FB7B-4CB1-9937-0FFBA78B92B8}" dt="2023-08-23T07:53:37.485" v="103" actId="47"/>
        <pc:sldMkLst>
          <pc:docMk/>
          <pc:sldMk cId="2266371902" sldId="8468"/>
        </pc:sldMkLst>
      </pc:sldChg>
      <pc:sldChg chg="addSp delSp modSp add mod">
        <pc:chgData name="Shin, Allie (contracted)" userId="e9e56a77-fd17-4317-8d25-2023c1a1c058" providerId="ADAL" clId="{75AD85B5-FB7B-4CB1-9937-0FFBA78B92B8}" dt="2023-08-24T02:51:12.460" v="382"/>
        <pc:sldMkLst>
          <pc:docMk/>
          <pc:sldMk cId="1980361461" sldId="8469"/>
        </pc:sldMkLst>
        <pc:spChg chg="add del mod">
          <ac:chgData name="Shin, Allie (contracted)" userId="e9e56a77-fd17-4317-8d25-2023c1a1c058" providerId="ADAL" clId="{75AD85B5-FB7B-4CB1-9937-0FFBA78B92B8}" dt="2023-08-23T08:50:42.835" v="115" actId="478"/>
          <ac:spMkLst>
            <pc:docMk/>
            <pc:sldMk cId="1980361461" sldId="8469"/>
            <ac:spMk id="6" creationId="{A08C6502-1EDF-1A2D-B066-51BC12131749}"/>
          </ac:spMkLst>
        </pc:spChg>
        <pc:spChg chg="mod">
          <ac:chgData name="Shin, Allie (contracted)" userId="e9e56a77-fd17-4317-8d25-2023c1a1c058" providerId="ADAL" clId="{75AD85B5-FB7B-4CB1-9937-0FFBA78B92B8}" dt="2023-08-23T05:35:30.021" v="100" actId="20577"/>
          <ac:spMkLst>
            <pc:docMk/>
            <pc:sldMk cId="1980361461" sldId="8469"/>
            <ac:spMk id="13" creationId="{1863627A-98FE-444D-ACE3-6B74CABCB529}"/>
          </ac:spMkLst>
        </pc:spChg>
        <pc:graphicFrameChg chg="add del mod">
          <ac:chgData name="Shin, Allie (contracted)" userId="e9e56a77-fd17-4317-8d25-2023c1a1c058" providerId="ADAL" clId="{75AD85B5-FB7B-4CB1-9937-0FFBA78B92B8}" dt="2023-08-24T01:41:45.129" v="144" actId="478"/>
          <ac:graphicFrameMkLst>
            <pc:docMk/>
            <pc:sldMk cId="1980361461" sldId="8469"/>
            <ac:graphicFrameMk id="2" creationId="{6FE07D96-47D0-30AB-B83C-A1042B2516E6}"/>
          </ac:graphicFrameMkLst>
        </pc:graphicFrameChg>
        <pc:graphicFrameChg chg="add del">
          <ac:chgData name="Shin, Allie (contracted)" userId="e9e56a77-fd17-4317-8d25-2023c1a1c058" providerId="ADAL" clId="{75AD85B5-FB7B-4CB1-9937-0FFBA78B92B8}" dt="2023-08-23T08:50:10.593" v="108"/>
          <ac:graphicFrameMkLst>
            <pc:docMk/>
            <pc:sldMk cId="1980361461" sldId="8469"/>
            <ac:graphicFrameMk id="5" creationId="{0F75E9EF-3E5C-E847-9E38-05A14E0CCC7B}"/>
          </ac:graphicFrameMkLst>
        </pc:graphicFrameChg>
        <pc:graphicFrameChg chg="add mod">
          <ac:chgData name="Shin, Allie (contracted)" userId="e9e56a77-fd17-4317-8d25-2023c1a1c058" providerId="ADAL" clId="{75AD85B5-FB7B-4CB1-9937-0FFBA78B92B8}" dt="2023-08-24T02:51:12.460" v="382"/>
          <ac:graphicFrameMkLst>
            <pc:docMk/>
            <pc:sldMk cId="1980361461" sldId="8469"/>
            <ac:graphicFrameMk id="5" creationId="{993E9E40-7390-AD1E-1968-EDACFB459289}"/>
          </ac:graphicFrameMkLst>
        </pc:graphicFrameChg>
        <pc:graphicFrameChg chg="mod modGraphic">
          <ac:chgData name="Shin, Allie (contracted)" userId="e9e56a77-fd17-4317-8d25-2023c1a1c058" providerId="ADAL" clId="{75AD85B5-FB7B-4CB1-9937-0FFBA78B92B8}" dt="2023-08-24T02:51:08.554" v="381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  <pc:graphicFrameChg chg="add del mod">
          <ac:chgData name="Shin, Allie (contracted)" userId="e9e56a77-fd17-4317-8d25-2023c1a1c058" providerId="ADAL" clId="{75AD85B5-FB7B-4CB1-9937-0FFBA78B92B8}" dt="2023-08-23T08:50:41.553" v="114" actId="478"/>
          <ac:graphicFrameMkLst>
            <pc:docMk/>
            <pc:sldMk cId="1980361461" sldId="8469"/>
            <ac:graphicFrameMk id="8" creationId="{5F00F09F-6BAB-8C29-E26D-4EE4F5D385E8}"/>
          </ac:graphicFrameMkLst>
        </pc:graphicFrameChg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718538005" sldId="8470"/>
        </pc:sldMkLst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2010811502" sldId="8471"/>
        </pc:sldMkLst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3110430097" sldId="84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7A42DD-058D-D051-F97B-4758ED8B6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CC8E-82BA-FBFF-A659-E983EF0E6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9193-C2D9-48A2-987F-6643D93FE377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EFA9F-4E03-CBEF-674A-90D505011E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0F14F-E6C3-3787-AA4E-925FB3945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F38D-8B84-4382-8280-C1F8B272F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612-9563-44B5-BC28-07E674FE9448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11BE-E04C-4EC2-B7F4-345A29303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5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여러분 회사는 빅데이터 기업인가요? – LG CNS">
            <a:extLst>
              <a:ext uri="{FF2B5EF4-FFF2-40B4-BE49-F238E27FC236}">
                <a16:creationId xmlns:a16="http://schemas.microsoft.com/office/drawing/2014/main" id="{169928C9-D348-D207-2EC3-F1211200F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4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9AD25-6B76-CB9E-4A25-6B82049F0B57}"/>
              </a:ext>
            </a:extLst>
          </p:cNvPr>
          <p:cNvSpPr/>
          <p:nvPr userDrawn="1"/>
        </p:nvSpPr>
        <p:spPr>
          <a:xfrm>
            <a:off x="-4837" y="4642347"/>
            <a:ext cx="10693400" cy="2918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513-1D04-425D-676C-D7EE41B62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48770" y="6655360"/>
            <a:ext cx="1808001" cy="706887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DA9228F7-4C93-5213-B54E-759ADEC78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24532" r="14236" b="24532"/>
          <a:stretch/>
        </p:blipFill>
        <p:spPr>
          <a:xfrm>
            <a:off x="485140" y="6581925"/>
            <a:ext cx="1198880" cy="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6AF823BB-D761-4D13-9CCF-2A57F76E30E1}"/>
              </a:ext>
            </a:extLst>
          </p:cNvPr>
          <p:cNvSpPr/>
          <p:nvPr userDrawn="1"/>
        </p:nvSpPr>
        <p:spPr>
          <a:xfrm>
            <a:off x="278654" y="609721"/>
            <a:ext cx="10136096" cy="73188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327F0704-5375-42CB-A610-5F16E7719523}"/>
              </a:ext>
            </a:extLst>
          </p:cNvPr>
          <p:cNvSpPr/>
          <p:nvPr userDrawn="1"/>
        </p:nvSpPr>
        <p:spPr>
          <a:xfrm>
            <a:off x="278654" y="7092999"/>
            <a:ext cx="10136096" cy="45719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4305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F6A58-95F9-7C62-3AC9-56659B2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7123440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94A90AA-A315-D457-254B-26C1CFD95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138717"/>
            <a:ext cx="543584" cy="376453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5549F48D-6C17-23A8-4E9A-DBC60D5A0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170738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47B942-4954-47DD-9AA4-8A09B077A7E0}"/>
              </a:ext>
            </a:extLst>
          </p:cNvPr>
          <p:cNvSpPr/>
          <p:nvPr userDrawn="1"/>
        </p:nvSpPr>
        <p:spPr>
          <a:xfrm rot="10800000">
            <a:off x="-1" y="7453039"/>
            <a:ext cx="10703173" cy="10822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DD218C79-8321-4ECA-BBD3-3BE9B2EF8603}"/>
              </a:ext>
            </a:extLst>
          </p:cNvPr>
          <p:cNvSpPr/>
          <p:nvPr userDrawn="1"/>
        </p:nvSpPr>
        <p:spPr>
          <a:xfrm>
            <a:off x="2682404" y="0"/>
            <a:ext cx="8010993" cy="471894"/>
          </a:xfrm>
          <a:custGeom>
            <a:avLst/>
            <a:gdLst>
              <a:gd name="connsiteX0" fmla="*/ 0 w 8122024"/>
              <a:gd name="connsiteY0" fmla="*/ 0 h 439976"/>
              <a:gd name="connsiteX1" fmla="*/ 8122024 w 8122024"/>
              <a:gd name="connsiteY1" fmla="*/ 0 h 439976"/>
              <a:gd name="connsiteX2" fmla="*/ 8122024 w 8122024"/>
              <a:gd name="connsiteY2" fmla="*/ 439976 h 439976"/>
              <a:gd name="connsiteX3" fmla="*/ 0 w 8122024"/>
              <a:gd name="connsiteY3" fmla="*/ 439976 h 439976"/>
              <a:gd name="connsiteX4" fmla="*/ 0 w 8122024"/>
              <a:gd name="connsiteY4" fmla="*/ 0 h 439976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896470 w 8122024"/>
              <a:gd name="connsiteY3" fmla="*/ 448941 h 448941"/>
              <a:gd name="connsiteX4" fmla="*/ 0 w 8122024"/>
              <a:gd name="connsiteY4" fmla="*/ 0 h 448941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402944 w 8122024"/>
              <a:gd name="connsiteY3" fmla="*/ 448941 h 448941"/>
              <a:gd name="connsiteX4" fmla="*/ 0 w 8122024"/>
              <a:gd name="connsiteY4" fmla="*/ 0 h 4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24" h="448941">
                <a:moveTo>
                  <a:pt x="0" y="0"/>
                </a:moveTo>
                <a:lnTo>
                  <a:pt x="8122024" y="0"/>
                </a:lnTo>
                <a:lnTo>
                  <a:pt x="8122024" y="439976"/>
                </a:lnTo>
                <a:lnTo>
                  <a:pt x="402944" y="448941"/>
                </a:lnTo>
                <a:lnTo>
                  <a:pt x="0" y="0"/>
                </a:lnTo>
                <a:close/>
              </a:path>
            </a:pathLst>
          </a:custGeom>
          <a:solidFill>
            <a:srgbClr val="15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2F0B9-7DF2-455A-A70D-CB06489025E2}"/>
              </a:ext>
            </a:extLst>
          </p:cNvPr>
          <p:cNvSpPr/>
          <p:nvPr userDrawn="1"/>
        </p:nvSpPr>
        <p:spPr>
          <a:xfrm>
            <a:off x="4" y="0"/>
            <a:ext cx="3741235" cy="8953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DC521-61E3-72BC-27C8-5796C7948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6996979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55A2D79-2B15-CF83-DAE6-4D6FA99A8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052526"/>
            <a:ext cx="543584" cy="376453"/>
          </a:xfrm>
          <a:prstGeom prst="rect">
            <a:avLst/>
          </a:prstGeom>
        </p:spPr>
      </p:pic>
      <p:pic>
        <p:nvPicPr>
          <p:cNvPr id="5" name="그림 4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C6DBA81-CC8C-A856-3A3B-A5AF56F1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084547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22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7" r:id="rId4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4" pos="6407" userDrawn="1">
          <p15:clr>
            <a:srgbClr val="F26B43"/>
          </p15:clr>
        </p15:guide>
        <p15:guide id="5" orient="horz" pos="4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Macro-Enabled_Worksheet.xlsm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2383-F017-A31B-E5B3-B9CE5C844AC2}"/>
              </a:ext>
            </a:extLst>
          </p:cNvPr>
          <p:cNvSpPr txBox="1"/>
          <p:nvPr/>
        </p:nvSpPr>
        <p:spPr>
          <a:xfrm>
            <a:off x="235975" y="4872337"/>
            <a:ext cx="103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필립모리스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PJT] 12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Weekly Report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EFF8-0015-C12B-E14A-C03E6A5E59C3}"/>
              </a:ext>
            </a:extLst>
          </p:cNvPr>
          <p:cNvSpPr txBox="1"/>
          <p:nvPr/>
        </p:nvSpPr>
        <p:spPr>
          <a:xfrm>
            <a:off x="235975" y="5786737"/>
            <a:ext cx="10378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08. 31 (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2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2B87229-F949-3663-2C6B-D9D900E147D1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0CE6EB8-FEAC-7769-E799-24DAD5CC4336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D63D2D9-8AD8-C381-ADF0-77EEFB78F24F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9EA4F02-D8C9-ABC5-F1F2-CB3398016D08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F08BDD75-80EE-FB11-DA5B-DC098A4F6208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43F24E6-42FD-5E17-252B-BDCCE8AFFD1F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399FB623-B186-DEDF-98F0-4F4C299BD5C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8BA96917-1F6A-59B7-D0AF-C2E66B0EBE3F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36BD5ACA-DA3D-9D3F-48AC-83F06CCA9B77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0F720D-D914-F31C-DA16-DED7C0AC6278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4907F53-AFE6-33AD-B1E9-8FE0D0C8E915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D7074C38-3EFE-DD8F-BDFF-ADF82D0263BB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D13DAA6-4724-7D17-5816-7123462FCEB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E816B886-CC90-3A7C-0E8F-C9EA1DAD6BED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437E697-7BEC-E60C-04BD-EE22A4B2DE01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78F6D9-9C54-BEA2-8FEC-362D86DE5E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1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IV.  Project Issue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수행 관련 긴급 점검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체크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필요 항목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324695"/>
              </p:ext>
            </p:extLst>
          </p:nvPr>
        </p:nvGraphicFramePr>
        <p:xfrm>
          <a:off x="450156" y="993552"/>
          <a:ext cx="9865096" cy="357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99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7389090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  <a:gridCol w="1134307">
                  <a:extLst>
                    <a:ext uri="{9D8B030D-6E8A-4147-A177-3AD203B41FA5}">
                      <a16:colId xmlns:a16="http://schemas.microsoft.com/office/drawing/2014/main" val="2034268147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담당자</a:t>
                      </a:r>
                      <a:endParaRPr lang="en-US" altLang="ko-KR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Power BI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소스 변경 추가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="0" dirty="0"/>
                        <a:t>비즈니스에서 보고있는 </a:t>
                      </a:r>
                      <a:r>
                        <a:rPr lang="en-US" altLang="ko-KR" sz="1000" b="0" dirty="0"/>
                        <a:t>Dashboard</a:t>
                      </a:r>
                      <a:r>
                        <a:rPr lang="ko-KR" altLang="en-US" sz="1000" b="0" dirty="0"/>
                        <a:t> 소스 변경 추가 요청 받았으며</a:t>
                      </a:r>
                      <a:r>
                        <a:rPr lang="en-US" altLang="ko-KR" sz="1000" b="0" dirty="0"/>
                        <a:t>, QA, PRD</a:t>
                      </a:r>
                      <a:r>
                        <a:rPr lang="ko-KR" altLang="en-US" sz="1000" b="0" dirty="0"/>
                        <a:t> 각각 </a:t>
                      </a:r>
                      <a:r>
                        <a:rPr lang="en-US" altLang="ko-KR" sz="1000" b="0" dirty="0"/>
                        <a:t>migration </a:t>
                      </a:r>
                      <a:r>
                        <a:rPr lang="ko-KR" altLang="en-US" sz="1000" b="0" dirty="0"/>
                        <a:t>점검 체크 후 진행 예정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err="1"/>
                        <a:t>PMK_ARSReport_ILUMA</a:t>
                      </a:r>
                      <a:endParaRPr lang="en-US" altLang="ko-KR" sz="1000" b="0" dirty="0"/>
                    </a:p>
                    <a:p>
                      <a:pPr marL="62961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/>
                        <a:t>ILUMA &amp; TEREA Dashboard </a:t>
                      </a:r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=&gt; QA </a:t>
                      </a:r>
                      <a:r>
                        <a:rPr lang="ko-KR" altLang="en-US" sz="1000" b="0" dirty="0"/>
                        <a:t>단계 없이 </a:t>
                      </a:r>
                      <a:r>
                        <a:rPr lang="en-US" altLang="ko-KR" sz="1000" b="0" dirty="0"/>
                        <a:t>Smoke Test </a:t>
                      </a:r>
                      <a:r>
                        <a:rPr lang="ko-KR" altLang="en-US" sz="1000" b="0" dirty="0"/>
                        <a:t>진행한 </a:t>
                      </a:r>
                      <a:r>
                        <a:rPr lang="en-US" altLang="ko-KR" sz="1000" b="0" dirty="0"/>
                        <a:t>9/4</a:t>
                      </a:r>
                      <a:r>
                        <a:rPr lang="ko-KR" altLang="en-US" sz="1000" b="0" dirty="0"/>
                        <a:t>일 이후에 </a:t>
                      </a:r>
                      <a:r>
                        <a:rPr lang="en-US" altLang="ko-KR" sz="1000" b="0" dirty="0"/>
                        <a:t>PRD</a:t>
                      </a:r>
                      <a:r>
                        <a:rPr lang="ko-KR" altLang="en-US" sz="1000" b="0" dirty="0"/>
                        <a:t>로 연결 점검 예정 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&gt;&gt; </a:t>
                      </a:r>
                      <a:r>
                        <a:rPr lang="ko-KR" altLang="en-US" sz="1000" b="0" dirty="0"/>
                        <a:t>수정 후 </a:t>
                      </a:r>
                      <a:r>
                        <a:rPr lang="en-US" altLang="ko-KR" sz="1000" b="0" dirty="0"/>
                        <a:t>James</a:t>
                      </a:r>
                      <a:r>
                        <a:rPr lang="ko-KR" altLang="en-US" sz="1000" b="0" dirty="0"/>
                        <a:t>님께 전달 예정</a:t>
                      </a:r>
                      <a:r>
                        <a:rPr lang="en-US" altLang="ko-KR" sz="1000" b="0" dirty="0"/>
                        <a:t>(w/Tyler</a:t>
                      </a:r>
                      <a:r>
                        <a:rPr lang="ko-KR" altLang="en-US" sz="1000" b="0" dirty="0"/>
                        <a:t>님</a:t>
                      </a:r>
                      <a:r>
                        <a:rPr lang="en-US" altLang="ko-KR" sz="1000" b="0" dirty="0"/>
                        <a:t>) / Deep </a:t>
                      </a:r>
                      <a:r>
                        <a:rPr lang="ko-KR" altLang="en-US" sz="1000" b="0" dirty="0"/>
                        <a:t>방화벽과 </a:t>
                      </a:r>
                      <a:r>
                        <a:rPr lang="en-US" altLang="ko-KR" sz="1000" b="0" dirty="0" err="1"/>
                        <a:t>WorkSpace</a:t>
                      </a:r>
                      <a:r>
                        <a:rPr lang="ko-KR" altLang="en-US" sz="1000" b="0" dirty="0"/>
                        <a:t>에서 </a:t>
                      </a:r>
                      <a:r>
                        <a:rPr lang="en-US" altLang="ko-KR" sz="1000" b="0" dirty="0"/>
                        <a:t>Data Source </a:t>
                      </a:r>
                      <a:r>
                        <a:rPr lang="ko-KR" altLang="en-US" sz="1000" b="0" dirty="0"/>
                        <a:t>설정 필요</a:t>
                      </a:r>
                      <a:endParaRPr lang="en-US" altLang="ko-KR" sz="1000" b="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marR="0" lvl="1" indent="0" algn="ctr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M.C.B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931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QA migration </a:t>
                      </a:r>
                      <a:r>
                        <a:rPr lang="ko-KR" altLang="en-US" sz="1000" b="1" dirty="0"/>
                        <a:t>지연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 b="0" dirty="0"/>
                        <a:t>DWH21, 22 – QA migration </a:t>
                      </a:r>
                      <a:r>
                        <a:rPr lang="ko-KR" altLang="en-US" sz="1000" b="0" dirty="0"/>
                        <a:t>지연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TPE Team</a:t>
                      </a:r>
                      <a:r>
                        <a:rPr lang="ko-KR" altLang="en-US" sz="1000" b="0" dirty="0"/>
                        <a:t>에서 </a:t>
                      </a:r>
                      <a:r>
                        <a:rPr lang="en-US" altLang="ko-KR" sz="1000" b="0" dirty="0"/>
                        <a:t>Migration </a:t>
                      </a:r>
                      <a:r>
                        <a:rPr lang="ko-KR" altLang="en-US" sz="1000" b="0" dirty="0"/>
                        <a:t>진행 부분 완료</a:t>
                      </a:r>
                      <a:r>
                        <a:rPr lang="en-US" altLang="ko-KR" sz="1000" b="0" dirty="0"/>
                        <a:t> : Role</a:t>
                      </a:r>
                      <a:r>
                        <a:rPr lang="ko-KR" altLang="en-US" sz="1000" b="0" dirty="0"/>
                        <a:t>만 재수정 진행 중</a:t>
                      </a:r>
                      <a:endParaRPr lang="en-US" altLang="ko-KR" sz="1000" b="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TPE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213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CORIA QA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SSAS </a:t>
                      </a:r>
                      <a:r>
                        <a:rPr lang="ko-KR" altLang="en-US" sz="1000" b="1" dirty="0"/>
                        <a:t>접속 이슈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 b="0" dirty="0"/>
                        <a:t>CORIA – QA SSAS </a:t>
                      </a:r>
                      <a:r>
                        <a:rPr lang="ko-KR" altLang="en-US" sz="1000" b="0" dirty="0"/>
                        <a:t>접속 이슈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기존 </a:t>
                      </a:r>
                      <a:r>
                        <a:rPr lang="en-US" altLang="ko-KR" sz="1000" b="0" dirty="0"/>
                        <a:t>CORIA – QA SSAS </a:t>
                      </a:r>
                      <a:r>
                        <a:rPr lang="ko-KR" altLang="en-US" sz="1000" b="0" dirty="0"/>
                        <a:t>접속이 불가하여 </a:t>
                      </a:r>
                      <a:r>
                        <a:rPr lang="en-US" altLang="ko-KR" sz="1000" b="0" dirty="0"/>
                        <a:t>TPE</a:t>
                      </a:r>
                      <a:r>
                        <a:rPr lang="ko-KR" altLang="en-US" sz="1000" b="0" dirty="0"/>
                        <a:t>팀과 </a:t>
                      </a:r>
                      <a:r>
                        <a:rPr lang="en-US" altLang="ko-KR" sz="1000" b="0" dirty="0"/>
                        <a:t>CORIA Support</a:t>
                      </a:r>
                      <a:r>
                        <a:rPr lang="ko-KR" altLang="en-US" sz="1000" b="0" dirty="0"/>
                        <a:t>팀이 해결 중</a:t>
                      </a:r>
                      <a:endParaRPr lang="en-US" altLang="ko-KR" sz="1000" b="0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=&gt; SSMS</a:t>
                      </a:r>
                      <a:r>
                        <a:rPr lang="ko-KR" altLang="en-US" sz="1000" b="0" dirty="0"/>
                        <a:t>에서 접속은 가능하지만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기존 모델에 접근 시 </a:t>
                      </a:r>
                      <a:r>
                        <a:rPr lang="en-US" altLang="ko-KR" sz="1000" b="0" dirty="0"/>
                        <a:t>connect</a:t>
                      </a:r>
                      <a:r>
                        <a:rPr lang="ko-KR" altLang="en-US" sz="1000" b="0" dirty="0"/>
                        <a:t>되지 않아 추가적으로 확인중이며 명일 관련 미팅 진행 예정</a:t>
                      </a:r>
                      <a:endParaRPr lang="en-US" altLang="ko-KR" sz="1000" b="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TPE Team</a:t>
                      </a:r>
                    </a:p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CORIA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018879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6DBE4BE-E3C9-11CA-A32A-9FE5795DE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202417"/>
              </p:ext>
            </p:extLst>
          </p:nvPr>
        </p:nvGraphicFramePr>
        <p:xfrm>
          <a:off x="9526558" y="52531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525" progId="Excel.Sheet.12">
                  <p:embed/>
                </p:oleObj>
              </mc:Choice>
              <mc:Fallback>
                <p:oleObj name="Worksheet" showAsIcon="1" r:id="rId2" imgW="914400" imgH="771525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6DBE4BE-E3C9-11CA-A32A-9FE5795DE3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26558" y="52531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36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, 앉아있는, 음식, 나이프이(가) 표시된 사진&#10;&#10;자동 생성된 설명">
            <a:extLst>
              <a:ext uri="{FF2B5EF4-FFF2-40B4-BE49-F238E27FC236}">
                <a16:creationId xmlns:a16="http://schemas.microsoft.com/office/drawing/2014/main" id="{2F231B0C-38AB-4B8D-8ADD-3D23112A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23921"/>
          <a:stretch/>
        </p:blipFill>
        <p:spPr>
          <a:xfrm>
            <a:off x="795872" y="1908423"/>
            <a:ext cx="3542716" cy="3466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21" name="Rectangle 34">
            <a:extLst>
              <a:ext uri="{FF2B5EF4-FFF2-40B4-BE49-F238E27FC236}">
                <a16:creationId xmlns:a16="http://schemas.microsoft.com/office/drawing/2014/main" id="{85A2DDA0-CF57-4769-ABD0-A8AB82724585}"/>
              </a:ext>
            </a:extLst>
          </p:cNvPr>
          <p:cNvSpPr/>
          <p:nvPr/>
        </p:nvSpPr>
        <p:spPr bwMode="auto">
          <a:xfrm>
            <a:off x="5360208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23" name="Isosceles Triangle 37">
            <a:extLst>
              <a:ext uri="{FF2B5EF4-FFF2-40B4-BE49-F238E27FC236}">
                <a16:creationId xmlns:a16="http://schemas.microsoft.com/office/drawing/2014/main" id="{6178B1D7-7332-47B6-8BDE-5776BAE05BFE}"/>
              </a:ext>
            </a:extLst>
          </p:cNvPr>
          <p:cNvSpPr/>
          <p:nvPr/>
        </p:nvSpPr>
        <p:spPr>
          <a:xfrm rot="5400000">
            <a:off x="5323822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AB799239-F738-4623-A924-48C6617AEF9A}"/>
              </a:ext>
            </a:extLst>
          </p:cNvPr>
          <p:cNvSpPr/>
          <p:nvPr/>
        </p:nvSpPr>
        <p:spPr bwMode="auto">
          <a:xfrm>
            <a:off x="4621310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4C91DE74-A0D1-452B-B019-6F1E331E200E}"/>
              </a:ext>
            </a:extLst>
          </p:cNvPr>
          <p:cNvSpPr/>
          <p:nvPr/>
        </p:nvSpPr>
        <p:spPr bwMode="auto">
          <a:xfrm>
            <a:off x="5360207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FFFE617B-88A5-4674-A7A9-052465CB811D}"/>
              </a:ext>
            </a:extLst>
          </p:cNvPr>
          <p:cNvSpPr/>
          <p:nvPr/>
        </p:nvSpPr>
        <p:spPr>
          <a:xfrm rot="5400000">
            <a:off x="5323822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61ABAA9F-006D-4AED-A811-8A472FC2DAE7}"/>
              </a:ext>
            </a:extLst>
          </p:cNvPr>
          <p:cNvSpPr/>
          <p:nvPr/>
        </p:nvSpPr>
        <p:spPr bwMode="auto">
          <a:xfrm>
            <a:off x="4621310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496AF61-6E7F-4B6E-AB96-A39EAAB4AB35}"/>
              </a:ext>
            </a:extLst>
          </p:cNvPr>
          <p:cNvSpPr/>
          <p:nvPr/>
        </p:nvSpPr>
        <p:spPr bwMode="auto">
          <a:xfrm>
            <a:off x="5346699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36" name="Isosceles Triangle 37">
            <a:extLst>
              <a:ext uri="{FF2B5EF4-FFF2-40B4-BE49-F238E27FC236}">
                <a16:creationId xmlns:a16="http://schemas.microsoft.com/office/drawing/2014/main" id="{F7EFE787-2099-4A06-A7D7-E65102302AAA}"/>
              </a:ext>
            </a:extLst>
          </p:cNvPr>
          <p:cNvSpPr/>
          <p:nvPr/>
        </p:nvSpPr>
        <p:spPr>
          <a:xfrm rot="5400000">
            <a:off x="5310313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00507B3-A5DA-4495-AAF7-F3F348059AB3}"/>
              </a:ext>
            </a:extLst>
          </p:cNvPr>
          <p:cNvSpPr/>
          <p:nvPr/>
        </p:nvSpPr>
        <p:spPr bwMode="auto">
          <a:xfrm>
            <a:off x="4607801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57DC143-6986-4630-8CC4-ED724FC98BD1}"/>
              </a:ext>
            </a:extLst>
          </p:cNvPr>
          <p:cNvSpPr/>
          <p:nvPr/>
        </p:nvSpPr>
        <p:spPr bwMode="auto">
          <a:xfrm>
            <a:off x="4607801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8469D3A-5318-4E73-98A7-ECB0CE8B8E90}"/>
              </a:ext>
            </a:extLst>
          </p:cNvPr>
          <p:cNvSpPr/>
          <p:nvPr/>
        </p:nvSpPr>
        <p:spPr bwMode="auto">
          <a:xfrm>
            <a:off x="4607800" y="4778297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8231B3B-4A6E-495A-9CC1-AFBE7B3FF2F6}"/>
              </a:ext>
            </a:extLst>
          </p:cNvPr>
          <p:cNvSpPr/>
          <p:nvPr/>
        </p:nvSpPr>
        <p:spPr bwMode="auto">
          <a:xfrm>
            <a:off x="5346699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BCFB693-65C9-4479-A39D-278D9B24A507}"/>
              </a:ext>
            </a:extLst>
          </p:cNvPr>
          <p:cNvSpPr/>
          <p:nvPr/>
        </p:nvSpPr>
        <p:spPr bwMode="auto">
          <a:xfrm>
            <a:off x="5346698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 dirty="0">
                <a:solidFill>
                  <a:srgbClr val="FFFF00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8D524ADF-7291-40EC-A706-1C8FC46948E6}"/>
              </a:ext>
            </a:extLst>
          </p:cNvPr>
          <p:cNvSpPr/>
          <p:nvPr/>
        </p:nvSpPr>
        <p:spPr>
          <a:xfrm rot="5400000">
            <a:off x="5310313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4" name="Isosceles Triangle 37">
            <a:extLst>
              <a:ext uri="{FF2B5EF4-FFF2-40B4-BE49-F238E27FC236}">
                <a16:creationId xmlns:a16="http://schemas.microsoft.com/office/drawing/2014/main" id="{F9E49F8D-E6F7-4B5E-81D5-9E82D520D220}"/>
              </a:ext>
            </a:extLst>
          </p:cNvPr>
          <p:cNvSpPr/>
          <p:nvPr/>
        </p:nvSpPr>
        <p:spPr>
          <a:xfrm rot="5400000">
            <a:off x="5310312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5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cs typeface="Segoe UI" pitchFamily="34" charset="0"/>
              </a:rPr>
              <a:t>Additional Communication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추가 논의 사항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65298"/>
              </p:ext>
            </p:extLst>
          </p:nvPr>
        </p:nvGraphicFramePr>
        <p:xfrm>
          <a:off x="450156" y="828303"/>
          <a:ext cx="9865096" cy="80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9FA5-6620-4D34-AD9F-99AA352975A2}"/>
              </a:ext>
            </a:extLst>
          </p:cNvPr>
          <p:cNvSpPr txBox="1"/>
          <p:nvPr/>
        </p:nvSpPr>
        <p:spPr>
          <a:xfrm>
            <a:off x="393700" y="500476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2060"/>
                </a:solidFill>
                <a:latin typeface="+mj-lt"/>
                <a:ea typeface="넥슨Lv1고딕 Bold" panose="00000800000000000000" pitchFamily="2" charset="-127"/>
              </a:rPr>
              <a:t>Thank you for your attention</a:t>
            </a:r>
            <a:endParaRPr lang="ko-KR" altLang="en-US" sz="2800" b="1">
              <a:solidFill>
                <a:srgbClr val="002060"/>
              </a:solidFill>
              <a:latin typeface="+mj-lt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9C3C60EA-E202-4070-BF89-7ED7D0403436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6" name="Isosceles Triangle 37">
            <a:extLst>
              <a:ext uri="{FF2B5EF4-FFF2-40B4-BE49-F238E27FC236}">
                <a16:creationId xmlns:a16="http://schemas.microsoft.com/office/drawing/2014/main" id="{08D15935-7C42-46D2-8A60-D6505995A041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6A32510-2435-4A75-AA32-BB54F09A3A47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581141BF-C9B4-4645-B0CD-B233DC8FACB4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12" name="Isosceles Triangle 37">
            <a:extLst>
              <a:ext uri="{FF2B5EF4-FFF2-40B4-BE49-F238E27FC236}">
                <a16:creationId xmlns:a16="http://schemas.microsoft.com/office/drawing/2014/main" id="{1DE5FA9B-6751-4492-A231-C520BE605EB9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15B871-0F8F-421B-B38B-260D185E3448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9D605B68-BEAA-466C-AC9B-9DA4108C9868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8" name="Isosceles Triangle 37">
            <a:extLst>
              <a:ext uri="{FF2B5EF4-FFF2-40B4-BE49-F238E27FC236}">
                <a16:creationId xmlns:a16="http://schemas.microsoft.com/office/drawing/2014/main" id="{2F8478F1-F163-4333-9A44-A5AA3A75AD4C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9604B9A6-5919-45D2-9DA2-563C74EDED4D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5916FE7F-26B1-42BB-8902-7F8223AE80D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39D0C48E-51C0-49D2-BA03-E7F1401D6036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71CEC1F5-998B-4B0C-A6B1-E79086DF52E0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C38B1782-4286-47D2-BFA7-FD2938FC110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30" name="Isosceles Triangle 37">
            <a:extLst>
              <a:ext uri="{FF2B5EF4-FFF2-40B4-BE49-F238E27FC236}">
                <a16:creationId xmlns:a16="http://schemas.microsoft.com/office/drawing/2014/main" id="{82E890E8-D68C-48E8-9DDD-90DB8869D78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2" name="Isosceles Triangle 37">
            <a:extLst>
              <a:ext uri="{FF2B5EF4-FFF2-40B4-BE49-F238E27FC236}">
                <a16:creationId xmlns:a16="http://schemas.microsoft.com/office/drawing/2014/main" id="{A1698EE4-19A2-4261-A1E0-09124B0F0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36828-D81C-16B7-5CE9-7742606222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37ADE9A2-8C40-70AA-E131-B0452F8E1203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rgbClr val="FFFF00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71B2898-A62A-2043-393F-38CEE91057B9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7F7285F7-29CF-E7FC-4952-2A7B05E9FA44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47E15B-F2F1-FBF8-0AEB-1E6C3BB4BF55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A3A60FCE-767B-FCD8-7ADB-F5DE2B015015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8133F39-56D5-5F59-3A94-E45ECB1DBBE9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F68D4FD-5FC5-458D-EA23-4EE7762E464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BF8BD447-5D1B-E175-3207-B4A022E099E4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4A60336D-167A-B193-6729-E6C6B8AB92C4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8A093F-578E-000B-C01D-082685D472F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97C9EA7-EF0C-8D61-B9A6-2CE98F2B8C7E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17FD5C13-68A1-E083-D4D9-D4FC4FE31AF3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16C47828-BA67-40C8-5115-254E2426D98A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9B99369A-992A-7E97-EF99-42CA5FB150C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D13C072-27DF-EBF8-81E4-B7164762D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9E0C8EB-AF01-499E-5A57-DF2B24498B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9162667-4955-41BF-A7E1-3F33D662F626}"/>
              </a:ext>
            </a:extLst>
          </p:cNvPr>
          <p:cNvSpPr txBox="1"/>
          <p:nvPr/>
        </p:nvSpPr>
        <p:spPr>
          <a:xfrm>
            <a:off x="25698" y="165373"/>
            <a:ext cx="2872730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I.  Weekly Report Abstract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2B25-0824-4B33-8720-DC612949D21B}"/>
              </a:ext>
            </a:extLst>
          </p:cNvPr>
          <p:cNvSpPr txBox="1"/>
          <p:nvPr/>
        </p:nvSpPr>
        <p:spPr>
          <a:xfrm>
            <a:off x="954212" y="82880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프로젝트 개요</a:t>
            </a:r>
          </a:p>
        </p:txBody>
      </p:sp>
      <p:pic>
        <p:nvPicPr>
          <p:cNvPr id="8" name="그래픽 7" descr="왼쪽 화살표가 있는 원">
            <a:extLst>
              <a:ext uri="{FF2B5EF4-FFF2-40B4-BE49-F238E27FC236}">
                <a16:creationId xmlns:a16="http://schemas.microsoft.com/office/drawing/2014/main" id="{BB0D01C7-4000-459B-9796-21D8F5C4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841488"/>
            <a:ext cx="313184" cy="3131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EBE5E1-32CE-44A7-8AC1-34D81BAF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23825"/>
              </p:ext>
            </p:extLst>
          </p:nvPr>
        </p:nvGraphicFramePr>
        <p:xfrm>
          <a:off x="651374" y="1231994"/>
          <a:ext cx="9415462" cy="1372599"/>
        </p:xfrm>
        <a:graphic>
          <a:graphicData uri="http://schemas.openxmlformats.org/drawingml/2006/table">
            <a:tbl>
              <a:tblPr firstRow="1" bandRow="1"/>
              <a:tblGrid>
                <a:gridCol w="14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프로젝트명</a:t>
                      </a:r>
                      <a:endParaRPr lang="ko-KR" altLang="en-US" sz="1050" i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>
                          <a:latin typeface="맑은 고딕" pitchFamily="50" charset="-127"/>
                          <a:ea typeface="맑은 고딕" pitchFamily="50" charset="-127"/>
                        </a:rPr>
                        <a:t>PMK Cloud Migration PJT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유 형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/>
                        <a:t>주간 업무 보고</a:t>
                      </a:r>
                      <a:r>
                        <a:rPr lang="en-US" altLang="ko-KR" sz="1050"/>
                        <a:t>(Weekly Report)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일 자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/>
                        <a:t>2023-08-31 (</a:t>
                      </a:r>
                      <a:r>
                        <a:rPr lang="ko-KR" altLang="en-US" sz="1050" i="0" dirty="0"/>
                        <a:t>목</a:t>
                      </a:r>
                      <a:r>
                        <a:rPr lang="en-US" altLang="ko-KR" sz="1050" i="0" dirty="0"/>
                        <a:t>)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매주 목요일 </a:t>
                      </a:r>
                      <a:r>
                        <a:rPr lang="en-US" altLang="ko-KR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  고   자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aseline="0" dirty="0" err="1"/>
                        <a:t>엠클라우드브리지</a:t>
                      </a:r>
                      <a:r>
                        <a:rPr lang="ko-KR" altLang="en-US" sz="1050" baseline="0" dirty="0"/>
                        <a:t> 신유지 선임</a:t>
                      </a:r>
                      <a:endParaRPr lang="ko-KR" altLang="en-US" sz="105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보 고 장 소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dirty="0" err="1">
                          <a:latin typeface="맑은 고딕" pitchFamily="50" charset="-127"/>
                          <a:ea typeface="맑은 고딕" pitchFamily="50" charset="-127"/>
                        </a:rPr>
                        <a:t>필립모리스코리아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187329-3D30-434A-9518-8BBFD759BB2E}"/>
              </a:ext>
            </a:extLst>
          </p:cNvPr>
          <p:cNvSpPr txBox="1"/>
          <p:nvPr/>
        </p:nvSpPr>
        <p:spPr>
          <a:xfrm>
            <a:off x="954212" y="291181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참석자</a:t>
            </a:r>
          </a:p>
        </p:txBody>
      </p:sp>
      <p:pic>
        <p:nvPicPr>
          <p:cNvPr id="14" name="그래픽 13" descr="왼쪽 화살표가 있는 원">
            <a:extLst>
              <a:ext uri="{FF2B5EF4-FFF2-40B4-BE49-F238E27FC236}">
                <a16:creationId xmlns:a16="http://schemas.microsoft.com/office/drawing/2014/main" id="{B17C24C8-4220-43C6-A285-2F80EB2B2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2924501"/>
            <a:ext cx="313184" cy="31318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547325-AA66-487D-AB31-3013CDC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82211"/>
              </p:ext>
            </p:extLst>
          </p:nvPr>
        </p:nvGraphicFramePr>
        <p:xfrm>
          <a:off x="651374" y="3315007"/>
          <a:ext cx="9415462" cy="1905784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i="0">
                          <a:latin typeface="+mn-lt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Hong, Tyler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Heo,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Ethan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Michael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Lim, </a:t>
                      </a: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Elien</a:t>
                      </a:r>
                      <a:endParaRPr lang="en-US" altLang="ko-KR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Park, Jung Ho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Paeng</a:t>
                      </a: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Eric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Hye Won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Yoon, Randy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</a:t>
                      </a:r>
                      <a:r>
                        <a:rPr lang="en-US" altLang="ko-KR" sz="105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Taejin</a:t>
                      </a:r>
                      <a:endParaRPr lang="en-US" altLang="ko-KR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Ko,</a:t>
                      </a:r>
                      <a:r>
                        <a:rPr lang="ko-KR" altLang="en-US" sz="1050" i="0" spc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James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i="0" spc="0">
                        <a:solidFill>
                          <a:srgbClr val="00A76D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1C8678-64B8-4E65-9D0D-4137F11A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33768"/>
              </p:ext>
            </p:extLst>
          </p:nvPr>
        </p:nvGraphicFramePr>
        <p:xfrm>
          <a:off x="651374" y="5285428"/>
          <a:ext cx="9415462" cy="1447531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spc="0" dirty="0">
                          <a:latin typeface="+mn-lt"/>
                          <a:ea typeface="맑은 고딕" pitchFamily="50" charset="-127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정진우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(Jake)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팀장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(PM, 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신유지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(Allie)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(PL, 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김병준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(Max)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장민지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(Kathy)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스케쥴 관리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금주 진척 사항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Overview)</a:t>
            </a:r>
            <a:endParaRPr lang="ko-KR" altLang="en-US" sz="1200" b="1" kern="0" dirty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11677-D3F5-095E-3F49-A7174875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3" y="856905"/>
            <a:ext cx="4938244" cy="75245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616C940-46A0-A07B-9010-B3813BF7CC3A}"/>
              </a:ext>
            </a:extLst>
          </p:cNvPr>
          <p:cNvGrpSpPr/>
          <p:nvPr/>
        </p:nvGrpSpPr>
        <p:grpSpPr>
          <a:xfrm>
            <a:off x="252442" y="1686800"/>
            <a:ext cx="10129231" cy="5332547"/>
            <a:chOff x="252442" y="1686800"/>
            <a:chExt cx="9035472" cy="655665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F549DCB-A3A0-CA81-E6D9-38598BD7B5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8577"/>
            <a:stretch/>
          </p:blipFill>
          <p:spPr>
            <a:xfrm>
              <a:off x="252442" y="1686800"/>
              <a:ext cx="9035472" cy="23494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93B54E5-5219-F6EA-1490-A7CE7F4DC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6836" b="10415"/>
            <a:stretch/>
          </p:blipFill>
          <p:spPr>
            <a:xfrm>
              <a:off x="252442" y="5906654"/>
              <a:ext cx="9035472" cy="23368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43F92A6-A4AF-38DF-881D-A41F76767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3154"/>
            <a:stretch/>
          </p:blipFill>
          <p:spPr>
            <a:xfrm>
              <a:off x="252442" y="4036292"/>
              <a:ext cx="9035472" cy="122657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96D82D7-27BB-E186-F6A4-114E63083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2713"/>
            <a:stretch/>
          </p:blipFill>
          <p:spPr>
            <a:xfrm>
              <a:off x="252442" y="5262866"/>
              <a:ext cx="9035472" cy="643788"/>
            </a:xfrm>
            <a:prstGeom prst="rect">
              <a:avLst/>
            </a:prstGeom>
          </p:spPr>
        </p:pic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C4A68FF-246C-232A-E0C1-B3BE2B03DB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564068"/>
              </p:ext>
            </p:extLst>
          </p:nvPr>
        </p:nvGraphicFramePr>
        <p:xfrm>
          <a:off x="9636991" y="63454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5" imgW="914400" imgH="771525" progId="Excel.SheetMacroEnabled.12">
                  <p:embed/>
                </p:oleObj>
              </mc:Choice>
              <mc:Fallback>
                <p:oleObj name="Macro-Enabled Worksheet" showAsIcon="1" r:id="rId5" imgW="914400" imgH="771525" progId="Excel.SheetMacroEnabled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C4A68FF-246C-232A-E0C1-B3BE2B03DB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36991" y="63454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1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68289"/>
              </p:ext>
            </p:extLst>
          </p:nvPr>
        </p:nvGraphicFramePr>
        <p:xfrm>
          <a:off x="424736" y="993552"/>
          <a:ext cx="9865096" cy="562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QA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DWH21 &amp; DWH22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 migration </a:t>
                      </a:r>
                      <a:r>
                        <a:rPr lang="ko-KR" altLang="en-US" sz="1000" dirty="0"/>
                        <a:t>확인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00" dirty="0"/>
                        <a:t>Role</a:t>
                      </a:r>
                      <a:r>
                        <a:rPr lang="ko-KR" altLang="en-US" sz="1000" dirty="0"/>
                        <a:t>의 경우 </a:t>
                      </a:r>
                      <a:r>
                        <a:rPr lang="en-US" altLang="ko-KR" sz="1000" dirty="0"/>
                        <a:t>TPE team</a:t>
                      </a:r>
                      <a:r>
                        <a:rPr lang="ko-KR" altLang="en-US" sz="1000" dirty="0"/>
                        <a:t>에 보안 재요청</a:t>
                      </a:r>
                      <a:endParaRPr lang="en-US" altLang="ko-KR" sz="1000" dirty="0"/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QA_SSIS Package </a:t>
                      </a:r>
                      <a:r>
                        <a:rPr lang="ko-KR" altLang="en-US" sz="1000" dirty="0"/>
                        <a:t>수정 개발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수정 개발 완료된 </a:t>
                      </a:r>
                      <a:r>
                        <a:rPr lang="en-US" altLang="ko-KR" sz="1000" dirty="0"/>
                        <a:t>QA_SSIS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package</a:t>
                      </a:r>
                      <a:r>
                        <a:rPr lang="ko-KR" altLang="en-US" sz="1000" dirty="0"/>
                        <a:t>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배포와 </a:t>
                      </a:r>
                      <a:r>
                        <a:rPr lang="en-US" altLang="ko-KR" sz="1000" dirty="0"/>
                        <a:t>AWX </a:t>
                      </a:r>
                      <a:r>
                        <a:rPr lang="ko-KR" altLang="en-US" sz="1000" dirty="0"/>
                        <a:t>세팅 완료되어 수동으로 테스트 진행 중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1-2. </a:t>
                      </a:r>
                      <a:r>
                        <a:rPr lang="ko-KR" altLang="en-US" sz="1000" b="1" dirty="0"/>
                        <a:t>뷰</a:t>
                      </a:r>
                      <a:r>
                        <a:rPr lang="en-US" altLang="ko-KR" sz="1000" b="1" dirty="0"/>
                        <a:t>, </a:t>
                      </a:r>
                      <a:r>
                        <a:rPr lang="ko-KR" altLang="en-US" sz="1000" b="1" dirty="0"/>
                        <a:t>프로시저 내 </a:t>
                      </a:r>
                      <a:r>
                        <a:rPr lang="en-US" altLang="ko-KR" sz="1000" b="1" dirty="0"/>
                        <a:t>GETDATE</a:t>
                      </a:r>
                      <a:r>
                        <a:rPr lang="ko-KR" altLang="en-US" sz="1000" b="1" dirty="0"/>
                        <a:t>함수 변경</a:t>
                      </a:r>
                      <a:endParaRPr lang="en-US" altLang="ko-KR" sz="1000" b="1" dirty="0"/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TPE team</a:t>
                      </a:r>
                      <a:r>
                        <a:rPr lang="ko-KR" altLang="en-US" sz="1000" dirty="0"/>
                        <a:t>과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별 함수 변경 쿼리문을 활용하여 </a:t>
                      </a:r>
                      <a:r>
                        <a:rPr lang="en-US" altLang="ko-KR" sz="1000" dirty="0"/>
                        <a:t>DEV</a:t>
                      </a:r>
                      <a:r>
                        <a:rPr lang="ko-KR" altLang="en-US" sz="1000" dirty="0"/>
                        <a:t>서버에서 테스트 진행 후</a:t>
                      </a:r>
                      <a:r>
                        <a:rPr lang="en-US" altLang="ko-KR" sz="1000" dirty="0"/>
                        <a:t>, 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현재 </a:t>
                      </a:r>
                      <a:r>
                        <a:rPr lang="en-US" altLang="ko-KR" sz="1000" dirty="0"/>
                        <a:t>QA</a:t>
                      </a:r>
                      <a:r>
                        <a:rPr lang="ko-KR" altLang="en-US" sz="1000" dirty="0"/>
                        <a:t>서버에서 변경 진행 중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뷰 </a:t>
                      </a:r>
                      <a:r>
                        <a:rPr lang="en-US" altLang="ko-KR" sz="1000" dirty="0"/>
                        <a:t>: 4 / 4 </a:t>
                      </a:r>
                      <a:r>
                        <a:rPr lang="ko-KR" altLang="en-US" sz="1000" dirty="0"/>
                        <a:t>완료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프로시저 </a:t>
                      </a:r>
                      <a:r>
                        <a:rPr lang="en-US" altLang="ko-KR" sz="1000" dirty="0"/>
                        <a:t>: </a:t>
                      </a:r>
                      <a:r>
                        <a:rPr lang="ko-KR" altLang="en-US" sz="1000" dirty="0"/>
                        <a:t>약</a:t>
                      </a:r>
                      <a:r>
                        <a:rPr lang="en-US" altLang="ko-KR" sz="1000" dirty="0"/>
                        <a:t>1000</a:t>
                      </a:r>
                      <a:r>
                        <a:rPr lang="ko-KR" altLang="en-US" sz="1000" dirty="0"/>
                        <a:t>개 진행중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 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PRD_DW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개발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DM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구축하면서 생기는 조건들에 대한 쿼리 수정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3-2. 2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DM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접속 지연으로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초안개발 진행 중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 Relation, measure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생성 중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(70%)</a:t>
                      </a: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3-2. Power BI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개발설계서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(Storyboard)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작성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전일까지 피드백 받아 최종 버전 디자인 구상하여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53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10384"/>
              </p:ext>
            </p:extLst>
          </p:nvPr>
        </p:nvGraphicFramePr>
        <p:xfrm>
          <a:off x="424736" y="993552"/>
          <a:ext cx="9865096" cy="5392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557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차주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PRD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PRD Smoke Test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추가요청 사항으로 받은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소스 변경 개발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ARS-REPORT, ILUMA &amp; TEREA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대시보드 파워쿼리를 이용하여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PRD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소스 변경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1-2. Cloud(AWS) QA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DWH21 &amp; DWH22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QA_SSIS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package </a:t>
                      </a:r>
                      <a:r>
                        <a:rPr lang="ko-KR" altLang="en-US" sz="1000" dirty="0"/>
                        <a:t>수동으로 테스트 진행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배포 및 스케쥴링 모니터링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2-2. 2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DM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배포 및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RLS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초안개발 완료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&gt;&gt; UAT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 Relation, measure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생성 진행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3-2. Power BI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페이지별 디자인 완료하여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적용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43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526B4F-9BDA-4AE9-9ABE-40BB0FF8EDB5}">
  <ds:schemaRefs>
    <ds:schemaRef ds:uri="http://purl.org/dc/terms/"/>
    <ds:schemaRef ds:uri="b62bbea0-3efe-4948-8e66-8df7f1e51339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de98abc-ba30-451a-8ce6-4c4c6166e473"/>
    <ds:schemaRef ds:uri="http://www.w3.org/XML/1998/namespace"/>
    <ds:schemaRef ds:uri="3e0b2eb5-b991-48f3-ab11-25b43d00da6a"/>
    <ds:schemaRef ds:uri="c2ee1bed-e7b6-41ca-ac1e-19fff78bde6d"/>
  </ds:schemaRefs>
</ds:datastoreItem>
</file>

<file path=customXml/itemProps2.xml><?xml version="1.0" encoding="utf-8"?>
<ds:datastoreItem xmlns:ds="http://schemas.openxmlformats.org/officeDocument/2006/customXml" ds:itemID="{197D0B8A-379A-478E-8584-D88A5C5DF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1BFF54-6449-450B-8A26-9A1376492483}"/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2449</TotalTime>
  <Words>869</Words>
  <Application>Microsoft Office PowerPoint</Application>
  <PresentationFormat>Custom</PresentationFormat>
  <Paragraphs>222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HY헤드라인M</vt:lpstr>
      <vt:lpstr>맑은 고딕</vt:lpstr>
      <vt:lpstr>Arial</vt:lpstr>
      <vt:lpstr>Wingdings</vt:lpstr>
      <vt:lpstr>Office Theme</vt:lpstr>
      <vt:lpstr>Macro-Enabled Worksheet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Shin, Allie (contracted)</cp:lastModifiedBy>
  <cp:revision>8</cp:revision>
  <cp:lastPrinted>2015-11-19T06:08:42Z</cp:lastPrinted>
  <dcterms:created xsi:type="dcterms:W3CDTF">2015-10-05T21:47:00Z</dcterms:created>
  <dcterms:modified xsi:type="dcterms:W3CDTF">2023-08-31T05:28:37Z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https://mavenkr-my.sharepoint.com/personal/alex_ha_mavenkorea_com/Documents/200224_고려아연_프로젝트/회의록/0417/고려아연㈜ Power BI 프로젝트 11주차 주간 업무 보고_20200417.pptx</vt:lpwstr>
  </property>
  <property fmtid="{D5CDD505-2E9C-101B-9397-08002B2CF9AE}" pid="4" name="MediaServiceImageTags">
    <vt:lpwstr/>
  </property>
  <property fmtid="{D5CDD505-2E9C-101B-9397-08002B2CF9AE}" pid="5" name="ContentTypeId">
    <vt:lpwstr>0x0101007BDFA59B5C858E4683FD8275FF124205</vt:lpwstr>
  </property>
</Properties>
</file>