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70" r:id="rId12"/>
    <p:sldId id="8472" r:id="rId13"/>
    <p:sldId id="8460" r:id="rId14"/>
    <p:sldId id="8469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C08D8F-CBC0-4087-910D-1B6E5C2E3F6A}" v="267" dt="2023-09-07T05:25:29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84452" autoAdjust="0"/>
  </p:normalViewPr>
  <p:slideViewPr>
    <p:cSldViewPr snapToGrid="0">
      <p:cViewPr varScale="1">
        <p:scale>
          <a:sx n="115" d="100"/>
          <a:sy n="115" d="100"/>
        </p:scale>
        <p:origin x="1578" y="114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, Allie (contracted)" userId="e9e56a77-fd17-4317-8d25-2023c1a1c058" providerId="ADAL" clId="{F19D1374-0221-4AEF-8EFB-EF2339CE01F2}"/>
    <pc:docChg chg="undo custSel delSld modSld">
      <pc:chgData name="Shin, Allie (contracted)" userId="e9e56a77-fd17-4317-8d25-2023c1a1c058" providerId="ADAL" clId="{F19D1374-0221-4AEF-8EFB-EF2339CE01F2}" dt="2023-08-31T05:28:33.887" v="1956" actId="20577"/>
      <pc:docMkLst>
        <pc:docMk/>
      </pc:docMkLst>
      <pc:sldChg chg="modSp mod">
        <pc:chgData name="Shin, Allie (contracted)" userId="e9e56a77-fd17-4317-8d25-2023c1a1c058" providerId="ADAL" clId="{F19D1374-0221-4AEF-8EFB-EF2339CE01F2}" dt="2023-08-31T03:59:10.845" v="175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19D1374-0221-4AEF-8EFB-EF2339CE01F2}" dt="2023-08-31T03:59:10.845" v="175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19D1374-0221-4AEF-8EFB-EF2339CE01F2}" dt="2023-08-30T05:43:36.995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addSp delSp modSp mod">
        <pc:chgData name="Shin, Allie (contracted)" userId="e9e56a77-fd17-4317-8d25-2023c1a1c058" providerId="ADAL" clId="{F19D1374-0221-4AEF-8EFB-EF2339CE01F2}" dt="2023-08-31T05:28:33.887" v="1956" actId="20577"/>
        <pc:sldMkLst>
          <pc:docMk/>
          <pc:sldMk cId="2248724600" sldId="8436"/>
        </pc:sldMkLst>
        <pc:graphicFrameChg chg="add del mod">
          <ac:chgData name="Shin, Allie (contracted)" userId="e9e56a77-fd17-4317-8d25-2023c1a1c058" providerId="ADAL" clId="{F19D1374-0221-4AEF-8EFB-EF2339CE01F2}" dt="2023-08-31T03:59:58.217" v="1758" actId="21"/>
          <ac:graphicFrameMkLst>
            <pc:docMk/>
            <pc:sldMk cId="2248724600" sldId="8436"/>
            <ac:graphicFrameMk id="2" creationId="{F460FD68-C15F-DE81-B6AF-6921B51A1209}"/>
          </ac:graphicFrameMkLst>
        </pc:graphicFrameChg>
        <pc:graphicFrameChg chg="modGraphic">
          <ac:chgData name="Shin, Allie (contracted)" userId="e9e56a77-fd17-4317-8d25-2023c1a1c058" providerId="ADAL" clId="{F19D1374-0221-4AEF-8EFB-EF2339CE01F2}" dt="2023-08-30T05:43:42.518" v="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8:33.887" v="1956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4:00:06.679" v="1760" actId="1076"/>
        <pc:sldMkLst>
          <pc:docMk/>
          <pc:sldMk cId="3716187078" sldId="8466"/>
        </pc:sldMkLst>
        <pc:grpChg chg="del">
          <ac:chgData name="Shin, Allie (contracted)" userId="e9e56a77-fd17-4317-8d25-2023c1a1c058" providerId="ADAL" clId="{F19D1374-0221-4AEF-8EFB-EF2339CE01F2}" dt="2023-08-30T07:56:55.409" v="1667" actId="478"/>
          <ac:grpSpMkLst>
            <pc:docMk/>
            <pc:sldMk cId="3716187078" sldId="8466"/>
            <ac:grpSpMk id="13" creationId="{2AAB6082-9A23-A3BB-497E-D70FCAA3A58F}"/>
          </ac:grpSpMkLst>
        </pc:grpChg>
        <pc:grpChg chg="add del mod">
          <ac:chgData name="Shin, Allie (contracted)" userId="e9e56a77-fd17-4317-8d25-2023c1a1c058" providerId="ADAL" clId="{F19D1374-0221-4AEF-8EFB-EF2339CE01F2}" dt="2023-08-30T08:30:16.952" v="1737" actId="165"/>
          <ac:grpSpMkLst>
            <pc:docMk/>
            <pc:sldMk cId="3716187078" sldId="8466"/>
            <ac:grpSpMk id="16" creationId="{85F2FEEC-0F62-7670-7691-8D0EC63778DD}"/>
          </ac:grpSpMkLst>
        </pc:grpChg>
        <pc:grpChg chg="add mod">
          <ac:chgData name="Shin, Allie (contracted)" userId="e9e56a77-fd17-4317-8d25-2023c1a1c058" providerId="ADAL" clId="{F19D1374-0221-4AEF-8EFB-EF2339CE01F2}" dt="2023-08-30T08:31:40.322" v="1753" actId="14100"/>
          <ac:grpSpMkLst>
            <pc:docMk/>
            <pc:sldMk cId="3716187078" sldId="8466"/>
            <ac:grpSpMk id="19" creationId="{E616C940-46A0-A07B-9010-B3813BF7CC3A}"/>
          </ac:grpSpMkLst>
        </pc:grpChg>
        <pc:graphicFrameChg chg="add mod">
          <ac:chgData name="Shin, Allie (contracted)" userId="e9e56a77-fd17-4317-8d25-2023c1a1c058" providerId="ADAL" clId="{F19D1374-0221-4AEF-8EFB-EF2339CE01F2}" dt="2023-08-31T04:00:06.679" v="1760" actId="1076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1T03:59:21.804" v="1756" actId="478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">
          <ac:chgData name="Shin, Allie (contracted)" userId="e9e56a77-fd17-4317-8d25-2023c1a1c058" providerId="ADAL" clId="{F19D1374-0221-4AEF-8EFB-EF2339CE01F2}" dt="2023-08-30T08:30:07.147" v="1735" actId="14100"/>
          <ac:picMkLst>
            <pc:docMk/>
            <pc:sldMk cId="3716187078" sldId="8466"/>
            <ac:picMk id="4" creationId="{64D11677-D3F5-095E-3F49-A7174875D226}"/>
          </ac:picMkLst>
        </pc:picChg>
        <pc:picChg chg="del">
          <ac:chgData name="Shin, Allie (contracted)" userId="e9e56a77-fd17-4317-8d25-2023c1a1c058" providerId="ADAL" clId="{F19D1374-0221-4AEF-8EFB-EF2339CE01F2}" dt="2023-08-30T07:56:56.475" v="1668" actId="478"/>
          <ac:picMkLst>
            <pc:docMk/>
            <pc:sldMk cId="3716187078" sldId="8466"/>
            <ac:picMk id="6" creationId="{EE0C99D2-01C6-8499-A21B-39471C0EF700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8" creationId="{CF549DCB-A3A0-CA81-E6D9-38598BD7B58B}"/>
          </ac:picMkLst>
        </pc:picChg>
        <pc:picChg chg="add mod topLvl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4" creationId="{493B54E5-5219-F6EA-1490-A7CE7F4DC3C6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7" creationId="{043F92A6-A4AF-38DF-881D-A41F76767D6F}"/>
          </ac:picMkLst>
        </pc:picChg>
        <pc:picChg chg="add mod modCrop">
          <ac:chgData name="Shin, Allie (contracted)" userId="e9e56a77-fd17-4317-8d25-2023c1a1c058" providerId="ADAL" clId="{F19D1374-0221-4AEF-8EFB-EF2339CE01F2}" dt="2023-08-30T08:31:32.953" v="1751" actId="164"/>
          <ac:picMkLst>
            <pc:docMk/>
            <pc:sldMk cId="3716187078" sldId="8466"/>
            <ac:picMk id="18" creationId="{596D82D7-27BB-E186-F6A4-114E63083DDB}"/>
          </ac:picMkLst>
        </pc:picChg>
      </pc:sldChg>
      <pc:sldChg chg="modSp mod">
        <pc:chgData name="Shin, Allie (contracted)" userId="e9e56a77-fd17-4317-8d25-2023c1a1c058" providerId="ADAL" clId="{F19D1374-0221-4AEF-8EFB-EF2339CE01F2}" dt="2023-08-30T06:11:38.561" v="211" actId="20577"/>
        <pc:sldMkLst>
          <pc:docMk/>
          <pc:sldMk cId="3854390132" sldId="8467"/>
        </pc:sldMkLst>
        <pc:graphicFrameChg chg="modGraphic">
          <ac:chgData name="Shin, Allie (contracted)" userId="e9e56a77-fd17-4317-8d25-2023c1a1c058" providerId="ADAL" clId="{F19D1374-0221-4AEF-8EFB-EF2339CE01F2}" dt="2023-08-30T06:11:38.561" v="211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F19D1374-0221-4AEF-8EFB-EF2339CE01F2}" dt="2023-08-31T05:23:28.054" v="1954"/>
        <pc:sldMkLst>
          <pc:docMk/>
          <pc:sldMk cId="1980361461" sldId="8469"/>
        </pc:sldMkLst>
        <pc:graphicFrameChg chg="add del mod">
          <ac:chgData name="Shin, Allie (contracted)" userId="e9e56a77-fd17-4317-8d25-2023c1a1c058" providerId="ADAL" clId="{F19D1374-0221-4AEF-8EFB-EF2339CE01F2}" dt="2023-08-31T04:01:40" v="1767" actId="478"/>
          <ac:graphicFrameMkLst>
            <pc:docMk/>
            <pc:sldMk cId="1980361461" sldId="8469"/>
            <ac:graphicFrameMk id="2" creationId="{5297C0DD-D271-8A18-9BCD-37221BDD35CE}"/>
          </ac:graphicFrameMkLst>
        </pc:graphicFrameChg>
        <pc:graphicFrameChg chg="del mod">
          <ac:chgData name="Shin, Allie (contracted)" userId="e9e56a77-fd17-4317-8d25-2023c1a1c058" providerId="ADAL" clId="{F19D1374-0221-4AEF-8EFB-EF2339CE01F2}" dt="2023-08-31T04:01:13.615" v="1763" actId="478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add mod">
          <ac:chgData name="Shin, Allie (contracted)" userId="e9e56a77-fd17-4317-8d25-2023c1a1c058" providerId="ADAL" clId="{F19D1374-0221-4AEF-8EFB-EF2339CE01F2}" dt="2023-08-31T04:02:08.823" v="1769" actId="1076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1T05:23:28.054" v="1954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delSp modSp mod">
        <pc:chgData name="Shin, Allie (contracted)" userId="e9e56a77-fd17-4317-8d25-2023c1a1c058" providerId="ADAL" clId="{F19D1374-0221-4AEF-8EFB-EF2339CE01F2}" dt="2023-08-30T08:00:00.933" v="1677" actId="20577"/>
        <pc:sldMkLst>
          <pc:docMk/>
          <pc:sldMk cId="718538005" sldId="8470"/>
        </pc:sldMkLst>
        <pc:graphicFrameChg chg="del">
          <ac:chgData name="Shin, Allie (contracted)" userId="e9e56a77-fd17-4317-8d25-2023c1a1c058" providerId="ADAL" clId="{F19D1374-0221-4AEF-8EFB-EF2339CE01F2}" dt="2023-08-30T06:14:22.111" v="253" actId="478"/>
          <ac:graphicFrameMkLst>
            <pc:docMk/>
            <pc:sldMk cId="718538005" sldId="8470"/>
            <ac:graphicFrameMk id="2" creationId="{20646DBD-47F7-7F28-4372-A88E01DAB9C6}"/>
          </ac:graphicFrameMkLst>
        </pc:graphicFrameChg>
        <pc:graphicFrameChg chg="del">
          <ac:chgData name="Shin, Allie (contracted)" userId="e9e56a77-fd17-4317-8d25-2023c1a1c058" providerId="ADAL" clId="{F19D1374-0221-4AEF-8EFB-EF2339CE01F2}" dt="2023-08-30T06:15:00.174" v="345" actId="478"/>
          <ac:graphicFrameMkLst>
            <pc:docMk/>
            <pc:sldMk cId="718538005" sldId="8470"/>
            <ac:graphicFrameMk id="6" creationId="{08C73029-0249-29D7-8CEA-551B397FEF29}"/>
          </ac:graphicFrameMkLst>
        </pc:graphicFrameChg>
        <pc:graphicFrameChg chg="mod modGraphic">
          <ac:chgData name="Shin, Allie (contracted)" userId="e9e56a77-fd17-4317-8d25-2023c1a1c058" providerId="ADAL" clId="{F19D1374-0221-4AEF-8EFB-EF2339CE01F2}" dt="2023-08-30T08:00:00.933" v="1677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del">
        <pc:chgData name="Shin, Allie (contracted)" userId="e9e56a77-fd17-4317-8d25-2023c1a1c058" providerId="ADAL" clId="{F19D1374-0221-4AEF-8EFB-EF2339CE01F2}" dt="2023-08-30T07:49:18.927" v="1377" actId="47"/>
        <pc:sldMkLst>
          <pc:docMk/>
          <pc:sldMk cId="2010811502" sldId="8471"/>
        </pc:sldMkLst>
      </pc:sldChg>
      <pc:sldChg chg="modSp mod">
        <pc:chgData name="Shin, Allie (contracted)" userId="e9e56a77-fd17-4317-8d25-2023c1a1c058" providerId="ADAL" clId="{F19D1374-0221-4AEF-8EFB-EF2339CE01F2}" dt="2023-08-31T04:59:41.174" v="1812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19D1374-0221-4AEF-8EFB-EF2339CE01F2}" dt="2023-08-31T04:59:41.174" v="1812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2F32516B-6E44-4CCE-B8E8-CC2BE31F71E6}"/>
    <pc:docChg chg="undo custSel modSld">
      <pc:chgData name="Shin, Allie (contracted)" userId="e9e56a77-fd17-4317-8d25-2023c1a1c058" providerId="ADAL" clId="{2F32516B-6E44-4CCE-B8E8-CC2BE31F71E6}" dt="2023-08-10T05:22:25.325" v="4088" actId="20577"/>
      <pc:docMkLst>
        <pc:docMk/>
      </pc:docMkLst>
      <pc:sldChg chg="modSp mod">
        <pc:chgData name="Shin, Allie (contracted)" userId="e9e56a77-fd17-4317-8d25-2023c1a1c058" providerId="ADAL" clId="{2F32516B-6E44-4CCE-B8E8-CC2BE31F71E6}" dt="2023-08-09T06:05:37.542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2F32516B-6E44-4CCE-B8E8-CC2BE31F71E6}" dt="2023-08-09T06:05:34.405" v="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2F32516B-6E44-4CCE-B8E8-CC2BE31F71E6}" dt="2023-08-09T06:05:37.542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2F32516B-6E44-4CCE-B8E8-CC2BE31F71E6}" dt="2023-08-10T05:22:25.325" v="4088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2F32516B-6E44-4CCE-B8E8-CC2BE31F71E6}" dt="2023-08-09T06:05:45.125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2F32516B-6E44-4CCE-B8E8-CC2BE31F71E6}" dt="2023-08-10T05:22:25.325" v="4088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2F32516B-6E44-4CCE-B8E8-CC2BE31F71E6}" dt="2023-08-10T04:50:30.763" v="4084" actId="6549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2F32516B-6E44-4CCE-B8E8-CC2BE31F71E6}" dt="2023-08-10T04:50:30.763" v="4084" actId="6549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10T01:58:46.418" v="4074" actId="20577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2F32516B-6E44-4CCE-B8E8-CC2BE31F71E6}" dt="2023-08-09T06:47:51.947" v="2126" actId="478"/>
          <ac:spMkLst>
            <pc:docMk/>
            <pc:sldMk cId="3807822425" sldId="8464"/>
            <ac:spMk id="5" creationId="{7CA70615-6607-B794-8D79-8666034685FA}"/>
          </ac:spMkLst>
        </pc:spChg>
        <pc:spChg chg="add del mod">
          <ac:chgData name="Shin, Allie (contracted)" userId="e9e56a77-fd17-4317-8d25-2023c1a1c058" providerId="ADAL" clId="{2F32516B-6E44-4CCE-B8E8-CC2BE31F71E6}" dt="2023-08-09T06:47:51.146" v="2125" actId="478"/>
          <ac:spMkLst>
            <pc:docMk/>
            <pc:sldMk cId="3807822425" sldId="8464"/>
            <ac:spMk id="8" creationId="{E7600493-BFE0-648F-6BAE-23563FB28707}"/>
          </ac:spMkLst>
        </pc:spChg>
        <pc:graphicFrameChg chg="mod modGraphic">
          <ac:chgData name="Shin, Allie (contracted)" userId="e9e56a77-fd17-4317-8d25-2023c1a1c058" providerId="ADAL" clId="{2F32516B-6E44-4CCE-B8E8-CC2BE31F71E6}" dt="2023-08-10T01:58:46.418" v="4074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del mod modGraphic">
          <ac:chgData name="Shin, Allie (contracted)" userId="e9e56a77-fd17-4317-8d25-2023c1a1c058" providerId="ADAL" clId="{2F32516B-6E44-4CCE-B8E8-CC2BE31F71E6}" dt="2023-08-09T06:48:02.068" v="2130" actId="478"/>
          <ac:graphicFrameMkLst>
            <pc:docMk/>
            <pc:sldMk cId="3807822425" sldId="8464"/>
            <ac:graphicFrameMk id="9" creationId="{ED9DE899-3D9C-B829-6FE8-55B535A3AA5F}"/>
          </ac:graphicFrameMkLst>
        </pc:graphicFrameChg>
      </pc:sldChg>
      <pc:sldChg chg="addSp delSp modSp mod">
        <pc:chgData name="Shin, Allie (contracted)" userId="e9e56a77-fd17-4317-8d25-2023c1a1c058" providerId="ADAL" clId="{2F32516B-6E44-4CCE-B8E8-CC2BE31F71E6}" dt="2023-08-09T09:18:57.158" v="3968" actId="1076"/>
        <pc:sldMkLst>
          <pc:docMk/>
          <pc:sldMk cId="3716187078" sldId="8466"/>
        </pc:sldMkLst>
        <pc:grpChg chg="add del mod">
          <ac:chgData name="Shin, Allie (contracted)" userId="e9e56a77-fd17-4317-8d25-2023c1a1c058" providerId="ADAL" clId="{2F32516B-6E44-4CCE-B8E8-CC2BE31F71E6}" dt="2023-08-09T08:28:57.638" v="3054" actId="478"/>
          <ac:grpSpMkLst>
            <pc:docMk/>
            <pc:sldMk cId="3716187078" sldId="8466"/>
            <ac:grpSpMk id="13" creationId="{04F03EA8-DD7C-E631-3CF9-75BAA4F0D42B}"/>
          </ac:grpSpMkLst>
        </pc:grpChg>
        <pc:grpChg chg="del">
          <ac:chgData name="Shin, Allie (contracted)" userId="e9e56a77-fd17-4317-8d25-2023c1a1c058" providerId="ADAL" clId="{2F32516B-6E44-4CCE-B8E8-CC2BE31F71E6}" dt="2023-08-09T07:34:24.290" v="2147" actId="478"/>
          <ac:grpSpMkLst>
            <pc:docMk/>
            <pc:sldMk cId="3716187078" sldId="8466"/>
            <ac:grpSpMk id="18" creationId="{6CF7CE54-E454-6062-D77A-4F7D8539A47C}"/>
          </ac:grpSpMkLst>
        </pc:grpChg>
        <pc:graphicFrameChg chg="add mod">
          <ac:chgData name="Shin, Allie (contracted)" userId="e9e56a77-fd17-4317-8d25-2023c1a1c058" providerId="ADAL" clId="{2F32516B-6E44-4CCE-B8E8-CC2BE31F71E6}" dt="2023-08-09T09:18:57.158" v="3968" actId="1076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del">
          <ac:chgData name="Shin, Allie (contracted)" userId="e9e56a77-fd17-4317-8d25-2023c1a1c058" providerId="ADAL" clId="{2F32516B-6E44-4CCE-B8E8-CC2BE31F71E6}" dt="2023-08-09T09:17:58.793" v="3965" actId="478"/>
          <ac:graphicFrameMkLst>
            <pc:docMk/>
            <pc:sldMk cId="3716187078" sldId="8466"/>
            <ac:graphicFrameMk id="19" creationId="{0876E3B2-FD51-0EC5-E12F-B8F536FD090E}"/>
          </ac:graphicFrameMkLst>
        </pc:graphicFrameChg>
        <pc:picChg chg="add del">
          <ac:chgData name="Shin, Allie (contracted)" userId="e9e56a77-fd17-4317-8d25-2023c1a1c058" providerId="ADAL" clId="{2F32516B-6E44-4CCE-B8E8-CC2BE31F71E6}" dt="2023-08-09T08:24:21.911" v="3017" actId="478"/>
          <ac:picMkLst>
            <pc:docMk/>
            <pc:sldMk cId="3716187078" sldId="8466"/>
            <ac:picMk id="4" creationId="{02906B75-1C25-3A7C-9815-C69103FA9877}"/>
          </ac:picMkLst>
        </pc:picChg>
        <pc:picChg chg="add mod">
          <ac:chgData name="Shin, Allie (contracted)" userId="e9e56a77-fd17-4317-8d25-2023c1a1c058" providerId="ADAL" clId="{2F32516B-6E44-4CCE-B8E8-CC2BE31F71E6}" dt="2023-08-09T08:29:24.200" v="3073" actId="1035"/>
          <ac:picMkLst>
            <pc:docMk/>
            <pc:sldMk cId="3716187078" sldId="8466"/>
            <ac:picMk id="7" creationId="{4B1BA40F-97CD-9FA2-55E9-53FACB51B985}"/>
          </ac:picMkLst>
        </pc:picChg>
        <pc:picChg chg="add mod ord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9" creationId="{D2CB761F-24FF-F5A2-8022-8A8D34933DCA}"/>
          </ac:picMkLst>
        </pc:picChg>
        <pc:picChg chg="add mod modCrop">
          <ac:chgData name="Shin, Allie (contracted)" userId="e9e56a77-fd17-4317-8d25-2023c1a1c058" providerId="ADAL" clId="{2F32516B-6E44-4CCE-B8E8-CC2BE31F71E6}" dt="2023-08-09T08:26:06.089" v="3037" actId="164"/>
          <ac:picMkLst>
            <pc:docMk/>
            <pc:sldMk cId="3716187078" sldId="8466"/>
            <ac:picMk id="12" creationId="{2D92796A-E163-192C-9EC3-36039B39321F}"/>
          </ac:picMkLst>
        </pc:picChg>
        <pc:picChg chg="add mod">
          <ac:chgData name="Shin, Allie (contracted)" userId="e9e56a77-fd17-4317-8d25-2023c1a1c058" providerId="ADAL" clId="{2F32516B-6E44-4CCE-B8E8-CC2BE31F71E6}" dt="2023-08-09T08:29:30.838" v="3074" actId="14100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2F32516B-6E44-4CCE-B8E8-CC2BE31F71E6}" dt="2023-08-10T04:47:48.494" v="4082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2F32516B-6E44-4CCE-B8E8-CC2BE31F71E6}" dt="2023-08-10T04:47:48.494" v="408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B459A645-ED88-4B45-882C-4F57D751BFF5}"/>
    <pc:docChg chg="modSld">
      <pc:chgData name="Shin, Allie (contracted)" userId="e9e56a77-fd17-4317-8d25-2023c1a1c058" providerId="ADAL" clId="{B459A645-ED88-4B45-882C-4F57D751BFF5}" dt="2023-08-03T05:16:48.124" v="137"/>
      <pc:docMkLst>
        <pc:docMk/>
      </pc:docMkLst>
      <pc:sldChg chg="modSp mod">
        <pc:chgData name="Shin, Allie (contracted)" userId="e9e56a77-fd17-4317-8d25-2023c1a1c058" providerId="ADAL" clId="{B459A645-ED88-4B45-882C-4F57D751BFF5}" dt="2023-08-03T05:16:48.124" v="13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B459A645-ED88-4B45-882C-4F57D751BFF5}" dt="2023-08-03T05:16:48.124" v="13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54.345" v="130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B459A645-ED88-4B45-882C-4F57D751BFF5}" dt="2023-08-03T04:52:54.345" v="130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1:11.792" v="29" actId="115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B459A645-ED88-4B45-882C-4F57D751BFF5}" dt="2023-08-03T04:51:11.792" v="29" actId="115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B459A645-ED88-4B45-882C-4F57D751BFF5}" dt="2023-08-03T04:52:06.176" v="84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B459A645-ED88-4B45-882C-4F57D751BFF5}" dt="2023-08-03T04:52:06.176" v="84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F2C08D8F-CBC0-4087-910D-1B6E5C2E3F6A}"/>
    <pc:docChg chg="undo custSel modSld">
      <pc:chgData name="Shin, Allie (contracted)" userId="e9e56a77-fd17-4317-8d25-2023c1a1c058" providerId="ADAL" clId="{F2C08D8F-CBC0-4087-910D-1B6E5C2E3F6A}" dt="2023-09-07T05:25:30.327" v="3152" actId="20577"/>
      <pc:docMkLst>
        <pc:docMk/>
      </pc:docMkLst>
      <pc:sldChg chg="modSp mod">
        <pc:chgData name="Shin, Allie (contracted)" userId="e9e56a77-fd17-4317-8d25-2023c1a1c058" providerId="ADAL" clId="{F2C08D8F-CBC0-4087-910D-1B6E5C2E3F6A}" dt="2023-09-06T06:39:43.846" v="7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F2C08D8F-CBC0-4087-910D-1B6E5C2E3F6A}" dt="2023-09-06T06:39:38.977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F2C08D8F-CBC0-4087-910D-1B6E5C2E3F6A}" dt="2023-09-06T06:39:43.846" v="7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F2C08D8F-CBC0-4087-910D-1B6E5C2E3F6A}" dt="2023-09-07T05:25:30.327" v="3152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F2C08D8F-CBC0-4087-910D-1B6E5C2E3F6A}" dt="2023-09-06T06:39:51.136" v="13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25:30.327" v="315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F2C08D8F-CBC0-4087-910D-1B6E5C2E3F6A}" dt="2023-09-06T07:50:20.849" v="3048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F2C08D8F-CBC0-4087-910D-1B6E5C2E3F6A}" dt="2023-09-06T07:49:43.889" v="3045" actId="14100"/>
          <ac:grpSpMkLst>
            <pc:docMk/>
            <pc:sldMk cId="3716187078" sldId="8466"/>
            <ac:grpSpMk id="15" creationId="{730F26E8-402E-B8F6-7972-70BBFF3B269E}"/>
          </ac:grpSpMkLst>
        </pc:grpChg>
        <pc:grpChg chg="del">
          <ac:chgData name="Shin, Allie (contracted)" userId="e9e56a77-fd17-4317-8d25-2023c1a1c058" providerId="ADAL" clId="{F2C08D8F-CBC0-4087-910D-1B6E5C2E3F6A}" dt="2023-09-06T06:39:56.674" v="14" actId="478"/>
          <ac:grpSpMkLst>
            <pc:docMk/>
            <pc:sldMk cId="3716187078" sldId="8466"/>
            <ac:grpSpMk id="19" creationId="{E616C940-46A0-A07B-9010-B3813BF7CC3A}"/>
          </ac:grpSpMkLst>
        </pc:grpChg>
        <pc:graphicFrameChg chg="del">
          <ac:chgData name="Shin, Allie (contracted)" userId="e9e56a77-fd17-4317-8d25-2023c1a1c058" providerId="ADAL" clId="{F2C08D8F-CBC0-4087-910D-1B6E5C2E3F6A}" dt="2023-09-06T07:49:45.392" v="3046" actId="478"/>
          <ac:graphicFrameMkLst>
            <pc:docMk/>
            <pc:sldMk cId="3716187078" sldId="8466"/>
            <ac:graphicFrameMk id="2" creationId="{3C4A68FF-246C-232A-E0C1-B3BE2B03DB9C}"/>
          </ac:graphicFrameMkLst>
        </pc:graphicFrameChg>
        <pc:graphicFrameChg chg="add mod">
          <ac:chgData name="Shin, Allie (contracted)" userId="e9e56a77-fd17-4317-8d25-2023c1a1c058" providerId="ADAL" clId="{F2C08D8F-CBC0-4087-910D-1B6E5C2E3F6A}" dt="2023-09-06T07:50:20.849" v="3048" actId="1076"/>
          <ac:graphicFrameMkLst>
            <pc:docMk/>
            <pc:sldMk cId="3716187078" sldId="8466"/>
            <ac:graphicFrameMk id="16" creationId="{AD6EB99D-7A18-202D-A6C2-E7F0A88A7CD4}"/>
          </ac:graphicFrameMkLst>
        </pc:graphicFrameChg>
        <pc:picChg chg="del">
          <ac:chgData name="Shin, Allie (contracted)" userId="e9e56a77-fd17-4317-8d25-2023c1a1c058" providerId="ADAL" clId="{F2C08D8F-CBC0-4087-910D-1B6E5C2E3F6A}" dt="2023-09-06T07:48:49.116" v="3029" actId="478"/>
          <ac:picMkLst>
            <pc:docMk/>
            <pc:sldMk cId="3716187078" sldId="8466"/>
            <ac:picMk id="4" creationId="{64D11677-D3F5-095E-3F49-A7174875D226}"/>
          </ac:picMkLst>
        </pc:picChg>
        <pc:picChg chg="add mod">
          <ac:chgData name="Shin, Allie (contracted)" userId="e9e56a77-fd17-4317-8d25-2023c1a1c058" providerId="ADAL" clId="{F2C08D8F-CBC0-4087-910D-1B6E5C2E3F6A}" dt="2023-09-06T07:48:55.296" v="3032" actId="14100"/>
          <ac:picMkLst>
            <pc:docMk/>
            <pc:sldMk cId="3716187078" sldId="8466"/>
            <ac:picMk id="7" creationId="{724E93DD-D194-06FB-1452-DF5822657A6F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1" creationId="{4BDCDDE7-E714-C6D6-6239-0C8773B47C7C}"/>
          </ac:picMkLst>
        </pc:picChg>
        <pc:picChg chg="add mod">
          <ac:chgData name="Shin, Allie (contracted)" userId="e9e56a77-fd17-4317-8d25-2023c1a1c058" providerId="ADAL" clId="{F2C08D8F-CBC0-4087-910D-1B6E5C2E3F6A}" dt="2023-09-06T07:49:29.822" v="3039" actId="164"/>
          <ac:picMkLst>
            <pc:docMk/>
            <pc:sldMk cId="3716187078" sldId="8466"/>
            <ac:picMk id="13" creationId="{A0590A4E-6A00-7EBF-3550-C3669BF510CC}"/>
          </ac:picMkLst>
        </pc:picChg>
      </pc:sldChg>
      <pc:sldChg chg="delSp modSp mod">
        <pc:chgData name="Shin, Allie (contracted)" userId="e9e56a77-fd17-4317-8d25-2023c1a1c058" providerId="ADAL" clId="{F2C08D8F-CBC0-4087-910D-1B6E5C2E3F6A}" dt="2023-09-07T05:19:25.240" v="3150" actId="20577"/>
        <pc:sldMkLst>
          <pc:docMk/>
          <pc:sldMk cId="1980361461" sldId="8469"/>
        </pc:sldMkLst>
        <pc:graphicFrameChg chg="del">
          <ac:chgData name="Shin, Allie (contracted)" userId="e9e56a77-fd17-4317-8d25-2023c1a1c058" providerId="ADAL" clId="{F2C08D8F-CBC0-4087-910D-1B6E5C2E3F6A}" dt="2023-09-06T07:50:27.213" v="3049" actId="478"/>
          <ac:graphicFrameMkLst>
            <pc:docMk/>
            <pc:sldMk cId="1980361461" sldId="8469"/>
            <ac:graphicFrameMk id="6" creationId="{16DBE4BE-E3C9-11CA-A32A-9FE5795DE393}"/>
          </ac:graphicFrameMkLst>
        </pc:graphicFrameChg>
        <pc:graphicFrameChg chg="mod modGraphic">
          <ac:chgData name="Shin, Allie (contracted)" userId="e9e56a77-fd17-4317-8d25-2023c1a1c058" providerId="ADAL" clId="{F2C08D8F-CBC0-4087-910D-1B6E5C2E3F6A}" dt="2023-09-07T05:19:25.240" v="3150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7T04:59:24.518" v="3075" actId="20577"/>
        <pc:sldMkLst>
          <pc:docMk/>
          <pc:sldMk cId="718538005" sldId="8470"/>
        </pc:sldMkLst>
        <pc:graphicFrameChg chg="mod modGraphic">
          <ac:chgData name="Shin, Allie (contracted)" userId="e9e56a77-fd17-4317-8d25-2023c1a1c058" providerId="ADAL" clId="{F2C08D8F-CBC0-4087-910D-1B6E5C2E3F6A}" dt="2023-09-07T04:59:24.518" v="3075" actId="20577"/>
          <ac:graphicFrameMkLst>
            <pc:docMk/>
            <pc:sldMk cId="718538005" sldId="8470"/>
            <ac:graphicFrameMk id="7" creationId="{06EFC4EE-1EEA-4BDC-9020-64B2D510EDF4}"/>
          </ac:graphicFrameMkLst>
        </pc:graphicFrameChg>
      </pc:sldChg>
      <pc:sldChg chg="modSp mod">
        <pc:chgData name="Shin, Allie (contracted)" userId="e9e56a77-fd17-4317-8d25-2023c1a1c058" providerId="ADAL" clId="{F2C08D8F-CBC0-4087-910D-1B6E5C2E3F6A}" dt="2023-09-06T07:34:57.901" v="2930" actId="20577"/>
        <pc:sldMkLst>
          <pc:docMk/>
          <pc:sldMk cId="3110430097" sldId="8472"/>
        </pc:sldMkLst>
        <pc:graphicFrameChg chg="mod modGraphic">
          <ac:chgData name="Shin, Allie (contracted)" userId="e9e56a77-fd17-4317-8d25-2023c1a1c058" providerId="ADAL" clId="{F2C08D8F-CBC0-4087-910D-1B6E5C2E3F6A}" dt="2023-09-06T07:34:57.901" v="2930" actId="20577"/>
          <ac:graphicFrameMkLst>
            <pc:docMk/>
            <pc:sldMk cId="3110430097" sldId="8472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75AD85B5-FB7B-4CB1-9937-0FFBA78B92B8}"/>
    <pc:docChg chg="undo custSel addSld delSld modSld">
      <pc:chgData name="Shin, Allie (contracted)" userId="e9e56a77-fd17-4317-8d25-2023c1a1c058" providerId="ADAL" clId="{75AD85B5-FB7B-4CB1-9937-0FFBA78B92B8}" dt="2023-08-24T05:39:46.749" v="757"/>
      <pc:docMkLst>
        <pc:docMk/>
      </pc:docMkLst>
      <pc:sldChg chg="modSp mod">
        <pc:chgData name="Shin, Allie (contracted)" userId="e9e56a77-fd17-4317-8d25-2023c1a1c058" providerId="ADAL" clId="{75AD85B5-FB7B-4CB1-9937-0FFBA78B92B8}" dt="2023-08-23T05:19:31.665" v="6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75AD85B5-FB7B-4CB1-9937-0FFBA78B92B8}" dt="2023-08-23T05:19:29.469" v="2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75AD85B5-FB7B-4CB1-9937-0FFBA78B92B8}" dt="2023-08-23T05:19:31.665" v="6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75AD85B5-FB7B-4CB1-9937-0FFBA78B92B8}" dt="2023-08-23T05:19:48.380" v="1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75AD85B5-FB7B-4CB1-9937-0FFBA78B92B8}" dt="2023-08-23T05:19:48.380" v="1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75AD85B5-FB7B-4CB1-9937-0FFBA78B92B8}" dt="2023-08-23T05:19:45.122" v="7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del mod">
        <pc:chgData name="Shin, Allie (contracted)" userId="e9e56a77-fd17-4317-8d25-2023c1a1c058" providerId="ADAL" clId="{75AD85B5-FB7B-4CB1-9937-0FFBA78B92B8}" dt="2023-08-23T05:35:31.935" v="101" actId="47"/>
        <pc:sldMkLst>
          <pc:docMk/>
          <pc:sldMk cId="1838185347" sldId="8447"/>
        </pc:sldMkLst>
        <pc:spChg chg="mod">
          <ac:chgData name="Shin, Allie (contracted)" userId="e9e56a77-fd17-4317-8d25-2023c1a1c058" providerId="ADAL" clId="{75AD85B5-FB7B-4CB1-9937-0FFBA78B92B8}" dt="2023-08-23T05:26:42.197" v="41"/>
          <ac:spMkLst>
            <pc:docMk/>
            <pc:sldMk cId="1838185347" sldId="844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75AD85B5-FB7B-4CB1-9937-0FFBA78B92B8}" dt="2023-08-23T05:35:21.831" v="9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3807822425" sldId="8464"/>
        </pc:sldMkLst>
      </pc:sldChg>
      <pc:sldChg chg="addSp delSp modSp mod">
        <pc:chgData name="Shin, Allie (contracted)" userId="e9e56a77-fd17-4317-8d25-2023c1a1c058" providerId="ADAL" clId="{75AD85B5-FB7B-4CB1-9937-0FFBA78B92B8}" dt="2023-08-23T08:56:19.075" v="143" actId="1076"/>
        <pc:sldMkLst>
          <pc:docMk/>
          <pc:sldMk cId="3716187078" sldId="8466"/>
        </pc:sldMkLst>
        <pc:grpChg chg="add mod">
          <ac:chgData name="Shin, Allie (contracted)" userId="e9e56a77-fd17-4317-8d25-2023c1a1c058" providerId="ADAL" clId="{75AD85B5-FB7B-4CB1-9937-0FFBA78B92B8}" dt="2023-08-23T08:54:27.867" v="137" actId="14100"/>
          <ac:grpSpMkLst>
            <pc:docMk/>
            <pc:sldMk cId="3716187078" sldId="8466"/>
            <ac:grpSpMk id="13" creationId="{2AAB6082-9A23-A3BB-497E-D70FCAA3A58F}"/>
          </ac:grpSpMkLst>
        </pc:grpChg>
        <pc:graphicFrameChg chg="del">
          <ac:chgData name="Shin, Allie (contracted)" userId="e9e56a77-fd17-4317-8d25-2023c1a1c058" providerId="ADAL" clId="{75AD85B5-FB7B-4CB1-9937-0FFBA78B92B8}" dt="2023-08-23T08:54:49.164" v="138" actId="478"/>
          <ac:graphicFrameMkLst>
            <pc:docMk/>
            <pc:sldMk cId="3716187078" sldId="8466"/>
            <ac:graphicFrameMk id="2" creationId="{C778CFF5-0E42-C215-7BDC-0D1751A9DE7D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5:48.295" v="141" actId="478"/>
          <ac:graphicFrameMkLst>
            <pc:docMk/>
            <pc:sldMk cId="3716187078" sldId="8466"/>
            <ac:graphicFrameMk id="14" creationId="{F92E3CFE-EA9E-A707-C2A7-59453FB9785F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3T08:56:19.075" v="143" actId="1076"/>
          <ac:graphicFrameMkLst>
            <pc:docMk/>
            <pc:sldMk cId="3716187078" sldId="8466"/>
            <ac:graphicFrameMk id="15" creationId="{C808BAFE-EA61-A550-59A6-3F60A60C43A2}"/>
          </ac:graphicFrameMkLst>
        </pc:graphicFrameChg>
        <pc:picChg chg="add mod ord">
          <ac:chgData name="Shin, Allie (contracted)" userId="e9e56a77-fd17-4317-8d25-2023c1a1c058" providerId="ADAL" clId="{75AD85B5-FB7B-4CB1-9937-0FFBA78B92B8}" dt="2023-08-23T08:54:20.283" v="135" actId="14100"/>
          <ac:picMkLst>
            <pc:docMk/>
            <pc:sldMk cId="3716187078" sldId="8466"/>
            <ac:picMk id="6" creationId="{EE0C99D2-01C6-8499-A21B-39471C0EF700}"/>
          </ac:picMkLst>
        </pc:picChg>
        <pc:picChg chg="del mod">
          <ac:chgData name="Shin, Allie (contracted)" userId="e9e56a77-fd17-4317-8d25-2023c1a1c058" providerId="ADAL" clId="{75AD85B5-FB7B-4CB1-9937-0FFBA78B92B8}" dt="2023-08-23T08:52:15.736" v="125" actId="478"/>
          <ac:picMkLst>
            <pc:docMk/>
            <pc:sldMk cId="3716187078" sldId="8466"/>
            <ac:picMk id="7" creationId="{4B1BA40F-97CD-9FA2-55E9-53FACB51B985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9" creationId="{0009347E-776C-C04C-E56C-13D8A25C880D}"/>
          </ac:picMkLst>
        </pc:picChg>
        <pc:picChg chg="add mod">
          <ac:chgData name="Shin, Allie (contracted)" userId="e9e56a77-fd17-4317-8d25-2023c1a1c058" providerId="ADAL" clId="{75AD85B5-FB7B-4CB1-9937-0FFBA78B92B8}" dt="2023-08-23T08:53:46.736" v="131" actId="164"/>
          <ac:picMkLst>
            <pc:docMk/>
            <pc:sldMk cId="3716187078" sldId="8466"/>
            <ac:picMk id="12" creationId="{7F5603EA-80FD-B119-B915-61B47984998F}"/>
          </ac:picMkLst>
        </pc:picChg>
        <pc:picChg chg="del">
          <ac:chgData name="Shin, Allie (contracted)" userId="e9e56a77-fd17-4317-8d25-2023c1a1c058" providerId="ADAL" clId="{75AD85B5-FB7B-4CB1-9937-0FFBA78B92B8}" dt="2023-08-23T08:52:51.048" v="126" actId="478"/>
          <ac:picMkLst>
            <pc:docMk/>
            <pc:sldMk cId="3716187078" sldId="8466"/>
            <ac:picMk id="16" creationId="{AB59F7EF-3A4E-A9E0-0984-3938AF63EF3B}"/>
          </ac:picMkLst>
        </pc:picChg>
      </pc:sldChg>
      <pc:sldChg chg="modSp mod">
        <pc:chgData name="Shin, Allie (contracted)" userId="e9e56a77-fd17-4317-8d25-2023c1a1c058" providerId="ADAL" clId="{75AD85B5-FB7B-4CB1-9937-0FFBA78B92B8}" dt="2023-08-24T05:39:46.749" v="75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75AD85B5-FB7B-4CB1-9937-0FFBA78B92B8}" dt="2023-08-24T05:39:46.749" v="75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del">
        <pc:chgData name="Shin, Allie (contracted)" userId="e9e56a77-fd17-4317-8d25-2023c1a1c058" providerId="ADAL" clId="{75AD85B5-FB7B-4CB1-9937-0FFBA78B92B8}" dt="2023-08-23T07:53:37.485" v="103" actId="47"/>
        <pc:sldMkLst>
          <pc:docMk/>
          <pc:sldMk cId="2266371902" sldId="8468"/>
        </pc:sldMkLst>
      </pc:sldChg>
      <pc:sldChg chg="addSp delSp modSp add mod">
        <pc:chgData name="Shin, Allie (contracted)" userId="e9e56a77-fd17-4317-8d25-2023c1a1c058" providerId="ADAL" clId="{75AD85B5-FB7B-4CB1-9937-0FFBA78B92B8}" dt="2023-08-24T02:51:12.460" v="382"/>
        <pc:sldMkLst>
          <pc:docMk/>
          <pc:sldMk cId="1980361461" sldId="8469"/>
        </pc:sldMkLst>
        <pc:spChg chg="add del mod">
          <ac:chgData name="Shin, Allie (contracted)" userId="e9e56a77-fd17-4317-8d25-2023c1a1c058" providerId="ADAL" clId="{75AD85B5-FB7B-4CB1-9937-0FFBA78B92B8}" dt="2023-08-23T08:50:42.835" v="115" actId="478"/>
          <ac:spMkLst>
            <pc:docMk/>
            <pc:sldMk cId="1980361461" sldId="8469"/>
            <ac:spMk id="6" creationId="{A08C6502-1EDF-1A2D-B066-51BC12131749}"/>
          </ac:spMkLst>
        </pc:spChg>
        <pc:spChg chg="mod">
          <ac:chgData name="Shin, Allie (contracted)" userId="e9e56a77-fd17-4317-8d25-2023c1a1c058" providerId="ADAL" clId="{75AD85B5-FB7B-4CB1-9937-0FFBA78B92B8}" dt="2023-08-23T05:35:30.021" v="100" actId="20577"/>
          <ac:spMkLst>
            <pc:docMk/>
            <pc:sldMk cId="1980361461" sldId="8469"/>
            <ac:spMk id="13" creationId="{1863627A-98FE-444D-ACE3-6B74CABCB529}"/>
          </ac:spMkLst>
        </pc:spChg>
        <pc:graphicFrameChg chg="add del mod">
          <ac:chgData name="Shin, Allie (contracted)" userId="e9e56a77-fd17-4317-8d25-2023c1a1c058" providerId="ADAL" clId="{75AD85B5-FB7B-4CB1-9937-0FFBA78B92B8}" dt="2023-08-24T01:41:45.129" v="144" actId="478"/>
          <ac:graphicFrameMkLst>
            <pc:docMk/>
            <pc:sldMk cId="1980361461" sldId="8469"/>
            <ac:graphicFrameMk id="2" creationId="{6FE07D96-47D0-30AB-B83C-A1042B2516E6}"/>
          </ac:graphicFrameMkLst>
        </pc:graphicFrameChg>
        <pc:graphicFrameChg chg="add del">
          <ac:chgData name="Shin, Allie (contracted)" userId="e9e56a77-fd17-4317-8d25-2023c1a1c058" providerId="ADAL" clId="{75AD85B5-FB7B-4CB1-9937-0FFBA78B92B8}" dt="2023-08-23T08:50:10.593" v="108"/>
          <ac:graphicFrameMkLst>
            <pc:docMk/>
            <pc:sldMk cId="1980361461" sldId="8469"/>
            <ac:graphicFrameMk id="5" creationId="{0F75E9EF-3E5C-E847-9E38-05A14E0CCC7B}"/>
          </ac:graphicFrameMkLst>
        </pc:graphicFrameChg>
        <pc:graphicFrameChg chg="add mod">
          <ac:chgData name="Shin, Allie (contracted)" userId="e9e56a77-fd17-4317-8d25-2023c1a1c058" providerId="ADAL" clId="{75AD85B5-FB7B-4CB1-9937-0FFBA78B92B8}" dt="2023-08-24T02:51:12.460" v="382"/>
          <ac:graphicFrameMkLst>
            <pc:docMk/>
            <pc:sldMk cId="1980361461" sldId="8469"/>
            <ac:graphicFrameMk id="5" creationId="{993E9E40-7390-AD1E-1968-EDACFB459289}"/>
          </ac:graphicFrameMkLst>
        </pc:graphicFrameChg>
        <pc:graphicFrameChg chg="mod modGraphic">
          <ac:chgData name="Shin, Allie (contracted)" userId="e9e56a77-fd17-4317-8d25-2023c1a1c058" providerId="ADAL" clId="{75AD85B5-FB7B-4CB1-9937-0FFBA78B92B8}" dt="2023-08-24T02:51:08.554" v="381" actId="20577"/>
          <ac:graphicFrameMkLst>
            <pc:docMk/>
            <pc:sldMk cId="1980361461" sldId="8469"/>
            <ac:graphicFrameMk id="7" creationId="{8328271E-DCCA-9DA4-5D8D-95C32E78C867}"/>
          </ac:graphicFrameMkLst>
        </pc:graphicFrameChg>
        <pc:graphicFrameChg chg="add del mod">
          <ac:chgData name="Shin, Allie (contracted)" userId="e9e56a77-fd17-4317-8d25-2023c1a1c058" providerId="ADAL" clId="{75AD85B5-FB7B-4CB1-9937-0FFBA78B92B8}" dt="2023-08-23T08:50:41.553" v="114" actId="478"/>
          <ac:graphicFrameMkLst>
            <pc:docMk/>
            <pc:sldMk cId="1980361461" sldId="8469"/>
            <ac:graphicFrameMk id="8" creationId="{5F00F09F-6BAB-8C29-E26D-4EE4F5D385E8}"/>
          </ac:graphicFrameMkLst>
        </pc:graphicFrameChg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718538005" sldId="8470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2010811502" sldId="8471"/>
        </pc:sldMkLst>
      </pc:sldChg>
      <pc:sldChg chg="add">
        <pc:chgData name="Shin, Allie (contracted)" userId="e9e56a77-fd17-4317-8d25-2023c1a1c058" providerId="ADAL" clId="{75AD85B5-FB7B-4CB1-9937-0FFBA78B92B8}" dt="2023-08-23T07:53:34.962" v="102"/>
        <pc:sldMkLst>
          <pc:docMk/>
          <pc:sldMk cId="3110430097" sldId="84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5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13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09. 07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1068"/>
              </p:ext>
            </p:extLst>
          </p:nvPr>
        </p:nvGraphicFramePr>
        <p:xfrm>
          <a:off x="450156" y="993552"/>
          <a:ext cx="9865096" cy="4036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699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7389090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  <a:gridCol w="1134307">
                  <a:extLst>
                    <a:ext uri="{9D8B030D-6E8A-4147-A177-3AD203B41FA5}">
                      <a16:colId xmlns:a16="http://schemas.microsoft.com/office/drawing/2014/main" val="2034268147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담당자</a:t>
                      </a:r>
                      <a:endParaRPr lang="en-US" altLang="ko-KR" sz="13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Power BI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소스 변경 추가 요청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비즈니스에서 보고있는 </a:t>
                      </a:r>
                      <a:r>
                        <a:rPr lang="en-US" altLang="ko-KR" sz="1000" b="0" dirty="0"/>
                        <a:t>Dashboard</a:t>
                      </a:r>
                      <a:r>
                        <a:rPr lang="ko-KR" altLang="en-US" sz="1000" b="0" dirty="0"/>
                        <a:t> 소스 변경 추가 요청 받았으며</a:t>
                      </a:r>
                      <a:r>
                        <a:rPr lang="en-US" altLang="ko-KR" sz="1000" b="0" dirty="0"/>
                        <a:t>, QA, PRD</a:t>
                      </a:r>
                      <a:r>
                        <a:rPr lang="ko-KR" altLang="en-US" sz="1000" b="0" dirty="0"/>
                        <a:t> 각각 </a:t>
                      </a:r>
                      <a:r>
                        <a:rPr lang="en-US" altLang="ko-KR" sz="1000" b="0" dirty="0"/>
                        <a:t>migration </a:t>
                      </a:r>
                      <a:r>
                        <a:rPr lang="ko-KR" altLang="en-US" sz="1000" b="0" dirty="0"/>
                        <a:t>점검 체크 후 진행 예정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 err="1"/>
                        <a:t>PMK_ARSReport_ILUMA</a:t>
                      </a:r>
                      <a:endParaRPr lang="en-US" altLang="ko-KR" sz="1000" b="0" dirty="0"/>
                    </a:p>
                    <a:p>
                      <a:pPr marL="62961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dirty="0"/>
                        <a:t>ILUMA &amp; TEREA Dashboard </a:t>
                      </a:r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=&gt; QA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단계 없이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Smoke Test 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진행한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9/4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 이후에 </a:t>
                      </a:r>
                      <a:r>
                        <a:rPr lang="en-US" altLang="ko-KR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PRD</a:t>
                      </a:r>
                      <a:r>
                        <a:rPr lang="ko-KR" altLang="en-US" sz="10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로 연결 점검 예정 </a:t>
                      </a:r>
                      <a:endParaRPr lang="en-US" altLang="ko-KR" sz="10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    &gt;TPE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팀에서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Smoke Test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진행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migration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 진행 중이라 차주에 진행 예정</a:t>
                      </a:r>
                      <a:br>
                        <a:rPr lang="en-US" altLang="ko-KR" sz="1000" b="0" dirty="0"/>
                      </a:br>
                      <a:r>
                        <a:rPr lang="en-US" altLang="ko-KR" sz="1000" b="0" dirty="0"/>
                        <a:t>&gt;&gt; </a:t>
                      </a:r>
                      <a:r>
                        <a:rPr lang="ko-KR" altLang="en-US" sz="1000" b="0" dirty="0"/>
                        <a:t>수정 후 </a:t>
                      </a:r>
                      <a:r>
                        <a:rPr lang="en-US" altLang="ko-KR" sz="1000" b="0" dirty="0"/>
                        <a:t>James</a:t>
                      </a:r>
                      <a:r>
                        <a:rPr lang="ko-KR" altLang="en-US" sz="1000" b="0" dirty="0"/>
                        <a:t>님께 전달 예정</a:t>
                      </a:r>
                      <a:r>
                        <a:rPr lang="en-US" altLang="ko-KR" sz="1000" b="0" dirty="0"/>
                        <a:t>(w/Tyler</a:t>
                      </a:r>
                      <a:r>
                        <a:rPr lang="ko-KR" altLang="en-US" sz="1000" b="0" dirty="0"/>
                        <a:t>님</a:t>
                      </a:r>
                      <a:r>
                        <a:rPr lang="en-US" altLang="ko-KR" sz="1000" b="0" dirty="0"/>
                        <a:t>) / Deep </a:t>
                      </a:r>
                      <a:r>
                        <a:rPr lang="ko-KR" altLang="en-US" sz="1000" b="0" dirty="0"/>
                        <a:t>방화벽과 </a:t>
                      </a:r>
                      <a:r>
                        <a:rPr lang="en-US" altLang="ko-KR" sz="1000" b="0" dirty="0" err="1"/>
                        <a:t>WorkSpace</a:t>
                      </a:r>
                      <a:r>
                        <a:rPr lang="ko-KR" altLang="en-US" sz="1000" b="0" dirty="0"/>
                        <a:t>에서 </a:t>
                      </a:r>
                      <a:r>
                        <a:rPr lang="en-US" altLang="ko-KR" sz="1000" b="0" dirty="0"/>
                        <a:t>Data Source </a:t>
                      </a:r>
                      <a:r>
                        <a:rPr lang="ko-KR" altLang="en-US" sz="1000" b="0" dirty="0"/>
                        <a:t>설정 필요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marR="0" lvl="1" indent="0" algn="ctr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M.C.B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931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CORIA QA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SSAS </a:t>
                      </a:r>
                      <a:r>
                        <a:rPr lang="ko-KR" altLang="en-US" sz="1000" b="1" dirty="0"/>
                        <a:t>접속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altLang="ko-KR" sz="1000" b="0" dirty="0"/>
                        <a:t>CORIA – QA SSAS </a:t>
                      </a:r>
                      <a:r>
                        <a:rPr lang="ko-KR" altLang="en-US" sz="1000" b="0" dirty="0"/>
                        <a:t>접속 및 배포 이슈 </a:t>
                      </a:r>
                      <a:r>
                        <a:rPr lang="en-US" altLang="ko-KR" sz="1000" b="0" dirty="0"/>
                        <a:t>(SSRS</a:t>
                      </a:r>
                      <a:r>
                        <a:rPr lang="ko-KR" altLang="en-US" sz="1000" b="0" dirty="0"/>
                        <a:t> </a:t>
                      </a:r>
                      <a:r>
                        <a:rPr lang="en-US" altLang="ko-KR" sz="1000" b="0" dirty="0"/>
                        <a:t>-&gt; Power BI </a:t>
                      </a:r>
                      <a:r>
                        <a:rPr lang="ko-KR" altLang="en-US" sz="1000" b="0" dirty="0"/>
                        <a:t>개발에 대한 모델</a:t>
                      </a:r>
                      <a:r>
                        <a:rPr lang="en-US" altLang="ko-KR" sz="1000" b="0" dirty="0"/>
                        <a:t>)</a:t>
                      </a:r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기존 </a:t>
                      </a:r>
                      <a:r>
                        <a:rPr lang="en-US" altLang="ko-KR" sz="1000" b="0" dirty="0"/>
                        <a:t>CORIA – QA SSAS </a:t>
                      </a:r>
                      <a:r>
                        <a:rPr lang="ko-KR" altLang="en-US" sz="1000" b="0" dirty="0"/>
                        <a:t>접속이 불가하여 </a:t>
                      </a:r>
                      <a:r>
                        <a:rPr lang="en-US" altLang="ko-KR" sz="1000" b="0" dirty="0"/>
                        <a:t>TPE</a:t>
                      </a:r>
                      <a:r>
                        <a:rPr lang="ko-KR" altLang="en-US" sz="1000" b="0" dirty="0"/>
                        <a:t>팀과 </a:t>
                      </a:r>
                      <a:r>
                        <a:rPr lang="en-US" altLang="ko-KR" sz="1000" b="0" dirty="0"/>
                        <a:t>CORIA Support</a:t>
                      </a:r>
                      <a:r>
                        <a:rPr lang="ko-KR" altLang="en-US" sz="1000" b="0" dirty="0"/>
                        <a:t>팀이 해결 중</a:t>
                      </a:r>
                      <a:endParaRPr lang="en-US" altLang="ko-KR" sz="1000" b="0" dirty="0"/>
                    </a:p>
                    <a:p>
                      <a:pPr marL="40101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0" dirty="0"/>
                        <a:t>=&gt; SSMS</a:t>
                      </a:r>
                      <a:r>
                        <a:rPr lang="ko-KR" altLang="en-US" sz="1000" b="0" dirty="0"/>
                        <a:t>에서 접속은 가능하지만</a:t>
                      </a:r>
                      <a:r>
                        <a:rPr lang="en-US" altLang="ko-KR" sz="1000" b="0" dirty="0"/>
                        <a:t>, </a:t>
                      </a:r>
                      <a:r>
                        <a:rPr lang="ko-KR" altLang="en-US" sz="1000" b="0" dirty="0"/>
                        <a:t>기존 모델에 접근 시 </a:t>
                      </a:r>
                      <a:r>
                        <a:rPr lang="en-US" altLang="ko-KR" sz="1000" b="0" dirty="0"/>
                        <a:t>connect</a:t>
                      </a:r>
                      <a:r>
                        <a:rPr lang="ko-KR" altLang="en-US" sz="1000" b="0" dirty="0"/>
                        <a:t>되지 않으며 배포 오류 발생으로 확인 중</a:t>
                      </a:r>
                      <a:endParaRPr lang="en-US" altLang="ko-KR" sz="1000" b="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TPE Team</a:t>
                      </a: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CORIA 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01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b="1" dirty="0"/>
                        <a:t>QA </a:t>
                      </a:r>
                      <a:r>
                        <a:rPr lang="ko-KR" altLang="en-US" sz="1000" b="1" dirty="0"/>
                        <a:t>서버 </a:t>
                      </a:r>
                      <a:r>
                        <a:rPr lang="en-US" altLang="ko-KR" sz="1000" b="1" dirty="0"/>
                        <a:t>Job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수동테스트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1. </a:t>
                      </a:r>
                      <a:r>
                        <a:rPr lang="en-US" altLang="ko-KR" sz="1000" dirty="0" err="1"/>
                        <a:t>IMDL_UPDATE_ETL_Daily</a:t>
                      </a:r>
                      <a:r>
                        <a:rPr lang="en-US" altLang="ko-KR" sz="1000" dirty="0"/>
                        <a:t> Job </a:t>
                      </a:r>
                      <a:r>
                        <a:rPr lang="ko-KR" altLang="en-US" sz="1000" dirty="0"/>
                        <a:t>수동 테스트 이슈</a:t>
                      </a:r>
                      <a:r>
                        <a:rPr lang="en-US" altLang="ko-KR" sz="1000" dirty="0"/>
                        <a:t> : IMDL_ETL_QA21_v1.dtsx </a:t>
                      </a:r>
                      <a:r>
                        <a:rPr lang="ko-KR" altLang="en-US" sz="1000" dirty="0"/>
                        <a:t>패키지 파일 실행시 </a:t>
                      </a:r>
                      <a:r>
                        <a:rPr lang="en-US" altLang="ko-KR" sz="1000" dirty="0"/>
                        <a:t>Error</a:t>
                      </a:r>
                      <a:r>
                        <a:rPr lang="ko-KR" altLang="en-US" sz="1000" dirty="0"/>
                        <a:t>발생</a:t>
                      </a:r>
                      <a:endParaRPr lang="en-US" altLang="ko-KR" sz="1000" dirty="0"/>
                    </a:p>
                    <a:p>
                      <a:pPr marL="572460" marR="0" lvl="1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Pmisapgmp01 </a:t>
                      </a:r>
                      <a:r>
                        <a:rPr lang="ko-KR" altLang="en-US" sz="1000" dirty="0"/>
                        <a:t>서버에서 </a:t>
                      </a:r>
                      <a:r>
                        <a:rPr lang="en-US" altLang="ko-KR" sz="1000" dirty="0"/>
                        <a:t>QA-DWH21</a:t>
                      </a:r>
                      <a:r>
                        <a:rPr lang="ko-KR" altLang="en-US" sz="1000" dirty="0"/>
                        <a:t>의 </a:t>
                      </a:r>
                      <a:r>
                        <a:rPr lang="en-US" altLang="ko-KR" sz="1000" dirty="0" err="1"/>
                        <a:t>PMK_Master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테이블로 데이터를 가져오는 것을 수행 </a:t>
                      </a:r>
                      <a:endParaRPr lang="en-US" altLang="ko-KR" sz="1000" dirty="0"/>
                    </a:p>
                    <a:p>
                      <a:pPr marL="572460" marR="0" lvl="1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접근권한이 없는 서버라 로컬에서 수동으로 수행할 수 없으며 이로 인해 원인파악이 쉽지 않음</a:t>
                      </a:r>
                      <a:endParaRPr lang="en-US" altLang="ko-KR" sz="1000" dirty="0"/>
                    </a:p>
                    <a:p>
                      <a:pPr marL="572460" marR="0" lvl="1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/>
                        <a:t>방화벽 문제인지 </a:t>
                      </a:r>
                      <a:r>
                        <a:rPr lang="en-US" altLang="ko-KR" sz="1000" dirty="0" err="1"/>
                        <a:t>SourceCode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문제인지 확인위해 </a:t>
                      </a:r>
                      <a:r>
                        <a:rPr lang="en-US" altLang="ko-KR" sz="1000" dirty="0" err="1"/>
                        <a:t>port_Number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요청상태</a:t>
                      </a:r>
                      <a:endParaRPr lang="en-US" altLang="ko-KR" sz="1000" dirty="0"/>
                    </a:p>
                  </a:txBody>
                  <a:tcPr marT="144000" marB="144000" anchor="ctr"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M.C.B</a:t>
                      </a:r>
                    </a:p>
                    <a:p>
                      <a:pPr marL="0" lvl="0" indent="0" algn="ctr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altLang="ko-KR" sz="1000" b="0" dirty="0"/>
                        <a:t>Tyler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4846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36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65298"/>
              </p:ext>
            </p:extLst>
          </p:nvPr>
        </p:nvGraphicFramePr>
        <p:xfrm>
          <a:off x="450156" y="828303"/>
          <a:ext cx="9865096" cy="808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0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58781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2023-09-07 (</a:t>
                      </a:r>
                      <a:r>
                        <a:rPr lang="ko-KR" altLang="en-US" sz="1050" i="0" dirty="0"/>
                        <a:t>목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15511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E93DD-D194-06FB-1452-DF582265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42" y="828609"/>
            <a:ext cx="5040977" cy="77152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30F26E8-402E-B8F6-7972-70BBFF3B269E}"/>
              </a:ext>
            </a:extLst>
          </p:cNvPr>
          <p:cNvGrpSpPr/>
          <p:nvPr/>
        </p:nvGrpSpPr>
        <p:grpSpPr>
          <a:xfrm>
            <a:off x="252442" y="1643467"/>
            <a:ext cx="10212358" cy="5375880"/>
            <a:chOff x="-9236" y="1237994"/>
            <a:chExt cx="10702636" cy="77138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DCDDE7-E714-C6D6-6239-0C8773B47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237994"/>
              <a:ext cx="10693400" cy="508527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590A4E-6A00-7EBF-3550-C3669BF51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9236" y="6323268"/>
              <a:ext cx="10693400" cy="2628585"/>
            </a:xfrm>
            <a:prstGeom prst="rect">
              <a:avLst/>
            </a:prstGeom>
          </p:spPr>
        </p:pic>
      </p:grp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D6EB99D-7A18-202D-A6C2-E7F0A88A7C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132756"/>
              </p:ext>
            </p:extLst>
          </p:nvPr>
        </p:nvGraphicFramePr>
        <p:xfrm>
          <a:off x="9683173" y="60430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5" imgW="914400" imgH="771525" progId="Excel.SheetMacroEnabled.12">
                  <p:embed/>
                </p:oleObj>
              </mc:Choice>
              <mc:Fallback>
                <p:oleObj name="Macro-Enabled Worksheet" showAsIcon="1" r:id="rId5" imgW="914400" imgH="771525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AD6EB99D-7A18-202D-A6C2-E7F0A88A7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3173" y="60430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84480"/>
              </p:ext>
            </p:extLst>
          </p:nvPr>
        </p:nvGraphicFramePr>
        <p:xfrm>
          <a:off x="424736" y="993552"/>
          <a:ext cx="9865096" cy="607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 &amp;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 migration </a:t>
                      </a:r>
                      <a:r>
                        <a:rPr lang="ko-KR" altLang="en-US" sz="1000" dirty="0"/>
                        <a:t>확인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Role</a:t>
                      </a:r>
                      <a:r>
                        <a:rPr lang="ko-KR" altLang="en-US" sz="1000" dirty="0"/>
                        <a:t>의 경우 </a:t>
                      </a:r>
                      <a:r>
                        <a:rPr lang="en-US" altLang="ko-KR" sz="1000" dirty="0"/>
                        <a:t>TPE team</a:t>
                      </a:r>
                      <a:r>
                        <a:rPr lang="ko-KR" altLang="en-US" sz="1000" dirty="0"/>
                        <a:t>에 보안 재요청해서 완료</a:t>
                      </a:r>
                      <a:endParaRPr lang="en-US" altLang="ko-KR" sz="1000" dirty="0"/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QA_SSIS Package </a:t>
                      </a:r>
                      <a:r>
                        <a:rPr lang="ko-KR" altLang="en-US" sz="1000" dirty="0"/>
                        <a:t>수정 개발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00" dirty="0"/>
                        <a:t>수정 개발 완료된 </a:t>
                      </a:r>
                      <a:r>
                        <a:rPr lang="en-US" altLang="ko-KR" sz="1000" dirty="0"/>
                        <a:t>QA_SSIS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package</a:t>
                      </a:r>
                      <a:r>
                        <a:rPr lang="ko-KR" altLang="en-US" sz="1000" dirty="0"/>
                        <a:t>가</a:t>
                      </a:r>
                      <a:r>
                        <a:rPr lang="en-US" altLang="ko-KR" sz="1000" dirty="0"/>
                        <a:t> </a:t>
                      </a:r>
                      <a:r>
                        <a:rPr lang="ko-KR" altLang="en-US" sz="1000" dirty="0"/>
                        <a:t>배포와 </a:t>
                      </a:r>
                      <a:r>
                        <a:rPr lang="en-US" altLang="ko-KR" sz="1000" dirty="0"/>
                        <a:t>AWX </a:t>
                      </a:r>
                      <a:r>
                        <a:rPr lang="ko-KR" altLang="en-US" sz="1000" dirty="0"/>
                        <a:t>세팅 완료되어 수동으로 적재 테스트 진행 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발생하는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경우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Error log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분석하여 수정 개발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UDIST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생성 로직 수정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marL="1832641" marR="0" lvl="5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Before :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\\PMIEUIRLSIS20\ssisdata$\SIAKR\EZD_UDIST\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yyMMDD\Zip_File (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생성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832641" marR="0" lvl="5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After  :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\\PMIEUIRLSIS20\ssisdata$\SIAKR\EZD_UDIST\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Zip_File (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생성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moveit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파일 가져간 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\\PMIEUIRLSIS20\ssisdata$\SIAKR\EZD_UDIST\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yyMMDD\Zip_File (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백업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000" b="1" dirty="0"/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1-2.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준비</a:t>
                      </a:r>
                      <a:endParaRPr lang="en-US" altLang="ko-KR" sz="1000" b="1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PRD Smoke Test</a:t>
                      </a:r>
                      <a:r>
                        <a:rPr lang="ko-KR" altLang="en-US" sz="1000" dirty="0"/>
                        <a:t>를 위한 </a:t>
                      </a:r>
                      <a:r>
                        <a:rPr lang="en-US" altLang="ko-KR" sz="1000" dirty="0"/>
                        <a:t>migration </a:t>
                      </a:r>
                      <a:r>
                        <a:rPr lang="ko-KR" altLang="en-US" sz="1000" dirty="0"/>
                        <a:t>진행 중이며</a:t>
                      </a:r>
                      <a:r>
                        <a:rPr lang="en-US" altLang="ko-KR" sz="1000" dirty="0"/>
                        <a:t>,  AWX</a:t>
                      </a:r>
                      <a:r>
                        <a:rPr lang="ko-KR" altLang="en-US" sz="1000" dirty="0"/>
                        <a:t>에 미리 </a:t>
                      </a:r>
                      <a:r>
                        <a:rPr lang="en-US" altLang="ko-KR" sz="1000" dirty="0"/>
                        <a:t>set up</a:t>
                      </a:r>
                      <a:r>
                        <a:rPr lang="ko-KR" altLang="en-US" sz="1000" dirty="0"/>
                        <a:t>하기 위해 </a:t>
                      </a:r>
                      <a:r>
                        <a:rPr lang="en-US" altLang="ko-KR" sz="1000" dirty="0"/>
                        <a:t>PRD SSIS package </a:t>
                      </a:r>
                      <a:r>
                        <a:rPr lang="ko-KR" altLang="en-US" sz="1000" dirty="0"/>
                        <a:t>수정 개발 진행 중</a:t>
                      </a:r>
                      <a:endParaRPr lang="en-US" altLang="ko-KR" sz="1000" dirty="0"/>
                    </a:p>
                    <a:p>
                      <a:pPr marL="973470" marR="0" lvl="3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00" b="1" dirty="0"/>
                    </a:p>
                    <a:p>
                      <a:pPr marL="0" marR="0" lvl="1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 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 완료했으나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AWX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수동 테스트 오류로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TPE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팀과 오류 해결 중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지연으로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개발 진행 중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 Relation, measure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완료하여 프로젝트 팀 내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UAT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(13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진행 및 협의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이송활동 리포트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지점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지점 간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posm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이동에 대한 리포트이며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‘nowhere’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라는 지점이 있어 어떻게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를 걸지 논의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3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180549"/>
              </p:ext>
            </p:extLst>
          </p:nvPr>
        </p:nvGraphicFramePr>
        <p:xfrm>
          <a:off x="424736" y="993552"/>
          <a:ext cx="9865096" cy="584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Cloud(AWS) PRD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PRD Smoke Test</a:t>
                      </a:r>
                      <a:r>
                        <a:rPr lang="ko-KR" altLang="en-US" sz="1000" dirty="0"/>
                        <a:t>를 위한 </a:t>
                      </a:r>
                      <a:r>
                        <a:rPr lang="en-US" altLang="ko-KR" sz="1000" dirty="0"/>
                        <a:t>migration </a:t>
                      </a:r>
                      <a:r>
                        <a:rPr lang="ko-KR" altLang="en-US" sz="1000" dirty="0"/>
                        <a:t>진행 완료시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추가요청 사항으로 받은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소스 변경 개발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ARS-REPORT, ILUMA &amp; TEREA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대시보드 파워쿼리를 이용하여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로 소스 변경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PRD SSIS Package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및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AWX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구성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Cloud(AWS) QA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배포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검증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DWH21 &amp; DWH22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/>
                        <a:t>QA_SSIS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package </a:t>
                      </a:r>
                      <a:r>
                        <a:rPr lang="ko-KR" altLang="en-US" sz="1000" dirty="0"/>
                        <a:t>수동으로 테스트 진행 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00" dirty="0"/>
                        <a:t>Error </a:t>
                      </a:r>
                      <a:r>
                        <a:rPr lang="ko-KR" altLang="en-US" sz="1000" dirty="0"/>
                        <a:t>발생하는 </a:t>
                      </a:r>
                      <a:r>
                        <a:rPr lang="en-US" altLang="ko-KR" sz="1000" dirty="0"/>
                        <a:t>Job </a:t>
                      </a:r>
                      <a:r>
                        <a:rPr lang="ko-KR" altLang="en-US" sz="1000" dirty="0"/>
                        <a:t>해결 및 </a:t>
                      </a:r>
                      <a:r>
                        <a:rPr lang="en-US" altLang="ko-KR" sz="1000" dirty="0"/>
                        <a:t>QA</a:t>
                      </a:r>
                      <a:r>
                        <a:rPr lang="ko-KR" altLang="en-US" sz="1000" dirty="0"/>
                        <a:t>와 </a:t>
                      </a:r>
                      <a:r>
                        <a:rPr lang="en-US" altLang="ko-KR" sz="1000" dirty="0"/>
                        <a:t>On-prem </a:t>
                      </a:r>
                      <a:r>
                        <a:rPr lang="ko-KR" altLang="en-US" sz="1000" dirty="0"/>
                        <a:t>데이터 비교 검증 진행 예정</a:t>
                      </a:r>
                      <a:endParaRPr lang="en-US" altLang="ko-KR" sz="1000" dirty="0"/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정상적으로 적재 확인 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을 우선적으로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AWX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스케쥴링 진행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 및 스케쥴링 모니터링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2-2. 2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DM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SSAS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배포 및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RLS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초안개발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&gt;&gt; UAT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가능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Table Relation, measure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값 생성 진행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431630" marR="0" lvl="4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3-2. Power BI</a:t>
                      </a: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페이지별 디자인 완료하여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 bi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적용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43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3.xml><?xml version="1.0" encoding="utf-8"?>
<ds:datastoreItem xmlns:ds="http://schemas.openxmlformats.org/officeDocument/2006/customXml" ds:itemID="{89B9A52E-2B95-4877-84C5-78763DD69107}"/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1063</Words>
  <Application>Microsoft Office PowerPoint</Application>
  <PresentationFormat>Custom</PresentationFormat>
  <Paragraphs>230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8</cp:revision>
  <cp:lastPrinted>2015-11-19T06:08:42Z</cp:lastPrinted>
  <dcterms:created xsi:type="dcterms:W3CDTF">2015-10-05T21:47:00Z</dcterms:created>
  <dcterms:modified xsi:type="dcterms:W3CDTF">2023-09-07T05:25:35Z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