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m" ContentType="application/vnd.ms-excel.sheet.macroEnabled.12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4"/>
  </p:sldMasterIdLst>
  <p:notesMasterIdLst>
    <p:notesMasterId r:id="rId20"/>
  </p:notesMasterIdLst>
  <p:handoutMasterIdLst>
    <p:handoutMasterId r:id="rId21"/>
  </p:handoutMasterIdLst>
  <p:sldIdLst>
    <p:sldId id="8316" r:id="rId5"/>
    <p:sldId id="8438" r:id="rId6"/>
    <p:sldId id="8457" r:id="rId7"/>
    <p:sldId id="8436" r:id="rId8"/>
    <p:sldId id="8458" r:id="rId9"/>
    <p:sldId id="8466" r:id="rId10"/>
    <p:sldId id="8465" r:id="rId11"/>
    <p:sldId id="8470" r:id="rId12"/>
    <p:sldId id="8473" r:id="rId13"/>
    <p:sldId id="8472" r:id="rId14"/>
    <p:sldId id="8460" r:id="rId15"/>
    <p:sldId id="8469" r:id="rId16"/>
    <p:sldId id="8461" r:id="rId17"/>
    <p:sldId id="8467" r:id="rId18"/>
    <p:sldId id="8397" r:id="rId19"/>
  </p:sldIdLst>
  <p:sldSz cx="10693400" cy="7561263"/>
  <p:notesSz cx="6797675" cy="9926638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384" userDrawn="1">
          <p15:clr>
            <a:srgbClr val="A4A3A4"/>
          </p15:clr>
        </p15:guide>
        <p15:guide id="9" orient="horz" pos="2382" userDrawn="1">
          <p15:clr>
            <a:srgbClr val="A4A3A4"/>
          </p15:clr>
        </p15:guide>
        <p15:guide id="10" pos="3368">
          <p15:clr>
            <a:srgbClr val="A4A3A4"/>
          </p15:clr>
        </p15:guide>
        <p15:guide id="11" orient="horz" pos="37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C7358F2-2A96-6E18-A575-CD06257B9936}" name="Kaylee Oh(오아영)" initials="KO" userId="S::kaylee.oh@mcloudbridge.com::dc621f70-ceb7-4092-9da4-365e74d539b5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e Kim" initials="JK" lastIdx="2" clrIdx="0">
    <p:extLst>
      <p:ext uri="{19B8F6BF-5375-455C-9EA6-DF929625EA0E}">
        <p15:presenceInfo xmlns:p15="http://schemas.microsoft.com/office/powerpoint/2012/main" userId="Jane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FBD"/>
    <a:srgbClr val="9900CC"/>
    <a:srgbClr val="F2F2F2"/>
    <a:srgbClr val="FFFFFF"/>
    <a:srgbClr val="0033CC"/>
    <a:srgbClr val="01BDF0"/>
    <a:srgbClr val="1A8E44"/>
    <a:srgbClr val="9933FF"/>
    <a:srgbClr val="6600FF"/>
    <a:srgbClr val="166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081114-E30F-4229-8DB5-36434B173587}" v="271" dt="2023-09-14T05:24:56.3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93" autoAdjust="0"/>
    <p:restoredTop sz="84452" autoAdjust="0"/>
  </p:normalViewPr>
  <p:slideViewPr>
    <p:cSldViewPr snapToGrid="0">
      <p:cViewPr varScale="1">
        <p:scale>
          <a:sx n="104" d="100"/>
          <a:sy n="104" d="100"/>
        </p:scale>
        <p:origin x="1962" y="96"/>
      </p:cViewPr>
      <p:guideLst>
        <p:guide orient="horz" pos="1384"/>
        <p:guide orient="horz" pos="2382"/>
        <p:guide pos="3368"/>
        <p:guide orient="horz" pos="378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43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n, Allie (contracted)" userId="e9e56a77-fd17-4317-8d25-2023c1a1c058" providerId="ADAL" clId="{B459A645-ED88-4B45-882C-4F57D751BFF5}"/>
    <pc:docChg chg="modSld">
      <pc:chgData name="Shin, Allie (contracted)" userId="e9e56a77-fd17-4317-8d25-2023c1a1c058" providerId="ADAL" clId="{B459A645-ED88-4B45-882C-4F57D751BFF5}" dt="2023-08-03T05:16:48.124" v="137"/>
      <pc:docMkLst>
        <pc:docMk/>
      </pc:docMkLst>
      <pc:sldChg chg="modSp mod">
        <pc:chgData name="Shin, Allie (contracted)" userId="e9e56a77-fd17-4317-8d25-2023c1a1c058" providerId="ADAL" clId="{B459A645-ED88-4B45-882C-4F57D751BFF5}" dt="2023-08-03T05:16:48.124" v="137"/>
        <pc:sldMkLst>
          <pc:docMk/>
          <pc:sldMk cId="2248724600" sldId="8436"/>
        </pc:sldMkLst>
        <pc:graphicFrameChg chg="mod modGraphic">
          <ac:chgData name="Shin, Allie (contracted)" userId="e9e56a77-fd17-4317-8d25-2023c1a1c058" providerId="ADAL" clId="{B459A645-ED88-4B45-882C-4F57D751BFF5}" dt="2023-08-03T05:16:48.124" v="137"/>
          <ac:graphicFrameMkLst>
            <pc:docMk/>
            <pc:sldMk cId="2248724600" sldId="8436"/>
            <ac:graphicFrameMk id="16" creationId="{3E547325-AA66-487D-AB31-3013CDCA2E95}"/>
          </ac:graphicFrameMkLst>
        </pc:graphicFrameChg>
      </pc:sldChg>
      <pc:sldChg chg="modSp mod">
        <pc:chgData name="Shin, Allie (contracted)" userId="e9e56a77-fd17-4317-8d25-2023c1a1c058" providerId="ADAL" clId="{B459A645-ED88-4B45-882C-4F57D751BFF5}" dt="2023-08-03T04:52:54.345" v="130" actId="20577"/>
        <pc:sldMkLst>
          <pc:docMk/>
          <pc:sldMk cId="1838185347" sldId="8447"/>
        </pc:sldMkLst>
        <pc:graphicFrameChg chg="mod modGraphic">
          <ac:chgData name="Shin, Allie (contracted)" userId="e9e56a77-fd17-4317-8d25-2023c1a1c058" providerId="ADAL" clId="{B459A645-ED88-4B45-882C-4F57D751BFF5}" dt="2023-08-03T04:52:54.345" v="130" actId="20577"/>
          <ac:graphicFrameMkLst>
            <pc:docMk/>
            <pc:sldMk cId="1838185347" sldId="8447"/>
            <ac:graphicFrameMk id="7" creationId="{8328271E-DCCA-9DA4-5D8D-95C32E78C867}"/>
          </ac:graphicFrameMkLst>
        </pc:graphicFrameChg>
      </pc:sldChg>
      <pc:sldChg chg="modSp mod">
        <pc:chgData name="Shin, Allie (contracted)" userId="e9e56a77-fd17-4317-8d25-2023c1a1c058" providerId="ADAL" clId="{B459A645-ED88-4B45-882C-4F57D751BFF5}" dt="2023-08-03T04:51:11.792" v="29" actId="115"/>
        <pc:sldMkLst>
          <pc:docMk/>
          <pc:sldMk cId="3807822425" sldId="8464"/>
        </pc:sldMkLst>
        <pc:graphicFrameChg chg="mod modGraphic">
          <ac:chgData name="Shin, Allie (contracted)" userId="e9e56a77-fd17-4317-8d25-2023c1a1c058" providerId="ADAL" clId="{B459A645-ED88-4B45-882C-4F57D751BFF5}" dt="2023-08-03T04:51:11.792" v="29" actId="115"/>
          <ac:graphicFrameMkLst>
            <pc:docMk/>
            <pc:sldMk cId="3807822425" sldId="8464"/>
            <ac:graphicFrameMk id="7" creationId="{06EFC4EE-1EEA-4BDC-9020-64B2D510EDF4}"/>
          </ac:graphicFrameMkLst>
        </pc:graphicFrameChg>
      </pc:sldChg>
      <pc:sldChg chg="modSp mod">
        <pc:chgData name="Shin, Allie (contracted)" userId="e9e56a77-fd17-4317-8d25-2023c1a1c058" providerId="ADAL" clId="{B459A645-ED88-4B45-882C-4F57D751BFF5}" dt="2023-08-03T04:52:06.176" v="84"/>
        <pc:sldMkLst>
          <pc:docMk/>
          <pc:sldMk cId="2266371902" sldId="8468"/>
        </pc:sldMkLst>
        <pc:graphicFrameChg chg="mod modGraphic">
          <ac:chgData name="Shin, Allie (contracted)" userId="e9e56a77-fd17-4317-8d25-2023c1a1c058" providerId="ADAL" clId="{B459A645-ED88-4B45-882C-4F57D751BFF5}" dt="2023-08-03T04:52:06.176" v="84"/>
          <ac:graphicFrameMkLst>
            <pc:docMk/>
            <pc:sldMk cId="2266371902" sldId="8468"/>
            <ac:graphicFrameMk id="7" creationId="{06EFC4EE-1EEA-4BDC-9020-64B2D510EDF4}"/>
          </ac:graphicFrameMkLst>
        </pc:graphicFrameChg>
      </pc:sldChg>
    </pc:docChg>
  </pc:docChgLst>
  <pc:docChgLst>
    <pc:chgData name="Shin, Allie (contracted)" userId="e9e56a77-fd17-4317-8d25-2023c1a1c058" providerId="ADAL" clId="{F2C08D8F-CBC0-4087-910D-1B6E5C2E3F6A}"/>
    <pc:docChg chg="undo custSel modSld">
      <pc:chgData name="Shin, Allie (contracted)" userId="e9e56a77-fd17-4317-8d25-2023c1a1c058" providerId="ADAL" clId="{F2C08D8F-CBC0-4087-910D-1B6E5C2E3F6A}" dt="2023-09-07T05:25:30.327" v="3152" actId="20577"/>
      <pc:docMkLst>
        <pc:docMk/>
      </pc:docMkLst>
      <pc:sldChg chg="modSp mod">
        <pc:chgData name="Shin, Allie (contracted)" userId="e9e56a77-fd17-4317-8d25-2023c1a1c058" providerId="ADAL" clId="{F2C08D8F-CBC0-4087-910D-1B6E5C2E3F6A}" dt="2023-09-06T06:39:43.846" v="7" actId="20577"/>
        <pc:sldMkLst>
          <pc:docMk/>
          <pc:sldMk cId="519715076" sldId="8316"/>
        </pc:sldMkLst>
        <pc:spChg chg="mod">
          <ac:chgData name="Shin, Allie (contracted)" userId="e9e56a77-fd17-4317-8d25-2023c1a1c058" providerId="ADAL" clId="{F2C08D8F-CBC0-4087-910D-1B6E5C2E3F6A}" dt="2023-09-06T06:39:38.977" v="1" actId="20577"/>
          <ac:spMkLst>
            <pc:docMk/>
            <pc:sldMk cId="519715076" sldId="8316"/>
            <ac:spMk id="3" creationId="{C7442383-F017-A31B-E5B3-B9CE5C844AC2}"/>
          </ac:spMkLst>
        </pc:spChg>
        <pc:spChg chg="mod">
          <ac:chgData name="Shin, Allie (contracted)" userId="e9e56a77-fd17-4317-8d25-2023c1a1c058" providerId="ADAL" clId="{F2C08D8F-CBC0-4087-910D-1B6E5C2E3F6A}" dt="2023-09-06T06:39:43.846" v="7" actId="20577"/>
          <ac:spMkLst>
            <pc:docMk/>
            <pc:sldMk cId="519715076" sldId="8316"/>
            <ac:spMk id="4" creationId="{0782EFF8-0015-C12B-E14A-C03E6A5E59C3}"/>
          </ac:spMkLst>
        </pc:spChg>
      </pc:sldChg>
      <pc:sldChg chg="modSp mod">
        <pc:chgData name="Shin, Allie (contracted)" userId="e9e56a77-fd17-4317-8d25-2023c1a1c058" providerId="ADAL" clId="{F2C08D8F-CBC0-4087-910D-1B6E5C2E3F6A}" dt="2023-09-07T05:25:30.327" v="3152" actId="20577"/>
        <pc:sldMkLst>
          <pc:docMk/>
          <pc:sldMk cId="2248724600" sldId="8436"/>
        </pc:sldMkLst>
        <pc:graphicFrameChg chg="modGraphic">
          <ac:chgData name="Shin, Allie (contracted)" userId="e9e56a77-fd17-4317-8d25-2023c1a1c058" providerId="ADAL" clId="{F2C08D8F-CBC0-4087-910D-1B6E5C2E3F6A}" dt="2023-09-06T06:39:51.136" v="13" actId="20577"/>
          <ac:graphicFrameMkLst>
            <pc:docMk/>
            <pc:sldMk cId="2248724600" sldId="8436"/>
            <ac:graphicFrameMk id="10" creationId="{5BEBE5E1-32CE-44A7-8AC1-34D81BAF3C8A}"/>
          </ac:graphicFrameMkLst>
        </pc:graphicFrameChg>
        <pc:graphicFrameChg chg="mod modGraphic">
          <ac:chgData name="Shin, Allie (contracted)" userId="e9e56a77-fd17-4317-8d25-2023c1a1c058" providerId="ADAL" clId="{F2C08D8F-CBC0-4087-910D-1B6E5C2E3F6A}" dt="2023-09-07T05:25:30.327" v="3152" actId="20577"/>
          <ac:graphicFrameMkLst>
            <pc:docMk/>
            <pc:sldMk cId="2248724600" sldId="8436"/>
            <ac:graphicFrameMk id="16" creationId="{3E547325-AA66-487D-AB31-3013CDCA2E95}"/>
          </ac:graphicFrameMkLst>
        </pc:graphicFrameChg>
      </pc:sldChg>
      <pc:sldChg chg="addSp delSp modSp mod">
        <pc:chgData name="Shin, Allie (contracted)" userId="e9e56a77-fd17-4317-8d25-2023c1a1c058" providerId="ADAL" clId="{F2C08D8F-CBC0-4087-910D-1B6E5C2E3F6A}" dt="2023-09-06T07:50:20.849" v="3048" actId="1076"/>
        <pc:sldMkLst>
          <pc:docMk/>
          <pc:sldMk cId="3716187078" sldId="8466"/>
        </pc:sldMkLst>
        <pc:grpChg chg="add mod">
          <ac:chgData name="Shin, Allie (contracted)" userId="e9e56a77-fd17-4317-8d25-2023c1a1c058" providerId="ADAL" clId="{F2C08D8F-CBC0-4087-910D-1B6E5C2E3F6A}" dt="2023-09-06T07:49:43.889" v="3045" actId="14100"/>
          <ac:grpSpMkLst>
            <pc:docMk/>
            <pc:sldMk cId="3716187078" sldId="8466"/>
            <ac:grpSpMk id="15" creationId="{730F26E8-402E-B8F6-7972-70BBFF3B269E}"/>
          </ac:grpSpMkLst>
        </pc:grpChg>
        <pc:grpChg chg="del">
          <ac:chgData name="Shin, Allie (contracted)" userId="e9e56a77-fd17-4317-8d25-2023c1a1c058" providerId="ADAL" clId="{F2C08D8F-CBC0-4087-910D-1B6E5C2E3F6A}" dt="2023-09-06T06:39:56.674" v="14" actId="478"/>
          <ac:grpSpMkLst>
            <pc:docMk/>
            <pc:sldMk cId="3716187078" sldId="8466"/>
            <ac:grpSpMk id="19" creationId="{E616C940-46A0-A07B-9010-B3813BF7CC3A}"/>
          </ac:grpSpMkLst>
        </pc:grpChg>
        <pc:graphicFrameChg chg="del">
          <ac:chgData name="Shin, Allie (contracted)" userId="e9e56a77-fd17-4317-8d25-2023c1a1c058" providerId="ADAL" clId="{F2C08D8F-CBC0-4087-910D-1B6E5C2E3F6A}" dt="2023-09-06T07:49:45.392" v="3046" actId="478"/>
          <ac:graphicFrameMkLst>
            <pc:docMk/>
            <pc:sldMk cId="3716187078" sldId="8466"/>
            <ac:graphicFrameMk id="2" creationId="{3C4A68FF-246C-232A-E0C1-B3BE2B03DB9C}"/>
          </ac:graphicFrameMkLst>
        </pc:graphicFrameChg>
        <pc:graphicFrameChg chg="add mod">
          <ac:chgData name="Shin, Allie (contracted)" userId="e9e56a77-fd17-4317-8d25-2023c1a1c058" providerId="ADAL" clId="{F2C08D8F-CBC0-4087-910D-1B6E5C2E3F6A}" dt="2023-09-06T07:50:20.849" v="3048" actId="1076"/>
          <ac:graphicFrameMkLst>
            <pc:docMk/>
            <pc:sldMk cId="3716187078" sldId="8466"/>
            <ac:graphicFrameMk id="16" creationId="{AD6EB99D-7A18-202D-A6C2-E7F0A88A7CD4}"/>
          </ac:graphicFrameMkLst>
        </pc:graphicFrameChg>
        <pc:picChg chg="del">
          <ac:chgData name="Shin, Allie (contracted)" userId="e9e56a77-fd17-4317-8d25-2023c1a1c058" providerId="ADAL" clId="{F2C08D8F-CBC0-4087-910D-1B6E5C2E3F6A}" dt="2023-09-06T07:48:49.116" v="3029" actId="478"/>
          <ac:picMkLst>
            <pc:docMk/>
            <pc:sldMk cId="3716187078" sldId="8466"/>
            <ac:picMk id="4" creationId="{64D11677-D3F5-095E-3F49-A7174875D226}"/>
          </ac:picMkLst>
        </pc:picChg>
        <pc:picChg chg="add mod">
          <ac:chgData name="Shin, Allie (contracted)" userId="e9e56a77-fd17-4317-8d25-2023c1a1c058" providerId="ADAL" clId="{F2C08D8F-CBC0-4087-910D-1B6E5C2E3F6A}" dt="2023-09-06T07:48:55.296" v="3032" actId="14100"/>
          <ac:picMkLst>
            <pc:docMk/>
            <pc:sldMk cId="3716187078" sldId="8466"/>
            <ac:picMk id="7" creationId="{724E93DD-D194-06FB-1452-DF5822657A6F}"/>
          </ac:picMkLst>
        </pc:picChg>
        <pc:picChg chg="add mod">
          <ac:chgData name="Shin, Allie (contracted)" userId="e9e56a77-fd17-4317-8d25-2023c1a1c058" providerId="ADAL" clId="{F2C08D8F-CBC0-4087-910D-1B6E5C2E3F6A}" dt="2023-09-06T07:49:29.822" v="3039" actId="164"/>
          <ac:picMkLst>
            <pc:docMk/>
            <pc:sldMk cId="3716187078" sldId="8466"/>
            <ac:picMk id="11" creationId="{4BDCDDE7-E714-C6D6-6239-0C8773B47C7C}"/>
          </ac:picMkLst>
        </pc:picChg>
        <pc:picChg chg="add mod">
          <ac:chgData name="Shin, Allie (contracted)" userId="e9e56a77-fd17-4317-8d25-2023c1a1c058" providerId="ADAL" clId="{F2C08D8F-CBC0-4087-910D-1B6E5C2E3F6A}" dt="2023-09-06T07:49:29.822" v="3039" actId="164"/>
          <ac:picMkLst>
            <pc:docMk/>
            <pc:sldMk cId="3716187078" sldId="8466"/>
            <ac:picMk id="13" creationId="{A0590A4E-6A00-7EBF-3550-C3669BF510CC}"/>
          </ac:picMkLst>
        </pc:picChg>
      </pc:sldChg>
      <pc:sldChg chg="delSp modSp mod">
        <pc:chgData name="Shin, Allie (contracted)" userId="e9e56a77-fd17-4317-8d25-2023c1a1c058" providerId="ADAL" clId="{F2C08D8F-CBC0-4087-910D-1B6E5C2E3F6A}" dt="2023-09-07T05:19:25.240" v="3150" actId="20577"/>
        <pc:sldMkLst>
          <pc:docMk/>
          <pc:sldMk cId="1980361461" sldId="8469"/>
        </pc:sldMkLst>
        <pc:graphicFrameChg chg="del">
          <ac:chgData name="Shin, Allie (contracted)" userId="e9e56a77-fd17-4317-8d25-2023c1a1c058" providerId="ADAL" clId="{F2C08D8F-CBC0-4087-910D-1B6E5C2E3F6A}" dt="2023-09-06T07:50:27.213" v="3049" actId="478"/>
          <ac:graphicFrameMkLst>
            <pc:docMk/>
            <pc:sldMk cId="1980361461" sldId="8469"/>
            <ac:graphicFrameMk id="6" creationId="{16DBE4BE-E3C9-11CA-A32A-9FE5795DE393}"/>
          </ac:graphicFrameMkLst>
        </pc:graphicFrameChg>
        <pc:graphicFrameChg chg="mod modGraphic">
          <ac:chgData name="Shin, Allie (contracted)" userId="e9e56a77-fd17-4317-8d25-2023c1a1c058" providerId="ADAL" clId="{F2C08D8F-CBC0-4087-910D-1B6E5C2E3F6A}" dt="2023-09-07T05:19:25.240" v="3150" actId="20577"/>
          <ac:graphicFrameMkLst>
            <pc:docMk/>
            <pc:sldMk cId="1980361461" sldId="8469"/>
            <ac:graphicFrameMk id="7" creationId="{8328271E-DCCA-9DA4-5D8D-95C32E78C867}"/>
          </ac:graphicFrameMkLst>
        </pc:graphicFrameChg>
      </pc:sldChg>
      <pc:sldChg chg="modSp mod">
        <pc:chgData name="Shin, Allie (contracted)" userId="e9e56a77-fd17-4317-8d25-2023c1a1c058" providerId="ADAL" clId="{F2C08D8F-CBC0-4087-910D-1B6E5C2E3F6A}" dt="2023-09-07T04:59:24.518" v="3075" actId="20577"/>
        <pc:sldMkLst>
          <pc:docMk/>
          <pc:sldMk cId="718538005" sldId="8470"/>
        </pc:sldMkLst>
        <pc:graphicFrameChg chg="mod modGraphic">
          <ac:chgData name="Shin, Allie (contracted)" userId="e9e56a77-fd17-4317-8d25-2023c1a1c058" providerId="ADAL" clId="{F2C08D8F-CBC0-4087-910D-1B6E5C2E3F6A}" dt="2023-09-07T04:59:24.518" v="3075" actId="20577"/>
          <ac:graphicFrameMkLst>
            <pc:docMk/>
            <pc:sldMk cId="718538005" sldId="8470"/>
            <ac:graphicFrameMk id="7" creationId="{06EFC4EE-1EEA-4BDC-9020-64B2D510EDF4}"/>
          </ac:graphicFrameMkLst>
        </pc:graphicFrameChg>
      </pc:sldChg>
      <pc:sldChg chg="modSp mod">
        <pc:chgData name="Shin, Allie (contracted)" userId="e9e56a77-fd17-4317-8d25-2023c1a1c058" providerId="ADAL" clId="{F2C08D8F-CBC0-4087-910D-1B6E5C2E3F6A}" dt="2023-09-06T07:34:57.901" v="2930" actId="20577"/>
        <pc:sldMkLst>
          <pc:docMk/>
          <pc:sldMk cId="3110430097" sldId="8472"/>
        </pc:sldMkLst>
        <pc:graphicFrameChg chg="mod modGraphic">
          <ac:chgData name="Shin, Allie (contracted)" userId="e9e56a77-fd17-4317-8d25-2023c1a1c058" providerId="ADAL" clId="{F2C08D8F-CBC0-4087-910D-1B6E5C2E3F6A}" dt="2023-09-06T07:34:57.901" v="2930" actId="20577"/>
          <ac:graphicFrameMkLst>
            <pc:docMk/>
            <pc:sldMk cId="3110430097" sldId="8472"/>
            <ac:graphicFrameMk id="7" creationId="{06EFC4EE-1EEA-4BDC-9020-64B2D510EDF4}"/>
          </ac:graphicFrameMkLst>
        </pc:graphicFrameChg>
      </pc:sldChg>
    </pc:docChg>
  </pc:docChgLst>
  <pc:docChgLst>
    <pc:chgData name="Shin, Allie (contracted)" userId="e9e56a77-fd17-4317-8d25-2023c1a1c058" providerId="ADAL" clId="{F19D1374-0221-4AEF-8EFB-EF2339CE01F2}"/>
    <pc:docChg chg="undo custSel delSld modSld">
      <pc:chgData name="Shin, Allie (contracted)" userId="e9e56a77-fd17-4317-8d25-2023c1a1c058" providerId="ADAL" clId="{F19D1374-0221-4AEF-8EFB-EF2339CE01F2}" dt="2023-08-31T05:28:33.887" v="1956" actId="20577"/>
      <pc:docMkLst>
        <pc:docMk/>
      </pc:docMkLst>
      <pc:sldChg chg="modSp mod">
        <pc:chgData name="Shin, Allie (contracted)" userId="e9e56a77-fd17-4317-8d25-2023c1a1c058" providerId="ADAL" clId="{F19D1374-0221-4AEF-8EFB-EF2339CE01F2}" dt="2023-08-31T03:59:10.845" v="1755" actId="20577"/>
        <pc:sldMkLst>
          <pc:docMk/>
          <pc:sldMk cId="519715076" sldId="8316"/>
        </pc:sldMkLst>
        <pc:spChg chg="mod">
          <ac:chgData name="Shin, Allie (contracted)" userId="e9e56a77-fd17-4317-8d25-2023c1a1c058" providerId="ADAL" clId="{F19D1374-0221-4AEF-8EFB-EF2339CE01F2}" dt="2023-08-31T03:59:10.845" v="1755" actId="20577"/>
          <ac:spMkLst>
            <pc:docMk/>
            <pc:sldMk cId="519715076" sldId="8316"/>
            <ac:spMk id="3" creationId="{C7442383-F017-A31B-E5B3-B9CE5C844AC2}"/>
          </ac:spMkLst>
        </pc:spChg>
        <pc:spChg chg="mod">
          <ac:chgData name="Shin, Allie (contracted)" userId="e9e56a77-fd17-4317-8d25-2023c1a1c058" providerId="ADAL" clId="{F19D1374-0221-4AEF-8EFB-EF2339CE01F2}" dt="2023-08-30T05:43:36.995" v="3" actId="20577"/>
          <ac:spMkLst>
            <pc:docMk/>
            <pc:sldMk cId="519715076" sldId="8316"/>
            <ac:spMk id="4" creationId="{0782EFF8-0015-C12B-E14A-C03E6A5E59C3}"/>
          </ac:spMkLst>
        </pc:spChg>
      </pc:sldChg>
      <pc:sldChg chg="addSp delSp modSp mod">
        <pc:chgData name="Shin, Allie (contracted)" userId="e9e56a77-fd17-4317-8d25-2023c1a1c058" providerId="ADAL" clId="{F19D1374-0221-4AEF-8EFB-EF2339CE01F2}" dt="2023-08-31T05:28:33.887" v="1956" actId="20577"/>
        <pc:sldMkLst>
          <pc:docMk/>
          <pc:sldMk cId="2248724600" sldId="8436"/>
        </pc:sldMkLst>
        <pc:graphicFrameChg chg="add del mod">
          <ac:chgData name="Shin, Allie (contracted)" userId="e9e56a77-fd17-4317-8d25-2023c1a1c058" providerId="ADAL" clId="{F19D1374-0221-4AEF-8EFB-EF2339CE01F2}" dt="2023-08-31T03:59:58.217" v="1758" actId="21"/>
          <ac:graphicFrameMkLst>
            <pc:docMk/>
            <pc:sldMk cId="2248724600" sldId="8436"/>
            <ac:graphicFrameMk id="2" creationId="{F460FD68-C15F-DE81-B6AF-6921B51A1209}"/>
          </ac:graphicFrameMkLst>
        </pc:graphicFrameChg>
        <pc:graphicFrameChg chg="modGraphic">
          <ac:chgData name="Shin, Allie (contracted)" userId="e9e56a77-fd17-4317-8d25-2023c1a1c058" providerId="ADAL" clId="{F19D1374-0221-4AEF-8EFB-EF2339CE01F2}" dt="2023-08-30T05:43:42.518" v="7" actId="20577"/>
          <ac:graphicFrameMkLst>
            <pc:docMk/>
            <pc:sldMk cId="2248724600" sldId="8436"/>
            <ac:graphicFrameMk id="10" creationId="{5BEBE5E1-32CE-44A7-8AC1-34D81BAF3C8A}"/>
          </ac:graphicFrameMkLst>
        </pc:graphicFrameChg>
        <pc:graphicFrameChg chg="mod modGraphic">
          <ac:chgData name="Shin, Allie (contracted)" userId="e9e56a77-fd17-4317-8d25-2023c1a1c058" providerId="ADAL" clId="{F19D1374-0221-4AEF-8EFB-EF2339CE01F2}" dt="2023-08-31T05:28:33.887" v="1956" actId="20577"/>
          <ac:graphicFrameMkLst>
            <pc:docMk/>
            <pc:sldMk cId="2248724600" sldId="8436"/>
            <ac:graphicFrameMk id="16" creationId="{3E547325-AA66-487D-AB31-3013CDCA2E95}"/>
          </ac:graphicFrameMkLst>
        </pc:graphicFrameChg>
      </pc:sldChg>
      <pc:sldChg chg="addSp delSp modSp mod">
        <pc:chgData name="Shin, Allie (contracted)" userId="e9e56a77-fd17-4317-8d25-2023c1a1c058" providerId="ADAL" clId="{F19D1374-0221-4AEF-8EFB-EF2339CE01F2}" dt="2023-08-31T04:00:06.679" v="1760" actId="1076"/>
        <pc:sldMkLst>
          <pc:docMk/>
          <pc:sldMk cId="3716187078" sldId="8466"/>
        </pc:sldMkLst>
        <pc:grpChg chg="del">
          <ac:chgData name="Shin, Allie (contracted)" userId="e9e56a77-fd17-4317-8d25-2023c1a1c058" providerId="ADAL" clId="{F19D1374-0221-4AEF-8EFB-EF2339CE01F2}" dt="2023-08-30T07:56:55.409" v="1667" actId="478"/>
          <ac:grpSpMkLst>
            <pc:docMk/>
            <pc:sldMk cId="3716187078" sldId="8466"/>
            <ac:grpSpMk id="13" creationId="{2AAB6082-9A23-A3BB-497E-D70FCAA3A58F}"/>
          </ac:grpSpMkLst>
        </pc:grpChg>
        <pc:grpChg chg="add del mod">
          <ac:chgData name="Shin, Allie (contracted)" userId="e9e56a77-fd17-4317-8d25-2023c1a1c058" providerId="ADAL" clId="{F19D1374-0221-4AEF-8EFB-EF2339CE01F2}" dt="2023-08-30T08:30:16.952" v="1737" actId="165"/>
          <ac:grpSpMkLst>
            <pc:docMk/>
            <pc:sldMk cId="3716187078" sldId="8466"/>
            <ac:grpSpMk id="16" creationId="{85F2FEEC-0F62-7670-7691-8D0EC63778DD}"/>
          </ac:grpSpMkLst>
        </pc:grpChg>
        <pc:grpChg chg="add mod">
          <ac:chgData name="Shin, Allie (contracted)" userId="e9e56a77-fd17-4317-8d25-2023c1a1c058" providerId="ADAL" clId="{F19D1374-0221-4AEF-8EFB-EF2339CE01F2}" dt="2023-08-30T08:31:40.322" v="1753" actId="14100"/>
          <ac:grpSpMkLst>
            <pc:docMk/>
            <pc:sldMk cId="3716187078" sldId="8466"/>
            <ac:grpSpMk id="19" creationId="{E616C940-46A0-A07B-9010-B3813BF7CC3A}"/>
          </ac:grpSpMkLst>
        </pc:grpChg>
        <pc:graphicFrameChg chg="add mod">
          <ac:chgData name="Shin, Allie (contracted)" userId="e9e56a77-fd17-4317-8d25-2023c1a1c058" providerId="ADAL" clId="{F19D1374-0221-4AEF-8EFB-EF2339CE01F2}" dt="2023-08-31T04:00:06.679" v="1760" actId="1076"/>
          <ac:graphicFrameMkLst>
            <pc:docMk/>
            <pc:sldMk cId="3716187078" sldId="8466"/>
            <ac:graphicFrameMk id="2" creationId="{3C4A68FF-246C-232A-E0C1-B3BE2B03DB9C}"/>
          </ac:graphicFrameMkLst>
        </pc:graphicFrameChg>
        <pc:graphicFrameChg chg="del">
          <ac:chgData name="Shin, Allie (contracted)" userId="e9e56a77-fd17-4317-8d25-2023c1a1c058" providerId="ADAL" clId="{F19D1374-0221-4AEF-8EFB-EF2339CE01F2}" dt="2023-08-31T03:59:21.804" v="1756" actId="478"/>
          <ac:graphicFrameMkLst>
            <pc:docMk/>
            <pc:sldMk cId="3716187078" sldId="8466"/>
            <ac:graphicFrameMk id="15" creationId="{C808BAFE-EA61-A550-59A6-3F60A60C43A2}"/>
          </ac:graphicFrameMkLst>
        </pc:graphicFrameChg>
        <pc:picChg chg="add mod">
          <ac:chgData name="Shin, Allie (contracted)" userId="e9e56a77-fd17-4317-8d25-2023c1a1c058" providerId="ADAL" clId="{F19D1374-0221-4AEF-8EFB-EF2339CE01F2}" dt="2023-08-30T08:30:07.147" v="1735" actId="14100"/>
          <ac:picMkLst>
            <pc:docMk/>
            <pc:sldMk cId="3716187078" sldId="8466"/>
            <ac:picMk id="4" creationId="{64D11677-D3F5-095E-3F49-A7174875D226}"/>
          </ac:picMkLst>
        </pc:picChg>
        <pc:picChg chg="del">
          <ac:chgData name="Shin, Allie (contracted)" userId="e9e56a77-fd17-4317-8d25-2023c1a1c058" providerId="ADAL" clId="{F19D1374-0221-4AEF-8EFB-EF2339CE01F2}" dt="2023-08-30T07:56:56.475" v="1668" actId="478"/>
          <ac:picMkLst>
            <pc:docMk/>
            <pc:sldMk cId="3716187078" sldId="8466"/>
            <ac:picMk id="6" creationId="{EE0C99D2-01C6-8499-A21B-39471C0EF700}"/>
          </ac:picMkLst>
        </pc:picChg>
        <pc:picChg chg="add mod topLvl modCrop">
          <ac:chgData name="Shin, Allie (contracted)" userId="e9e56a77-fd17-4317-8d25-2023c1a1c058" providerId="ADAL" clId="{F19D1374-0221-4AEF-8EFB-EF2339CE01F2}" dt="2023-08-30T08:31:32.953" v="1751" actId="164"/>
          <ac:picMkLst>
            <pc:docMk/>
            <pc:sldMk cId="3716187078" sldId="8466"/>
            <ac:picMk id="8" creationId="{CF549DCB-A3A0-CA81-E6D9-38598BD7B58B}"/>
          </ac:picMkLst>
        </pc:picChg>
        <pc:picChg chg="add mod topLvl modCrop">
          <ac:chgData name="Shin, Allie (contracted)" userId="e9e56a77-fd17-4317-8d25-2023c1a1c058" providerId="ADAL" clId="{F19D1374-0221-4AEF-8EFB-EF2339CE01F2}" dt="2023-08-30T08:31:32.953" v="1751" actId="164"/>
          <ac:picMkLst>
            <pc:docMk/>
            <pc:sldMk cId="3716187078" sldId="8466"/>
            <ac:picMk id="14" creationId="{493B54E5-5219-F6EA-1490-A7CE7F4DC3C6}"/>
          </ac:picMkLst>
        </pc:picChg>
        <pc:picChg chg="add mod modCrop">
          <ac:chgData name="Shin, Allie (contracted)" userId="e9e56a77-fd17-4317-8d25-2023c1a1c058" providerId="ADAL" clId="{F19D1374-0221-4AEF-8EFB-EF2339CE01F2}" dt="2023-08-30T08:31:32.953" v="1751" actId="164"/>
          <ac:picMkLst>
            <pc:docMk/>
            <pc:sldMk cId="3716187078" sldId="8466"/>
            <ac:picMk id="17" creationId="{043F92A6-A4AF-38DF-881D-A41F76767D6F}"/>
          </ac:picMkLst>
        </pc:picChg>
        <pc:picChg chg="add mod modCrop">
          <ac:chgData name="Shin, Allie (contracted)" userId="e9e56a77-fd17-4317-8d25-2023c1a1c058" providerId="ADAL" clId="{F19D1374-0221-4AEF-8EFB-EF2339CE01F2}" dt="2023-08-30T08:31:32.953" v="1751" actId="164"/>
          <ac:picMkLst>
            <pc:docMk/>
            <pc:sldMk cId="3716187078" sldId="8466"/>
            <ac:picMk id="18" creationId="{596D82D7-27BB-E186-F6A4-114E63083DDB}"/>
          </ac:picMkLst>
        </pc:picChg>
      </pc:sldChg>
      <pc:sldChg chg="modSp mod">
        <pc:chgData name="Shin, Allie (contracted)" userId="e9e56a77-fd17-4317-8d25-2023c1a1c058" providerId="ADAL" clId="{F19D1374-0221-4AEF-8EFB-EF2339CE01F2}" dt="2023-08-30T06:11:38.561" v="211" actId="20577"/>
        <pc:sldMkLst>
          <pc:docMk/>
          <pc:sldMk cId="3854390132" sldId="8467"/>
        </pc:sldMkLst>
        <pc:graphicFrameChg chg="modGraphic">
          <ac:chgData name="Shin, Allie (contracted)" userId="e9e56a77-fd17-4317-8d25-2023c1a1c058" providerId="ADAL" clId="{F19D1374-0221-4AEF-8EFB-EF2339CE01F2}" dt="2023-08-30T06:11:38.561" v="211" actId="20577"/>
          <ac:graphicFrameMkLst>
            <pc:docMk/>
            <pc:sldMk cId="3854390132" sldId="8467"/>
            <ac:graphicFrameMk id="7" creationId="{8328271E-DCCA-9DA4-5D8D-95C32E78C867}"/>
          </ac:graphicFrameMkLst>
        </pc:graphicFrameChg>
      </pc:sldChg>
      <pc:sldChg chg="addSp delSp modSp mod">
        <pc:chgData name="Shin, Allie (contracted)" userId="e9e56a77-fd17-4317-8d25-2023c1a1c058" providerId="ADAL" clId="{F19D1374-0221-4AEF-8EFB-EF2339CE01F2}" dt="2023-08-31T05:23:28.054" v="1954"/>
        <pc:sldMkLst>
          <pc:docMk/>
          <pc:sldMk cId="1980361461" sldId="8469"/>
        </pc:sldMkLst>
        <pc:graphicFrameChg chg="add del mod">
          <ac:chgData name="Shin, Allie (contracted)" userId="e9e56a77-fd17-4317-8d25-2023c1a1c058" providerId="ADAL" clId="{F19D1374-0221-4AEF-8EFB-EF2339CE01F2}" dt="2023-08-31T04:01:40" v="1767" actId="478"/>
          <ac:graphicFrameMkLst>
            <pc:docMk/>
            <pc:sldMk cId="1980361461" sldId="8469"/>
            <ac:graphicFrameMk id="2" creationId="{5297C0DD-D271-8A18-9BCD-37221BDD35CE}"/>
          </ac:graphicFrameMkLst>
        </pc:graphicFrameChg>
        <pc:graphicFrameChg chg="del mod">
          <ac:chgData name="Shin, Allie (contracted)" userId="e9e56a77-fd17-4317-8d25-2023c1a1c058" providerId="ADAL" clId="{F19D1374-0221-4AEF-8EFB-EF2339CE01F2}" dt="2023-08-31T04:01:13.615" v="1763" actId="478"/>
          <ac:graphicFrameMkLst>
            <pc:docMk/>
            <pc:sldMk cId="1980361461" sldId="8469"/>
            <ac:graphicFrameMk id="5" creationId="{993E9E40-7390-AD1E-1968-EDACFB459289}"/>
          </ac:graphicFrameMkLst>
        </pc:graphicFrameChg>
        <pc:graphicFrameChg chg="add mod">
          <ac:chgData name="Shin, Allie (contracted)" userId="e9e56a77-fd17-4317-8d25-2023c1a1c058" providerId="ADAL" clId="{F19D1374-0221-4AEF-8EFB-EF2339CE01F2}" dt="2023-08-31T04:02:08.823" v="1769" actId="1076"/>
          <ac:graphicFrameMkLst>
            <pc:docMk/>
            <pc:sldMk cId="1980361461" sldId="8469"/>
            <ac:graphicFrameMk id="6" creationId="{16DBE4BE-E3C9-11CA-A32A-9FE5795DE393}"/>
          </ac:graphicFrameMkLst>
        </pc:graphicFrameChg>
        <pc:graphicFrameChg chg="mod modGraphic">
          <ac:chgData name="Shin, Allie (contracted)" userId="e9e56a77-fd17-4317-8d25-2023c1a1c058" providerId="ADAL" clId="{F19D1374-0221-4AEF-8EFB-EF2339CE01F2}" dt="2023-08-31T05:23:28.054" v="1954"/>
          <ac:graphicFrameMkLst>
            <pc:docMk/>
            <pc:sldMk cId="1980361461" sldId="8469"/>
            <ac:graphicFrameMk id="7" creationId="{8328271E-DCCA-9DA4-5D8D-95C32E78C867}"/>
          </ac:graphicFrameMkLst>
        </pc:graphicFrameChg>
      </pc:sldChg>
      <pc:sldChg chg="delSp modSp mod">
        <pc:chgData name="Shin, Allie (contracted)" userId="e9e56a77-fd17-4317-8d25-2023c1a1c058" providerId="ADAL" clId="{F19D1374-0221-4AEF-8EFB-EF2339CE01F2}" dt="2023-08-30T08:00:00.933" v="1677" actId="20577"/>
        <pc:sldMkLst>
          <pc:docMk/>
          <pc:sldMk cId="718538005" sldId="8470"/>
        </pc:sldMkLst>
        <pc:graphicFrameChg chg="del">
          <ac:chgData name="Shin, Allie (contracted)" userId="e9e56a77-fd17-4317-8d25-2023c1a1c058" providerId="ADAL" clId="{F19D1374-0221-4AEF-8EFB-EF2339CE01F2}" dt="2023-08-30T06:14:22.111" v="253" actId="478"/>
          <ac:graphicFrameMkLst>
            <pc:docMk/>
            <pc:sldMk cId="718538005" sldId="8470"/>
            <ac:graphicFrameMk id="2" creationId="{20646DBD-47F7-7F28-4372-A88E01DAB9C6}"/>
          </ac:graphicFrameMkLst>
        </pc:graphicFrameChg>
        <pc:graphicFrameChg chg="del">
          <ac:chgData name="Shin, Allie (contracted)" userId="e9e56a77-fd17-4317-8d25-2023c1a1c058" providerId="ADAL" clId="{F19D1374-0221-4AEF-8EFB-EF2339CE01F2}" dt="2023-08-30T06:15:00.174" v="345" actId="478"/>
          <ac:graphicFrameMkLst>
            <pc:docMk/>
            <pc:sldMk cId="718538005" sldId="8470"/>
            <ac:graphicFrameMk id="6" creationId="{08C73029-0249-29D7-8CEA-551B397FEF29}"/>
          </ac:graphicFrameMkLst>
        </pc:graphicFrameChg>
        <pc:graphicFrameChg chg="mod modGraphic">
          <ac:chgData name="Shin, Allie (contracted)" userId="e9e56a77-fd17-4317-8d25-2023c1a1c058" providerId="ADAL" clId="{F19D1374-0221-4AEF-8EFB-EF2339CE01F2}" dt="2023-08-30T08:00:00.933" v="1677" actId="20577"/>
          <ac:graphicFrameMkLst>
            <pc:docMk/>
            <pc:sldMk cId="718538005" sldId="8470"/>
            <ac:graphicFrameMk id="7" creationId="{06EFC4EE-1EEA-4BDC-9020-64B2D510EDF4}"/>
          </ac:graphicFrameMkLst>
        </pc:graphicFrameChg>
      </pc:sldChg>
      <pc:sldChg chg="del">
        <pc:chgData name="Shin, Allie (contracted)" userId="e9e56a77-fd17-4317-8d25-2023c1a1c058" providerId="ADAL" clId="{F19D1374-0221-4AEF-8EFB-EF2339CE01F2}" dt="2023-08-30T07:49:18.927" v="1377" actId="47"/>
        <pc:sldMkLst>
          <pc:docMk/>
          <pc:sldMk cId="2010811502" sldId="8471"/>
        </pc:sldMkLst>
      </pc:sldChg>
      <pc:sldChg chg="modSp mod">
        <pc:chgData name="Shin, Allie (contracted)" userId="e9e56a77-fd17-4317-8d25-2023c1a1c058" providerId="ADAL" clId="{F19D1374-0221-4AEF-8EFB-EF2339CE01F2}" dt="2023-08-31T04:59:41.174" v="1812" actId="20577"/>
        <pc:sldMkLst>
          <pc:docMk/>
          <pc:sldMk cId="3110430097" sldId="8472"/>
        </pc:sldMkLst>
        <pc:graphicFrameChg chg="mod modGraphic">
          <ac:chgData name="Shin, Allie (contracted)" userId="e9e56a77-fd17-4317-8d25-2023c1a1c058" providerId="ADAL" clId="{F19D1374-0221-4AEF-8EFB-EF2339CE01F2}" dt="2023-08-31T04:59:41.174" v="1812" actId="20577"/>
          <ac:graphicFrameMkLst>
            <pc:docMk/>
            <pc:sldMk cId="3110430097" sldId="8472"/>
            <ac:graphicFrameMk id="7" creationId="{06EFC4EE-1EEA-4BDC-9020-64B2D510EDF4}"/>
          </ac:graphicFrameMkLst>
        </pc:graphicFrameChg>
      </pc:sldChg>
    </pc:docChg>
  </pc:docChgLst>
  <pc:docChgLst>
    <pc:chgData name="Shin, Allie (contracted)" userId="e9e56a77-fd17-4317-8d25-2023c1a1c058" providerId="ADAL" clId="{4A081114-E30F-4229-8DB5-36434B173587}"/>
    <pc:docChg chg="undo redo custSel addSld delSld modSld sldOrd">
      <pc:chgData name="Shin, Allie (contracted)" userId="e9e56a77-fd17-4317-8d25-2023c1a1c058" providerId="ADAL" clId="{4A081114-E30F-4229-8DB5-36434B173587}" dt="2023-09-14T05:24:57.750" v="3670" actId="20577"/>
      <pc:docMkLst>
        <pc:docMk/>
      </pc:docMkLst>
      <pc:sldChg chg="modSp mod">
        <pc:chgData name="Shin, Allie (contracted)" userId="e9e56a77-fd17-4317-8d25-2023c1a1c058" providerId="ADAL" clId="{4A081114-E30F-4229-8DB5-36434B173587}" dt="2023-09-13T13:49:43.996" v="5" actId="20577"/>
        <pc:sldMkLst>
          <pc:docMk/>
          <pc:sldMk cId="519715076" sldId="8316"/>
        </pc:sldMkLst>
        <pc:spChg chg="mod">
          <ac:chgData name="Shin, Allie (contracted)" userId="e9e56a77-fd17-4317-8d25-2023c1a1c058" providerId="ADAL" clId="{4A081114-E30F-4229-8DB5-36434B173587}" dt="2023-09-13T13:49:40.273" v="1" actId="20577"/>
          <ac:spMkLst>
            <pc:docMk/>
            <pc:sldMk cId="519715076" sldId="8316"/>
            <ac:spMk id="3" creationId="{C7442383-F017-A31B-E5B3-B9CE5C844AC2}"/>
          </ac:spMkLst>
        </pc:spChg>
        <pc:spChg chg="mod">
          <ac:chgData name="Shin, Allie (contracted)" userId="e9e56a77-fd17-4317-8d25-2023c1a1c058" providerId="ADAL" clId="{4A081114-E30F-4229-8DB5-36434B173587}" dt="2023-09-13T13:49:43.996" v="5" actId="20577"/>
          <ac:spMkLst>
            <pc:docMk/>
            <pc:sldMk cId="519715076" sldId="8316"/>
            <ac:spMk id="4" creationId="{0782EFF8-0015-C12B-E14A-C03E6A5E59C3}"/>
          </ac:spMkLst>
        </pc:spChg>
      </pc:sldChg>
      <pc:sldChg chg="modSp mod">
        <pc:chgData name="Shin, Allie (contracted)" userId="e9e56a77-fd17-4317-8d25-2023c1a1c058" providerId="ADAL" clId="{4A081114-E30F-4229-8DB5-36434B173587}" dt="2023-09-14T05:24:57.750" v="3670" actId="20577"/>
        <pc:sldMkLst>
          <pc:docMk/>
          <pc:sldMk cId="2248724600" sldId="8436"/>
        </pc:sldMkLst>
        <pc:graphicFrameChg chg="modGraphic">
          <ac:chgData name="Shin, Allie (contracted)" userId="e9e56a77-fd17-4317-8d25-2023c1a1c058" providerId="ADAL" clId="{4A081114-E30F-4229-8DB5-36434B173587}" dt="2023-09-13T13:49:53.859" v="9" actId="20577"/>
          <ac:graphicFrameMkLst>
            <pc:docMk/>
            <pc:sldMk cId="2248724600" sldId="8436"/>
            <ac:graphicFrameMk id="10" creationId="{5BEBE5E1-32CE-44A7-8AC1-34D81BAF3C8A}"/>
          </ac:graphicFrameMkLst>
        </pc:graphicFrameChg>
        <pc:graphicFrameChg chg="mod modGraphic">
          <ac:chgData name="Shin, Allie (contracted)" userId="e9e56a77-fd17-4317-8d25-2023c1a1c058" providerId="ADAL" clId="{4A081114-E30F-4229-8DB5-36434B173587}" dt="2023-09-14T05:24:57.750" v="3670" actId="20577"/>
          <ac:graphicFrameMkLst>
            <pc:docMk/>
            <pc:sldMk cId="2248724600" sldId="8436"/>
            <ac:graphicFrameMk id="16" creationId="{3E547325-AA66-487D-AB31-3013CDCA2E95}"/>
          </ac:graphicFrameMkLst>
        </pc:graphicFrameChg>
      </pc:sldChg>
      <pc:sldChg chg="addSp delSp modSp mod">
        <pc:chgData name="Shin, Allie (contracted)" userId="e9e56a77-fd17-4317-8d25-2023c1a1c058" providerId="ADAL" clId="{4A081114-E30F-4229-8DB5-36434B173587}" dt="2023-09-14T00:34:54.402" v="3303" actId="1076"/>
        <pc:sldMkLst>
          <pc:docMk/>
          <pc:sldMk cId="3716187078" sldId="8466"/>
        </pc:sldMkLst>
        <pc:spChg chg="mod">
          <ac:chgData name="Shin, Allie (contracted)" userId="e9e56a77-fd17-4317-8d25-2023c1a1c058" providerId="ADAL" clId="{4A081114-E30F-4229-8DB5-36434B173587}" dt="2023-09-13T13:50:56.641" v="14" actId="1076"/>
          <ac:spMkLst>
            <pc:docMk/>
            <pc:sldMk cId="3716187078" sldId="8466"/>
            <ac:spMk id="3" creationId="{94D05913-99F9-3D7E-B406-CADA9459DB9D}"/>
          </ac:spMkLst>
        </pc:spChg>
        <pc:grpChg chg="add mod">
          <ac:chgData name="Shin, Allie (contracted)" userId="e9e56a77-fd17-4317-8d25-2023c1a1c058" providerId="ADAL" clId="{4A081114-E30F-4229-8DB5-36434B173587}" dt="2023-09-14T00:34:13.756" v="3300" actId="1036"/>
          <ac:grpSpMkLst>
            <pc:docMk/>
            <pc:sldMk cId="3716187078" sldId="8466"/>
            <ac:grpSpMk id="12" creationId="{8D227489-51A0-71F8-9E23-6FEB35D08C6B}"/>
          </ac:grpSpMkLst>
        </pc:grpChg>
        <pc:grpChg chg="del">
          <ac:chgData name="Shin, Allie (contracted)" userId="e9e56a77-fd17-4317-8d25-2023c1a1c058" providerId="ADAL" clId="{4A081114-E30F-4229-8DB5-36434B173587}" dt="2023-09-13T13:50:00.623" v="12" actId="478"/>
          <ac:grpSpMkLst>
            <pc:docMk/>
            <pc:sldMk cId="3716187078" sldId="8466"/>
            <ac:grpSpMk id="15" creationId="{730F26E8-402E-B8F6-7972-70BBFF3B269E}"/>
          </ac:grpSpMkLst>
        </pc:grpChg>
        <pc:graphicFrameChg chg="add mod">
          <ac:chgData name="Shin, Allie (contracted)" userId="e9e56a77-fd17-4317-8d25-2023c1a1c058" providerId="ADAL" clId="{4A081114-E30F-4229-8DB5-36434B173587}" dt="2023-09-14T00:34:54.402" v="3303" actId="1076"/>
          <ac:graphicFrameMkLst>
            <pc:docMk/>
            <pc:sldMk cId="3716187078" sldId="8466"/>
            <ac:graphicFrameMk id="13" creationId="{E209BFB1-2DDA-6AD7-67C2-9E108E989C1A}"/>
          </ac:graphicFrameMkLst>
        </pc:graphicFrameChg>
        <pc:graphicFrameChg chg="del">
          <ac:chgData name="Shin, Allie (contracted)" userId="e9e56a77-fd17-4317-8d25-2023c1a1c058" providerId="ADAL" clId="{4A081114-E30F-4229-8DB5-36434B173587}" dt="2023-09-14T00:34:17.460" v="3301" actId="478"/>
          <ac:graphicFrameMkLst>
            <pc:docMk/>
            <pc:sldMk cId="3716187078" sldId="8466"/>
            <ac:graphicFrameMk id="16" creationId="{AD6EB99D-7A18-202D-A6C2-E7F0A88A7CD4}"/>
          </ac:graphicFrameMkLst>
        </pc:graphicFrameChg>
        <pc:picChg chg="add mod">
          <ac:chgData name="Shin, Allie (contracted)" userId="e9e56a77-fd17-4317-8d25-2023c1a1c058" providerId="ADAL" clId="{4A081114-E30F-4229-8DB5-36434B173587}" dt="2023-09-14T00:32:52.410" v="3272" actId="14100"/>
          <ac:picMkLst>
            <pc:docMk/>
            <pc:sldMk cId="3716187078" sldId="8466"/>
            <ac:picMk id="4" creationId="{ACED8104-F56C-EF22-B569-91374C081E2D}"/>
          </ac:picMkLst>
        </pc:picChg>
        <pc:picChg chg="del">
          <ac:chgData name="Shin, Allie (contracted)" userId="e9e56a77-fd17-4317-8d25-2023c1a1c058" providerId="ADAL" clId="{4A081114-E30F-4229-8DB5-36434B173587}" dt="2023-09-14T00:32:47.227" v="3268" actId="478"/>
          <ac:picMkLst>
            <pc:docMk/>
            <pc:sldMk cId="3716187078" sldId="8466"/>
            <ac:picMk id="7" creationId="{724E93DD-D194-06FB-1452-DF5822657A6F}"/>
          </ac:picMkLst>
        </pc:picChg>
        <pc:picChg chg="add mod">
          <ac:chgData name="Shin, Allie (contracted)" userId="e9e56a77-fd17-4317-8d25-2023c1a1c058" providerId="ADAL" clId="{4A081114-E30F-4229-8DB5-36434B173587}" dt="2023-09-14T00:34:05.187" v="3297" actId="14100"/>
          <ac:picMkLst>
            <pc:docMk/>
            <pc:sldMk cId="3716187078" sldId="8466"/>
            <ac:picMk id="8" creationId="{0C0DD117-C0AE-B976-9AB7-0197FB0EB24F}"/>
          </ac:picMkLst>
        </pc:picChg>
        <pc:picChg chg="add mod modCrop">
          <ac:chgData name="Shin, Allie (contracted)" userId="e9e56a77-fd17-4317-8d25-2023c1a1c058" providerId="ADAL" clId="{4A081114-E30F-4229-8DB5-36434B173587}" dt="2023-09-14T00:33:58.885" v="3296" actId="732"/>
          <ac:picMkLst>
            <pc:docMk/>
            <pc:sldMk cId="3716187078" sldId="8466"/>
            <ac:picMk id="11" creationId="{D8437A4F-4AE2-A9EA-F00C-068865C02C5F}"/>
          </ac:picMkLst>
        </pc:picChg>
      </pc:sldChg>
      <pc:sldChg chg="addSp delSp modSp mod">
        <pc:chgData name="Shin, Allie (contracted)" userId="e9e56a77-fd17-4317-8d25-2023c1a1c058" providerId="ADAL" clId="{4A081114-E30F-4229-8DB5-36434B173587}" dt="2023-09-14T00:32:27.183" v="3267" actId="1076"/>
        <pc:sldMkLst>
          <pc:docMk/>
          <pc:sldMk cId="1980361461" sldId="8469"/>
        </pc:sldMkLst>
        <pc:spChg chg="mod">
          <ac:chgData name="Shin, Allie (contracted)" userId="e9e56a77-fd17-4317-8d25-2023c1a1c058" providerId="ADAL" clId="{4A081114-E30F-4229-8DB5-36434B173587}" dt="2023-09-14T00:02:07.849" v="2959" actId="404"/>
          <ac:spMkLst>
            <pc:docMk/>
            <pc:sldMk cId="1980361461" sldId="8469"/>
            <ac:spMk id="3" creationId="{3078499C-8E87-43BA-83B3-969D5CF57D3D}"/>
          </ac:spMkLst>
        </pc:spChg>
        <pc:spChg chg="mod">
          <ac:chgData name="Shin, Allie (contracted)" userId="e9e56a77-fd17-4317-8d25-2023c1a1c058" providerId="ADAL" clId="{4A081114-E30F-4229-8DB5-36434B173587}" dt="2023-09-14T00:02:07.849" v="2959" actId="404"/>
          <ac:spMkLst>
            <pc:docMk/>
            <pc:sldMk cId="1980361461" sldId="8469"/>
            <ac:spMk id="4" creationId="{64D3CA07-E6F6-45EA-8F9B-036040979A1F}"/>
          </ac:spMkLst>
        </pc:spChg>
        <pc:spChg chg="add mod">
          <ac:chgData name="Shin, Allie (contracted)" userId="e9e56a77-fd17-4317-8d25-2023c1a1c058" providerId="ADAL" clId="{4A081114-E30F-4229-8DB5-36434B173587}" dt="2023-09-14T00:11:13.225" v="3113" actId="17032"/>
          <ac:spMkLst>
            <pc:docMk/>
            <pc:sldMk cId="1980361461" sldId="8469"/>
            <ac:spMk id="5" creationId="{38757686-D4A0-41C3-A4FB-60EAD9FF73AC}"/>
          </ac:spMkLst>
        </pc:spChg>
        <pc:spChg chg="add mod">
          <ac:chgData name="Shin, Allie (contracted)" userId="e9e56a77-fd17-4317-8d25-2023c1a1c058" providerId="ADAL" clId="{4A081114-E30F-4229-8DB5-36434B173587}" dt="2023-09-14T00:11:13.225" v="3113" actId="17032"/>
          <ac:spMkLst>
            <pc:docMk/>
            <pc:sldMk cId="1980361461" sldId="8469"/>
            <ac:spMk id="6" creationId="{EF9209E8-697D-CAF4-4070-32FDF9D035AB}"/>
          </ac:spMkLst>
        </pc:spChg>
        <pc:spChg chg="add mod">
          <ac:chgData name="Shin, Allie (contracted)" userId="e9e56a77-fd17-4317-8d25-2023c1a1c058" providerId="ADAL" clId="{4A081114-E30F-4229-8DB5-36434B173587}" dt="2023-09-14T00:11:17.603" v="3115" actId="207"/>
          <ac:spMkLst>
            <pc:docMk/>
            <pc:sldMk cId="1980361461" sldId="8469"/>
            <ac:spMk id="8" creationId="{99305493-0B89-D8F8-8A16-2B484F2D19F7}"/>
          </ac:spMkLst>
        </pc:spChg>
        <pc:spChg chg="add mod">
          <ac:chgData name="Shin, Allie (contracted)" userId="e9e56a77-fd17-4317-8d25-2023c1a1c058" providerId="ADAL" clId="{4A081114-E30F-4229-8DB5-36434B173587}" dt="2023-09-14T00:11:13.225" v="3113" actId="17032"/>
          <ac:spMkLst>
            <pc:docMk/>
            <pc:sldMk cId="1980361461" sldId="8469"/>
            <ac:spMk id="9" creationId="{93495471-D035-B6F7-A4AC-3A05D0798F89}"/>
          </ac:spMkLst>
        </pc:spChg>
        <pc:spChg chg="add mod">
          <ac:chgData name="Shin, Allie (contracted)" userId="e9e56a77-fd17-4317-8d25-2023c1a1c058" providerId="ADAL" clId="{4A081114-E30F-4229-8DB5-36434B173587}" dt="2023-09-14T00:11:13.225" v="3113" actId="17032"/>
          <ac:spMkLst>
            <pc:docMk/>
            <pc:sldMk cId="1980361461" sldId="8469"/>
            <ac:spMk id="10" creationId="{854BC7E8-5B1D-7B24-31ED-A47F7C4C5873}"/>
          </ac:spMkLst>
        </pc:spChg>
        <pc:spChg chg="mod">
          <ac:chgData name="Shin, Allie (contracted)" userId="e9e56a77-fd17-4317-8d25-2023c1a1c058" providerId="ADAL" clId="{4A081114-E30F-4229-8DB5-36434B173587}" dt="2023-09-14T00:02:07.849" v="2959" actId="404"/>
          <ac:spMkLst>
            <pc:docMk/>
            <pc:sldMk cId="1980361461" sldId="8469"/>
            <ac:spMk id="13" creationId="{1863627A-98FE-444D-ACE3-6B74CABCB529}"/>
          </ac:spMkLst>
        </pc:spChg>
        <pc:spChg chg="add mod ord">
          <ac:chgData name="Shin, Allie (contracted)" userId="e9e56a77-fd17-4317-8d25-2023c1a1c058" providerId="ADAL" clId="{4A081114-E30F-4229-8DB5-36434B173587}" dt="2023-09-14T00:14:47.520" v="3158" actId="1035"/>
          <ac:spMkLst>
            <pc:docMk/>
            <pc:sldMk cId="1980361461" sldId="8469"/>
            <ac:spMk id="14" creationId="{D458C49C-28CD-3B36-3327-278EF688FA70}"/>
          </ac:spMkLst>
        </pc:spChg>
        <pc:spChg chg="add mod">
          <ac:chgData name="Shin, Allie (contracted)" userId="e9e56a77-fd17-4317-8d25-2023c1a1c058" providerId="ADAL" clId="{4A081114-E30F-4229-8DB5-36434B173587}" dt="2023-09-14T00:10:50.463" v="3108" actId="571"/>
          <ac:spMkLst>
            <pc:docMk/>
            <pc:sldMk cId="1980361461" sldId="8469"/>
            <ac:spMk id="15" creationId="{224D8EA9-61B0-43FD-D809-222C8D42AE8C}"/>
          </ac:spMkLst>
        </pc:spChg>
        <pc:spChg chg="add mod">
          <ac:chgData name="Shin, Allie (contracted)" userId="e9e56a77-fd17-4317-8d25-2023c1a1c058" providerId="ADAL" clId="{4A081114-E30F-4229-8DB5-36434B173587}" dt="2023-09-14T00:10:52.697" v="3109" actId="571"/>
          <ac:spMkLst>
            <pc:docMk/>
            <pc:sldMk cId="1980361461" sldId="8469"/>
            <ac:spMk id="16" creationId="{BC267FD1-731D-4FC9-A49B-14313411BE0E}"/>
          </ac:spMkLst>
        </pc:spChg>
        <pc:spChg chg="add mod">
          <ac:chgData name="Shin, Allie (contracted)" userId="e9e56a77-fd17-4317-8d25-2023c1a1c058" providerId="ADAL" clId="{4A081114-E30F-4229-8DB5-36434B173587}" dt="2023-09-14T00:10:56.772" v="3110" actId="571"/>
          <ac:spMkLst>
            <pc:docMk/>
            <pc:sldMk cId="1980361461" sldId="8469"/>
            <ac:spMk id="17" creationId="{3FBD07C7-2C70-B8C3-E34C-6F95F5DB7134}"/>
          </ac:spMkLst>
        </pc:spChg>
        <pc:spChg chg="add del mod">
          <ac:chgData name="Shin, Allie (contracted)" userId="e9e56a77-fd17-4317-8d25-2023c1a1c058" providerId="ADAL" clId="{4A081114-E30F-4229-8DB5-36434B173587}" dt="2023-09-14T00:11:50.144" v="3118" actId="478"/>
          <ac:spMkLst>
            <pc:docMk/>
            <pc:sldMk cId="1980361461" sldId="8469"/>
            <ac:spMk id="18" creationId="{A83C12A7-29CD-7EDD-E809-1FF6BF1CEF80}"/>
          </ac:spMkLst>
        </pc:spChg>
        <pc:spChg chg="add del mod">
          <ac:chgData name="Shin, Allie (contracted)" userId="e9e56a77-fd17-4317-8d25-2023c1a1c058" providerId="ADAL" clId="{4A081114-E30F-4229-8DB5-36434B173587}" dt="2023-09-14T00:12:19.728" v="3127" actId="478"/>
          <ac:spMkLst>
            <pc:docMk/>
            <pc:sldMk cId="1980361461" sldId="8469"/>
            <ac:spMk id="19" creationId="{E5677B64-CE9E-EB31-7938-927252CD3F4A}"/>
          </ac:spMkLst>
        </pc:spChg>
        <pc:spChg chg="add mod">
          <ac:chgData name="Shin, Allie (contracted)" userId="e9e56a77-fd17-4317-8d25-2023c1a1c058" providerId="ADAL" clId="{4A081114-E30F-4229-8DB5-36434B173587}" dt="2023-09-14T00:12:32.727" v="3129"/>
          <ac:spMkLst>
            <pc:docMk/>
            <pc:sldMk cId="1980361461" sldId="8469"/>
            <ac:spMk id="20" creationId="{D9F8F922-95E4-FD45-63A9-54E3E226832B}"/>
          </ac:spMkLst>
        </pc:spChg>
        <pc:spChg chg="add mod">
          <ac:chgData name="Shin, Allie (contracted)" userId="e9e56a77-fd17-4317-8d25-2023c1a1c058" providerId="ADAL" clId="{4A081114-E30F-4229-8DB5-36434B173587}" dt="2023-09-14T00:13:13.002" v="3140" actId="2085"/>
          <ac:spMkLst>
            <pc:docMk/>
            <pc:sldMk cId="1980361461" sldId="8469"/>
            <ac:spMk id="21" creationId="{9B14CD4A-F0B5-3615-6056-B0FE75DF205F}"/>
          </ac:spMkLst>
        </pc:spChg>
        <pc:spChg chg="add mod">
          <ac:chgData name="Shin, Allie (contracted)" userId="e9e56a77-fd17-4317-8d25-2023c1a1c058" providerId="ADAL" clId="{4A081114-E30F-4229-8DB5-36434B173587}" dt="2023-09-14T00:14:45.113" v="3157" actId="1036"/>
          <ac:spMkLst>
            <pc:docMk/>
            <pc:sldMk cId="1980361461" sldId="8469"/>
            <ac:spMk id="22" creationId="{CF6B60E3-0F86-0F7A-460F-610389108E30}"/>
          </ac:spMkLst>
        </pc:spChg>
        <pc:spChg chg="add mod">
          <ac:chgData name="Shin, Allie (contracted)" userId="e9e56a77-fd17-4317-8d25-2023c1a1c058" providerId="ADAL" clId="{4A081114-E30F-4229-8DB5-36434B173587}" dt="2023-09-14T00:15:28.477" v="3189" actId="1076"/>
          <ac:spMkLst>
            <pc:docMk/>
            <pc:sldMk cId="1980361461" sldId="8469"/>
            <ac:spMk id="23" creationId="{F697EB75-16A2-995E-7574-6205BD108193}"/>
          </ac:spMkLst>
        </pc:spChg>
        <pc:spChg chg="add mod">
          <ac:chgData name="Shin, Allie (contracted)" userId="e9e56a77-fd17-4317-8d25-2023c1a1c058" providerId="ADAL" clId="{4A081114-E30F-4229-8DB5-36434B173587}" dt="2023-09-14T00:15:31.375" v="3190" actId="571"/>
          <ac:spMkLst>
            <pc:docMk/>
            <pc:sldMk cId="1980361461" sldId="8469"/>
            <ac:spMk id="24" creationId="{C929603F-4AE3-67BA-B538-303513CE4994}"/>
          </ac:spMkLst>
        </pc:spChg>
        <pc:spChg chg="add mod">
          <ac:chgData name="Shin, Allie (contracted)" userId="e9e56a77-fd17-4317-8d25-2023c1a1c058" providerId="ADAL" clId="{4A081114-E30F-4229-8DB5-36434B173587}" dt="2023-09-14T00:15:49.045" v="3201" actId="20577"/>
          <ac:spMkLst>
            <pc:docMk/>
            <pc:sldMk cId="1980361461" sldId="8469"/>
            <ac:spMk id="25" creationId="{C7C4CF84-44BC-2E16-58C0-81A624923389}"/>
          </ac:spMkLst>
        </pc:spChg>
        <pc:spChg chg="add mod">
          <ac:chgData name="Shin, Allie (contracted)" userId="e9e56a77-fd17-4317-8d25-2023c1a1c058" providerId="ADAL" clId="{4A081114-E30F-4229-8DB5-36434B173587}" dt="2023-09-14T00:15:36.887" v="3192" actId="571"/>
          <ac:spMkLst>
            <pc:docMk/>
            <pc:sldMk cId="1980361461" sldId="8469"/>
            <ac:spMk id="26" creationId="{353E53FE-3900-52FA-DDB3-625C961ED46F}"/>
          </ac:spMkLst>
        </pc:spChg>
        <pc:spChg chg="add mod">
          <ac:chgData name="Shin, Allie (contracted)" userId="e9e56a77-fd17-4317-8d25-2023c1a1c058" providerId="ADAL" clId="{4A081114-E30F-4229-8DB5-36434B173587}" dt="2023-09-14T00:15:40.083" v="3193" actId="571"/>
          <ac:spMkLst>
            <pc:docMk/>
            <pc:sldMk cId="1980361461" sldId="8469"/>
            <ac:spMk id="27" creationId="{EF75CA59-B759-54A1-49C1-0BFF89F9F519}"/>
          </ac:spMkLst>
        </pc:spChg>
        <pc:graphicFrameChg chg="add mod modGraphic">
          <ac:chgData name="Shin, Allie (contracted)" userId="e9e56a77-fd17-4317-8d25-2023c1a1c058" providerId="ADAL" clId="{4A081114-E30F-4229-8DB5-36434B173587}" dt="2023-09-14T00:17:24.423" v="3251" actId="20577"/>
          <ac:graphicFrameMkLst>
            <pc:docMk/>
            <pc:sldMk cId="1980361461" sldId="8469"/>
            <ac:graphicFrameMk id="2" creationId="{AF4F01A7-0361-C375-3128-F29FE3475F39}"/>
          </ac:graphicFrameMkLst>
        </pc:graphicFrameChg>
        <pc:graphicFrameChg chg="mod modGraphic">
          <ac:chgData name="Shin, Allie (contracted)" userId="e9e56a77-fd17-4317-8d25-2023c1a1c058" providerId="ADAL" clId="{4A081114-E30F-4229-8DB5-36434B173587}" dt="2023-09-14T00:18:45.423" v="3265" actId="20577"/>
          <ac:graphicFrameMkLst>
            <pc:docMk/>
            <pc:sldMk cId="1980361461" sldId="8469"/>
            <ac:graphicFrameMk id="7" creationId="{8328271E-DCCA-9DA4-5D8D-95C32E78C867}"/>
          </ac:graphicFrameMkLst>
        </pc:graphicFrameChg>
        <pc:graphicFrameChg chg="add mod">
          <ac:chgData name="Shin, Allie (contracted)" userId="e9e56a77-fd17-4317-8d25-2023c1a1c058" providerId="ADAL" clId="{4A081114-E30F-4229-8DB5-36434B173587}" dt="2023-09-14T00:32:27.183" v="3267" actId="1076"/>
          <ac:graphicFrameMkLst>
            <pc:docMk/>
            <pc:sldMk cId="1980361461" sldId="8469"/>
            <ac:graphicFrameMk id="28" creationId="{A46E2EF3-09A3-CB87-4497-C3B4F13D72B5}"/>
          </ac:graphicFrameMkLst>
        </pc:graphicFrameChg>
        <pc:cxnChg chg="add del">
          <ac:chgData name="Shin, Allie (contracted)" userId="e9e56a77-fd17-4317-8d25-2023c1a1c058" providerId="ADAL" clId="{4A081114-E30F-4229-8DB5-36434B173587}" dt="2023-09-14T00:03:56.469" v="3103" actId="11529"/>
          <ac:cxnSpMkLst>
            <pc:docMk/>
            <pc:sldMk cId="1980361461" sldId="8469"/>
            <ac:cxnSpMk id="12" creationId="{5D0B695F-EF70-8BB6-45E3-31845A4D0E51}"/>
          </ac:cxnSpMkLst>
        </pc:cxnChg>
      </pc:sldChg>
      <pc:sldChg chg="addSp delSp modSp mod">
        <pc:chgData name="Shin, Allie (contracted)" userId="e9e56a77-fd17-4317-8d25-2023c1a1c058" providerId="ADAL" clId="{4A081114-E30F-4229-8DB5-36434B173587}" dt="2023-09-14T04:19:10.904" v="3446" actId="20577"/>
        <pc:sldMkLst>
          <pc:docMk/>
          <pc:sldMk cId="718538005" sldId="8470"/>
        </pc:sldMkLst>
        <pc:spChg chg="add del mod">
          <ac:chgData name="Shin, Allie (contracted)" userId="e9e56a77-fd17-4317-8d25-2023c1a1c058" providerId="ADAL" clId="{4A081114-E30F-4229-8DB5-36434B173587}" dt="2023-09-13T13:55:50.486" v="968" actId="478"/>
          <ac:spMkLst>
            <pc:docMk/>
            <pc:sldMk cId="718538005" sldId="8470"/>
            <ac:spMk id="5" creationId="{B754957C-269B-5AA4-40BC-8D4984D16133}"/>
          </ac:spMkLst>
        </pc:spChg>
        <pc:graphicFrameChg chg="add del mod modGraphic">
          <ac:chgData name="Shin, Allie (contracted)" userId="e9e56a77-fd17-4317-8d25-2023c1a1c058" providerId="ADAL" clId="{4A081114-E30F-4229-8DB5-36434B173587}" dt="2023-09-13T13:58:21.624" v="1343" actId="478"/>
          <ac:graphicFrameMkLst>
            <pc:docMk/>
            <pc:sldMk cId="718538005" sldId="8470"/>
            <ac:graphicFrameMk id="6" creationId="{AC35FA22-6FB2-D620-0E57-BDDFA4E2406C}"/>
          </ac:graphicFrameMkLst>
        </pc:graphicFrameChg>
        <pc:graphicFrameChg chg="mod modGraphic">
          <ac:chgData name="Shin, Allie (contracted)" userId="e9e56a77-fd17-4317-8d25-2023c1a1c058" providerId="ADAL" clId="{4A081114-E30F-4229-8DB5-36434B173587}" dt="2023-09-14T04:19:10.904" v="3446" actId="20577"/>
          <ac:graphicFrameMkLst>
            <pc:docMk/>
            <pc:sldMk cId="718538005" sldId="8470"/>
            <ac:graphicFrameMk id="7" creationId="{06EFC4EE-1EEA-4BDC-9020-64B2D510EDF4}"/>
          </ac:graphicFrameMkLst>
        </pc:graphicFrameChg>
        <pc:picChg chg="add del">
          <ac:chgData name="Shin, Allie (contracted)" userId="e9e56a77-fd17-4317-8d25-2023c1a1c058" providerId="ADAL" clId="{4A081114-E30F-4229-8DB5-36434B173587}" dt="2023-09-14T04:18:38.495" v="3414" actId="22"/>
          <ac:picMkLst>
            <pc:docMk/>
            <pc:sldMk cId="718538005" sldId="8470"/>
            <ac:picMk id="5" creationId="{A5AEFB63-B5C1-7DC0-E381-3C4D7F43088C}"/>
          </ac:picMkLst>
        </pc:picChg>
      </pc:sldChg>
      <pc:sldChg chg="modSp mod">
        <pc:chgData name="Shin, Allie (contracted)" userId="e9e56a77-fd17-4317-8d25-2023c1a1c058" providerId="ADAL" clId="{4A081114-E30F-4229-8DB5-36434B173587}" dt="2023-09-14T04:59:36.744" v="3630"/>
        <pc:sldMkLst>
          <pc:docMk/>
          <pc:sldMk cId="3110430097" sldId="8472"/>
        </pc:sldMkLst>
        <pc:graphicFrameChg chg="mod modGraphic">
          <ac:chgData name="Shin, Allie (contracted)" userId="e9e56a77-fd17-4317-8d25-2023c1a1c058" providerId="ADAL" clId="{4A081114-E30F-4229-8DB5-36434B173587}" dt="2023-09-14T04:59:36.744" v="3630"/>
          <ac:graphicFrameMkLst>
            <pc:docMk/>
            <pc:sldMk cId="3110430097" sldId="8472"/>
            <ac:graphicFrameMk id="7" creationId="{06EFC4EE-1EEA-4BDC-9020-64B2D510EDF4}"/>
          </ac:graphicFrameMkLst>
        </pc:graphicFrameChg>
      </pc:sldChg>
      <pc:sldChg chg="modSp add mod">
        <pc:chgData name="Shin, Allie (contracted)" userId="e9e56a77-fd17-4317-8d25-2023c1a1c058" providerId="ADAL" clId="{4A081114-E30F-4229-8DB5-36434B173587}" dt="2023-09-14T04:59:51.703" v="3666" actId="20577"/>
        <pc:sldMkLst>
          <pc:docMk/>
          <pc:sldMk cId="325840131" sldId="8473"/>
        </pc:sldMkLst>
        <pc:graphicFrameChg chg="mod modGraphic">
          <ac:chgData name="Shin, Allie (contracted)" userId="e9e56a77-fd17-4317-8d25-2023c1a1c058" providerId="ADAL" clId="{4A081114-E30F-4229-8DB5-36434B173587}" dt="2023-09-14T04:59:51.703" v="3666" actId="20577"/>
          <ac:graphicFrameMkLst>
            <pc:docMk/>
            <pc:sldMk cId="325840131" sldId="8473"/>
            <ac:graphicFrameMk id="7" creationId="{06EFC4EE-1EEA-4BDC-9020-64B2D510EDF4}"/>
          </ac:graphicFrameMkLst>
        </pc:graphicFrameChg>
      </pc:sldChg>
      <pc:sldChg chg="add del ord">
        <pc:chgData name="Shin, Allie (contracted)" userId="e9e56a77-fd17-4317-8d25-2023c1a1c058" providerId="ADAL" clId="{4A081114-E30F-4229-8DB5-36434B173587}" dt="2023-09-14T00:35:10.745" v="3306" actId="47"/>
        <pc:sldMkLst>
          <pc:docMk/>
          <pc:sldMk cId="1125259626" sldId="8473"/>
        </pc:sldMkLst>
      </pc:sldChg>
    </pc:docChg>
  </pc:docChgLst>
  <pc:docChgLst>
    <pc:chgData name="Shin, Allie (contracted)" userId="e9e56a77-fd17-4317-8d25-2023c1a1c058" providerId="ADAL" clId="{2F32516B-6E44-4CCE-B8E8-CC2BE31F71E6}"/>
    <pc:docChg chg="undo custSel modSld">
      <pc:chgData name="Shin, Allie (contracted)" userId="e9e56a77-fd17-4317-8d25-2023c1a1c058" providerId="ADAL" clId="{2F32516B-6E44-4CCE-B8E8-CC2BE31F71E6}" dt="2023-08-10T05:22:25.325" v="4088" actId="20577"/>
      <pc:docMkLst>
        <pc:docMk/>
      </pc:docMkLst>
      <pc:sldChg chg="modSp mod">
        <pc:chgData name="Shin, Allie (contracted)" userId="e9e56a77-fd17-4317-8d25-2023c1a1c058" providerId="ADAL" clId="{2F32516B-6E44-4CCE-B8E8-CC2BE31F71E6}" dt="2023-08-09T06:05:37.542" v="7" actId="20577"/>
        <pc:sldMkLst>
          <pc:docMk/>
          <pc:sldMk cId="519715076" sldId="8316"/>
        </pc:sldMkLst>
        <pc:spChg chg="mod">
          <ac:chgData name="Shin, Allie (contracted)" userId="e9e56a77-fd17-4317-8d25-2023c1a1c058" providerId="ADAL" clId="{2F32516B-6E44-4CCE-B8E8-CC2BE31F71E6}" dt="2023-08-09T06:05:34.405" v="3" actId="20577"/>
          <ac:spMkLst>
            <pc:docMk/>
            <pc:sldMk cId="519715076" sldId="8316"/>
            <ac:spMk id="3" creationId="{C7442383-F017-A31B-E5B3-B9CE5C844AC2}"/>
          </ac:spMkLst>
        </pc:spChg>
        <pc:spChg chg="mod">
          <ac:chgData name="Shin, Allie (contracted)" userId="e9e56a77-fd17-4317-8d25-2023c1a1c058" providerId="ADAL" clId="{2F32516B-6E44-4CCE-B8E8-CC2BE31F71E6}" dt="2023-08-09T06:05:37.542" v="7" actId="20577"/>
          <ac:spMkLst>
            <pc:docMk/>
            <pc:sldMk cId="519715076" sldId="8316"/>
            <ac:spMk id="4" creationId="{0782EFF8-0015-C12B-E14A-C03E6A5E59C3}"/>
          </ac:spMkLst>
        </pc:spChg>
      </pc:sldChg>
      <pc:sldChg chg="modSp mod">
        <pc:chgData name="Shin, Allie (contracted)" userId="e9e56a77-fd17-4317-8d25-2023c1a1c058" providerId="ADAL" clId="{2F32516B-6E44-4CCE-B8E8-CC2BE31F71E6}" dt="2023-08-10T05:22:25.325" v="4088" actId="20577"/>
        <pc:sldMkLst>
          <pc:docMk/>
          <pc:sldMk cId="2248724600" sldId="8436"/>
        </pc:sldMkLst>
        <pc:graphicFrameChg chg="modGraphic">
          <ac:chgData name="Shin, Allie (contracted)" userId="e9e56a77-fd17-4317-8d25-2023c1a1c058" providerId="ADAL" clId="{2F32516B-6E44-4CCE-B8E8-CC2BE31F71E6}" dt="2023-08-09T06:05:45.125" v="11" actId="20577"/>
          <ac:graphicFrameMkLst>
            <pc:docMk/>
            <pc:sldMk cId="2248724600" sldId="8436"/>
            <ac:graphicFrameMk id="10" creationId="{5BEBE5E1-32CE-44A7-8AC1-34D81BAF3C8A}"/>
          </ac:graphicFrameMkLst>
        </pc:graphicFrameChg>
        <pc:graphicFrameChg chg="mod modGraphic">
          <ac:chgData name="Shin, Allie (contracted)" userId="e9e56a77-fd17-4317-8d25-2023c1a1c058" providerId="ADAL" clId="{2F32516B-6E44-4CCE-B8E8-CC2BE31F71E6}" dt="2023-08-10T05:22:25.325" v="4088" actId="20577"/>
          <ac:graphicFrameMkLst>
            <pc:docMk/>
            <pc:sldMk cId="2248724600" sldId="8436"/>
            <ac:graphicFrameMk id="16" creationId="{3E547325-AA66-487D-AB31-3013CDCA2E95}"/>
          </ac:graphicFrameMkLst>
        </pc:graphicFrameChg>
      </pc:sldChg>
      <pc:sldChg chg="modSp mod">
        <pc:chgData name="Shin, Allie (contracted)" userId="e9e56a77-fd17-4317-8d25-2023c1a1c058" providerId="ADAL" clId="{2F32516B-6E44-4CCE-B8E8-CC2BE31F71E6}" dt="2023-08-10T04:50:30.763" v="4084" actId="6549"/>
        <pc:sldMkLst>
          <pc:docMk/>
          <pc:sldMk cId="1838185347" sldId="8447"/>
        </pc:sldMkLst>
        <pc:graphicFrameChg chg="mod modGraphic">
          <ac:chgData name="Shin, Allie (contracted)" userId="e9e56a77-fd17-4317-8d25-2023c1a1c058" providerId="ADAL" clId="{2F32516B-6E44-4CCE-B8E8-CC2BE31F71E6}" dt="2023-08-10T04:50:30.763" v="4084" actId="6549"/>
          <ac:graphicFrameMkLst>
            <pc:docMk/>
            <pc:sldMk cId="1838185347" sldId="8447"/>
            <ac:graphicFrameMk id="7" creationId="{8328271E-DCCA-9DA4-5D8D-95C32E78C867}"/>
          </ac:graphicFrameMkLst>
        </pc:graphicFrameChg>
      </pc:sldChg>
      <pc:sldChg chg="addSp delSp modSp mod">
        <pc:chgData name="Shin, Allie (contracted)" userId="e9e56a77-fd17-4317-8d25-2023c1a1c058" providerId="ADAL" clId="{2F32516B-6E44-4CCE-B8E8-CC2BE31F71E6}" dt="2023-08-10T01:58:46.418" v="4074" actId="20577"/>
        <pc:sldMkLst>
          <pc:docMk/>
          <pc:sldMk cId="3807822425" sldId="8464"/>
        </pc:sldMkLst>
        <pc:spChg chg="add del mod">
          <ac:chgData name="Shin, Allie (contracted)" userId="e9e56a77-fd17-4317-8d25-2023c1a1c058" providerId="ADAL" clId="{2F32516B-6E44-4CCE-B8E8-CC2BE31F71E6}" dt="2023-08-09T06:47:51.947" v="2126" actId="478"/>
          <ac:spMkLst>
            <pc:docMk/>
            <pc:sldMk cId="3807822425" sldId="8464"/>
            <ac:spMk id="5" creationId="{7CA70615-6607-B794-8D79-8666034685FA}"/>
          </ac:spMkLst>
        </pc:spChg>
        <pc:spChg chg="add del mod">
          <ac:chgData name="Shin, Allie (contracted)" userId="e9e56a77-fd17-4317-8d25-2023c1a1c058" providerId="ADAL" clId="{2F32516B-6E44-4CCE-B8E8-CC2BE31F71E6}" dt="2023-08-09T06:47:51.146" v="2125" actId="478"/>
          <ac:spMkLst>
            <pc:docMk/>
            <pc:sldMk cId="3807822425" sldId="8464"/>
            <ac:spMk id="8" creationId="{E7600493-BFE0-648F-6BAE-23563FB28707}"/>
          </ac:spMkLst>
        </pc:spChg>
        <pc:graphicFrameChg chg="mod modGraphic">
          <ac:chgData name="Shin, Allie (contracted)" userId="e9e56a77-fd17-4317-8d25-2023c1a1c058" providerId="ADAL" clId="{2F32516B-6E44-4CCE-B8E8-CC2BE31F71E6}" dt="2023-08-10T01:58:46.418" v="4074" actId="20577"/>
          <ac:graphicFrameMkLst>
            <pc:docMk/>
            <pc:sldMk cId="3807822425" sldId="8464"/>
            <ac:graphicFrameMk id="7" creationId="{06EFC4EE-1EEA-4BDC-9020-64B2D510EDF4}"/>
          </ac:graphicFrameMkLst>
        </pc:graphicFrameChg>
        <pc:graphicFrameChg chg="add del mod modGraphic">
          <ac:chgData name="Shin, Allie (contracted)" userId="e9e56a77-fd17-4317-8d25-2023c1a1c058" providerId="ADAL" clId="{2F32516B-6E44-4CCE-B8E8-CC2BE31F71E6}" dt="2023-08-09T06:48:02.068" v="2130" actId="478"/>
          <ac:graphicFrameMkLst>
            <pc:docMk/>
            <pc:sldMk cId="3807822425" sldId="8464"/>
            <ac:graphicFrameMk id="9" creationId="{ED9DE899-3D9C-B829-6FE8-55B535A3AA5F}"/>
          </ac:graphicFrameMkLst>
        </pc:graphicFrameChg>
      </pc:sldChg>
      <pc:sldChg chg="addSp delSp modSp mod">
        <pc:chgData name="Shin, Allie (contracted)" userId="e9e56a77-fd17-4317-8d25-2023c1a1c058" providerId="ADAL" clId="{2F32516B-6E44-4CCE-B8E8-CC2BE31F71E6}" dt="2023-08-09T09:18:57.158" v="3968" actId="1076"/>
        <pc:sldMkLst>
          <pc:docMk/>
          <pc:sldMk cId="3716187078" sldId="8466"/>
        </pc:sldMkLst>
        <pc:grpChg chg="add del mod">
          <ac:chgData name="Shin, Allie (contracted)" userId="e9e56a77-fd17-4317-8d25-2023c1a1c058" providerId="ADAL" clId="{2F32516B-6E44-4CCE-B8E8-CC2BE31F71E6}" dt="2023-08-09T08:28:57.638" v="3054" actId="478"/>
          <ac:grpSpMkLst>
            <pc:docMk/>
            <pc:sldMk cId="3716187078" sldId="8466"/>
            <ac:grpSpMk id="13" creationId="{04F03EA8-DD7C-E631-3CF9-75BAA4F0D42B}"/>
          </ac:grpSpMkLst>
        </pc:grpChg>
        <pc:grpChg chg="del">
          <ac:chgData name="Shin, Allie (contracted)" userId="e9e56a77-fd17-4317-8d25-2023c1a1c058" providerId="ADAL" clId="{2F32516B-6E44-4CCE-B8E8-CC2BE31F71E6}" dt="2023-08-09T07:34:24.290" v="2147" actId="478"/>
          <ac:grpSpMkLst>
            <pc:docMk/>
            <pc:sldMk cId="3716187078" sldId="8466"/>
            <ac:grpSpMk id="18" creationId="{6CF7CE54-E454-6062-D77A-4F7D8539A47C}"/>
          </ac:grpSpMkLst>
        </pc:grpChg>
        <pc:graphicFrameChg chg="add mod">
          <ac:chgData name="Shin, Allie (contracted)" userId="e9e56a77-fd17-4317-8d25-2023c1a1c058" providerId="ADAL" clId="{2F32516B-6E44-4CCE-B8E8-CC2BE31F71E6}" dt="2023-08-09T09:18:57.158" v="3968" actId="1076"/>
          <ac:graphicFrameMkLst>
            <pc:docMk/>
            <pc:sldMk cId="3716187078" sldId="8466"/>
            <ac:graphicFrameMk id="2" creationId="{C778CFF5-0E42-C215-7BDC-0D1751A9DE7D}"/>
          </ac:graphicFrameMkLst>
        </pc:graphicFrameChg>
        <pc:graphicFrameChg chg="del">
          <ac:chgData name="Shin, Allie (contracted)" userId="e9e56a77-fd17-4317-8d25-2023c1a1c058" providerId="ADAL" clId="{2F32516B-6E44-4CCE-B8E8-CC2BE31F71E6}" dt="2023-08-09T09:17:58.793" v="3965" actId="478"/>
          <ac:graphicFrameMkLst>
            <pc:docMk/>
            <pc:sldMk cId="3716187078" sldId="8466"/>
            <ac:graphicFrameMk id="19" creationId="{0876E3B2-FD51-0EC5-E12F-B8F536FD090E}"/>
          </ac:graphicFrameMkLst>
        </pc:graphicFrameChg>
        <pc:picChg chg="add del">
          <ac:chgData name="Shin, Allie (contracted)" userId="e9e56a77-fd17-4317-8d25-2023c1a1c058" providerId="ADAL" clId="{2F32516B-6E44-4CCE-B8E8-CC2BE31F71E6}" dt="2023-08-09T08:24:21.911" v="3017" actId="478"/>
          <ac:picMkLst>
            <pc:docMk/>
            <pc:sldMk cId="3716187078" sldId="8466"/>
            <ac:picMk id="4" creationId="{02906B75-1C25-3A7C-9815-C69103FA9877}"/>
          </ac:picMkLst>
        </pc:picChg>
        <pc:picChg chg="add mod">
          <ac:chgData name="Shin, Allie (contracted)" userId="e9e56a77-fd17-4317-8d25-2023c1a1c058" providerId="ADAL" clId="{2F32516B-6E44-4CCE-B8E8-CC2BE31F71E6}" dt="2023-08-09T08:29:24.200" v="3073" actId="1035"/>
          <ac:picMkLst>
            <pc:docMk/>
            <pc:sldMk cId="3716187078" sldId="8466"/>
            <ac:picMk id="7" creationId="{4B1BA40F-97CD-9FA2-55E9-53FACB51B985}"/>
          </ac:picMkLst>
        </pc:picChg>
        <pc:picChg chg="add mod ord">
          <ac:chgData name="Shin, Allie (contracted)" userId="e9e56a77-fd17-4317-8d25-2023c1a1c058" providerId="ADAL" clId="{2F32516B-6E44-4CCE-B8E8-CC2BE31F71E6}" dt="2023-08-09T08:26:06.089" v="3037" actId="164"/>
          <ac:picMkLst>
            <pc:docMk/>
            <pc:sldMk cId="3716187078" sldId="8466"/>
            <ac:picMk id="9" creationId="{D2CB761F-24FF-F5A2-8022-8A8D34933DCA}"/>
          </ac:picMkLst>
        </pc:picChg>
        <pc:picChg chg="add mod modCrop">
          <ac:chgData name="Shin, Allie (contracted)" userId="e9e56a77-fd17-4317-8d25-2023c1a1c058" providerId="ADAL" clId="{2F32516B-6E44-4CCE-B8E8-CC2BE31F71E6}" dt="2023-08-09T08:26:06.089" v="3037" actId="164"/>
          <ac:picMkLst>
            <pc:docMk/>
            <pc:sldMk cId="3716187078" sldId="8466"/>
            <ac:picMk id="12" creationId="{2D92796A-E163-192C-9EC3-36039B39321F}"/>
          </ac:picMkLst>
        </pc:picChg>
        <pc:picChg chg="add mod">
          <ac:chgData name="Shin, Allie (contracted)" userId="e9e56a77-fd17-4317-8d25-2023c1a1c058" providerId="ADAL" clId="{2F32516B-6E44-4CCE-B8E8-CC2BE31F71E6}" dt="2023-08-09T08:29:30.838" v="3074" actId="14100"/>
          <ac:picMkLst>
            <pc:docMk/>
            <pc:sldMk cId="3716187078" sldId="8466"/>
            <ac:picMk id="16" creationId="{AB59F7EF-3A4E-A9E0-0984-3938AF63EF3B}"/>
          </ac:picMkLst>
        </pc:picChg>
      </pc:sldChg>
      <pc:sldChg chg="modSp mod">
        <pc:chgData name="Shin, Allie (contracted)" userId="e9e56a77-fd17-4317-8d25-2023c1a1c058" providerId="ADAL" clId="{2F32516B-6E44-4CCE-B8E8-CC2BE31F71E6}" dt="2023-08-10T04:47:48.494" v="4082" actId="20577"/>
        <pc:sldMkLst>
          <pc:docMk/>
          <pc:sldMk cId="2266371902" sldId="8468"/>
        </pc:sldMkLst>
        <pc:graphicFrameChg chg="mod modGraphic">
          <ac:chgData name="Shin, Allie (contracted)" userId="e9e56a77-fd17-4317-8d25-2023c1a1c058" providerId="ADAL" clId="{2F32516B-6E44-4CCE-B8E8-CC2BE31F71E6}" dt="2023-08-10T04:47:48.494" v="4082" actId="20577"/>
          <ac:graphicFrameMkLst>
            <pc:docMk/>
            <pc:sldMk cId="2266371902" sldId="8468"/>
            <ac:graphicFrameMk id="7" creationId="{06EFC4EE-1EEA-4BDC-9020-64B2D510EDF4}"/>
          </ac:graphicFrameMkLst>
        </pc:graphicFrameChg>
      </pc:sldChg>
    </pc:docChg>
  </pc:docChgLst>
  <pc:docChgLst>
    <pc:chgData name="Shin, Allie (contracted)" userId="e9e56a77-fd17-4317-8d25-2023c1a1c058" providerId="ADAL" clId="{75AD85B5-FB7B-4CB1-9937-0FFBA78B92B8}"/>
    <pc:docChg chg="undo custSel addSld delSld modSld">
      <pc:chgData name="Shin, Allie (contracted)" userId="e9e56a77-fd17-4317-8d25-2023c1a1c058" providerId="ADAL" clId="{75AD85B5-FB7B-4CB1-9937-0FFBA78B92B8}" dt="2023-08-24T05:39:46.749" v="757"/>
      <pc:docMkLst>
        <pc:docMk/>
      </pc:docMkLst>
      <pc:sldChg chg="modSp mod">
        <pc:chgData name="Shin, Allie (contracted)" userId="e9e56a77-fd17-4317-8d25-2023c1a1c058" providerId="ADAL" clId="{75AD85B5-FB7B-4CB1-9937-0FFBA78B92B8}" dt="2023-08-23T05:19:31.665" v="6" actId="20577"/>
        <pc:sldMkLst>
          <pc:docMk/>
          <pc:sldMk cId="519715076" sldId="8316"/>
        </pc:sldMkLst>
        <pc:spChg chg="mod">
          <ac:chgData name="Shin, Allie (contracted)" userId="e9e56a77-fd17-4317-8d25-2023c1a1c058" providerId="ADAL" clId="{75AD85B5-FB7B-4CB1-9937-0FFBA78B92B8}" dt="2023-08-23T05:19:29.469" v="2" actId="20577"/>
          <ac:spMkLst>
            <pc:docMk/>
            <pc:sldMk cId="519715076" sldId="8316"/>
            <ac:spMk id="3" creationId="{C7442383-F017-A31B-E5B3-B9CE5C844AC2}"/>
          </ac:spMkLst>
        </pc:spChg>
        <pc:spChg chg="mod">
          <ac:chgData name="Shin, Allie (contracted)" userId="e9e56a77-fd17-4317-8d25-2023c1a1c058" providerId="ADAL" clId="{75AD85B5-FB7B-4CB1-9937-0FFBA78B92B8}" dt="2023-08-23T05:19:31.665" v="6" actId="20577"/>
          <ac:spMkLst>
            <pc:docMk/>
            <pc:sldMk cId="519715076" sldId="8316"/>
            <ac:spMk id="4" creationId="{0782EFF8-0015-C12B-E14A-C03E6A5E59C3}"/>
          </ac:spMkLst>
        </pc:spChg>
      </pc:sldChg>
      <pc:sldChg chg="modSp mod">
        <pc:chgData name="Shin, Allie (contracted)" userId="e9e56a77-fd17-4317-8d25-2023c1a1c058" providerId="ADAL" clId="{75AD85B5-FB7B-4CB1-9937-0FFBA78B92B8}" dt="2023-08-23T05:19:48.380" v="11" actId="20577"/>
        <pc:sldMkLst>
          <pc:docMk/>
          <pc:sldMk cId="2248724600" sldId="8436"/>
        </pc:sldMkLst>
        <pc:graphicFrameChg chg="modGraphic">
          <ac:chgData name="Shin, Allie (contracted)" userId="e9e56a77-fd17-4317-8d25-2023c1a1c058" providerId="ADAL" clId="{75AD85B5-FB7B-4CB1-9937-0FFBA78B92B8}" dt="2023-08-23T05:19:48.380" v="11" actId="20577"/>
          <ac:graphicFrameMkLst>
            <pc:docMk/>
            <pc:sldMk cId="2248724600" sldId="8436"/>
            <ac:graphicFrameMk id="10" creationId="{5BEBE5E1-32CE-44A7-8AC1-34D81BAF3C8A}"/>
          </ac:graphicFrameMkLst>
        </pc:graphicFrameChg>
        <pc:graphicFrameChg chg="modGraphic">
          <ac:chgData name="Shin, Allie (contracted)" userId="e9e56a77-fd17-4317-8d25-2023c1a1c058" providerId="ADAL" clId="{75AD85B5-FB7B-4CB1-9937-0FFBA78B92B8}" dt="2023-08-23T05:19:45.122" v="7" actId="20577"/>
          <ac:graphicFrameMkLst>
            <pc:docMk/>
            <pc:sldMk cId="2248724600" sldId="8436"/>
            <ac:graphicFrameMk id="16" creationId="{3E547325-AA66-487D-AB31-3013CDCA2E95}"/>
          </ac:graphicFrameMkLst>
        </pc:graphicFrameChg>
      </pc:sldChg>
      <pc:sldChg chg="modSp del mod">
        <pc:chgData name="Shin, Allie (contracted)" userId="e9e56a77-fd17-4317-8d25-2023c1a1c058" providerId="ADAL" clId="{75AD85B5-FB7B-4CB1-9937-0FFBA78B92B8}" dt="2023-08-23T05:35:31.935" v="101" actId="47"/>
        <pc:sldMkLst>
          <pc:docMk/>
          <pc:sldMk cId="1838185347" sldId="8447"/>
        </pc:sldMkLst>
        <pc:spChg chg="mod">
          <ac:chgData name="Shin, Allie (contracted)" userId="e9e56a77-fd17-4317-8d25-2023c1a1c058" providerId="ADAL" clId="{75AD85B5-FB7B-4CB1-9937-0FFBA78B92B8}" dt="2023-08-23T05:26:42.197" v="41"/>
          <ac:spMkLst>
            <pc:docMk/>
            <pc:sldMk cId="1838185347" sldId="8447"/>
            <ac:spMk id="13" creationId="{1863627A-98FE-444D-ACE3-6B74CABCB529}"/>
          </ac:spMkLst>
        </pc:spChg>
        <pc:graphicFrameChg chg="mod modGraphic">
          <ac:chgData name="Shin, Allie (contracted)" userId="e9e56a77-fd17-4317-8d25-2023c1a1c058" providerId="ADAL" clId="{75AD85B5-FB7B-4CB1-9937-0FFBA78B92B8}" dt="2023-08-23T05:35:21.831" v="91" actId="20577"/>
          <ac:graphicFrameMkLst>
            <pc:docMk/>
            <pc:sldMk cId="1838185347" sldId="8447"/>
            <ac:graphicFrameMk id="7" creationId="{8328271E-DCCA-9DA4-5D8D-95C32E78C867}"/>
          </ac:graphicFrameMkLst>
        </pc:graphicFrameChg>
      </pc:sldChg>
      <pc:sldChg chg="del">
        <pc:chgData name="Shin, Allie (contracted)" userId="e9e56a77-fd17-4317-8d25-2023c1a1c058" providerId="ADAL" clId="{75AD85B5-FB7B-4CB1-9937-0FFBA78B92B8}" dt="2023-08-23T07:53:37.485" v="103" actId="47"/>
        <pc:sldMkLst>
          <pc:docMk/>
          <pc:sldMk cId="3807822425" sldId="8464"/>
        </pc:sldMkLst>
      </pc:sldChg>
      <pc:sldChg chg="addSp delSp modSp mod">
        <pc:chgData name="Shin, Allie (contracted)" userId="e9e56a77-fd17-4317-8d25-2023c1a1c058" providerId="ADAL" clId="{75AD85B5-FB7B-4CB1-9937-0FFBA78B92B8}" dt="2023-08-23T08:56:19.075" v="143" actId="1076"/>
        <pc:sldMkLst>
          <pc:docMk/>
          <pc:sldMk cId="3716187078" sldId="8466"/>
        </pc:sldMkLst>
        <pc:grpChg chg="add mod">
          <ac:chgData name="Shin, Allie (contracted)" userId="e9e56a77-fd17-4317-8d25-2023c1a1c058" providerId="ADAL" clId="{75AD85B5-FB7B-4CB1-9937-0FFBA78B92B8}" dt="2023-08-23T08:54:27.867" v="137" actId="14100"/>
          <ac:grpSpMkLst>
            <pc:docMk/>
            <pc:sldMk cId="3716187078" sldId="8466"/>
            <ac:grpSpMk id="13" creationId="{2AAB6082-9A23-A3BB-497E-D70FCAA3A58F}"/>
          </ac:grpSpMkLst>
        </pc:grpChg>
        <pc:graphicFrameChg chg="del">
          <ac:chgData name="Shin, Allie (contracted)" userId="e9e56a77-fd17-4317-8d25-2023c1a1c058" providerId="ADAL" clId="{75AD85B5-FB7B-4CB1-9937-0FFBA78B92B8}" dt="2023-08-23T08:54:49.164" v="138" actId="478"/>
          <ac:graphicFrameMkLst>
            <pc:docMk/>
            <pc:sldMk cId="3716187078" sldId="8466"/>
            <ac:graphicFrameMk id="2" creationId="{C778CFF5-0E42-C215-7BDC-0D1751A9DE7D}"/>
          </ac:graphicFrameMkLst>
        </pc:graphicFrameChg>
        <pc:graphicFrameChg chg="add del mod">
          <ac:chgData name="Shin, Allie (contracted)" userId="e9e56a77-fd17-4317-8d25-2023c1a1c058" providerId="ADAL" clId="{75AD85B5-FB7B-4CB1-9937-0FFBA78B92B8}" dt="2023-08-23T08:55:48.295" v="141" actId="478"/>
          <ac:graphicFrameMkLst>
            <pc:docMk/>
            <pc:sldMk cId="3716187078" sldId="8466"/>
            <ac:graphicFrameMk id="14" creationId="{F92E3CFE-EA9E-A707-C2A7-59453FB9785F}"/>
          </ac:graphicFrameMkLst>
        </pc:graphicFrameChg>
        <pc:graphicFrameChg chg="add mod">
          <ac:chgData name="Shin, Allie (contracted)" userId="e9e56a77-fd17-4317-8d25-2023c1a1c058" providerId="ADAL" clId="{75AD85B5-FB7B-4CB1-9937-0FFBA78B92B8}" dt="2023-08-23T08:56:19.075" v="143" actId="1076"/>
          <ac:graphicFrameMkLst>
            <pc:docMk/>
            <pc:sldMk cId="3716187078" sldId="8466"/>
            <ac:graphicFrameMk id="15" creationId="{C808BAFE-EA61-A550-59A6-3F60A60C43A2}"/>
          </ac:graphicFrameMkLst>
        </pc:graphicFrameChg>
        <pc:picChg chg="add mod ord">
          <ac:chgData name="Shin, Allie (contracted)" userId="e9e56a77-fd17-4317-8d25-2023c1a1c058" providerId="ADAL" clId="{75AD85B5-FB7B-4CB1-9937-0FFBA78B92B8}" dt="2023-08-23T08:54:20.283" v="135" actId="14100"/>
          <ac:picMkLst>
            <pc:docMk/>
            <pc:sldMk cId="3716187078" sldId="8466"/>
            <ac:picMk id="6" creationId="{EE0C99D2-01C6-8499-A21B-39471C0EF700}"/>
          </ac:picMkLst>
        </pc:picChg>
        <pc:picChg chg="del mod">
          <ac:chgData name="Shin, Allie (contracted)" userId="e9e56a77-fd17-4317-8d25-2023c1a1c058" providerId="ADAL" clId="{75AD85B5-FB7B-4CB1-9937-0FFBA78B92B8}" dt="2023-08-23T08:52:15.736" v="125" actId="478"/>
          <ac:picMkLst>
            <pc:docMk/>
            <pc:sldMk cId="3716187078" sldId="8466"/>
            <ac:picMk id="7" creationId="{4B1BA40F-97CD-9FA2-55E9-53FACB51B985}"/>
          </ac:picMkLst>
        </pc:picChg>
        <pc:picChg chg="add mod">
          <ac:chgData name="Shin, Allie (contracted)" userId="e9e56a77-fd17-4317-8d25-2023c1a1c058" providerId="ADAL" clId="{75AD85B5-FB7B-4CB1-9937-0FFBA78B92B8}" dt="2023-08-23T08:53:46.736" v="131" actId="164"/>
          <ac:picMkLst>
            <pc:docMk/>
            <pc:sldMk cId="3716187078" sldId="8466"/>
            <ac:picMk id="9" creationId="{0009347E-776C-C04C-E56C-13D8A25C880D}"/>
          </ac:picMkLst>
        </pc:picChg>
        <pc:picChg chg="add mod">
          <ac:chgData name="Shin, Allie (contracted)" userId="e9e56a77-fd17-4317-8d25-2023c1a1c058" providerId="ADAL" clId="{75AD85B5-FB7B-4CB1-9937-0FFBA78B92B8}" dt="2023-08-23T08:53:46.736" v="131" actId="164"/>
          <ac:picMkLst>
            <pc:docMk/>
            <pc:sldMk cId="3716187078" sldId="8466"/>
            <ac:picMk id="12" creationId="{7F5603EA-80FD-B119-B915-61B47984998F}"/>
          </ac:picMkLst>
        </pc:picChg>
        <pc:picChg chg="del">
          <ac:chgData name="Shin, Allie (contracted)" userId="e9e56a77-fd17-4317-8d25-2023c1a1c058" providerId="ADAL" clId="{75AD85B5-FB7B-4CB1-9937-0FFBA78B92B8}" dt="2023-08-23T08:52:51.048" v="126" actId="478"/>
          <ac:picMkLst>
            <pc:docMk/>
            <pc:sldMk cId="3716187078" sldId="8466"/>
            <ac:picMk id="16" creationId="{AB59F7EF-3A4E-A9E0-0984-3938AF63EF3B}"/>
          </ac:picMkLst>
        </pc:picChg>
      </pc:sldChg>
      <pc:sldChg chg="modSp mod">
        <pc:chgData name="Shin, Allie (contracted)" userId="e9e56a77-fd17-4317-8d25-2023c1a1c058" providerId="ADAL" clId="{75AD85B5-FB7B-4CB1-9937-0FFBA78B92B8}" dt="2023-08-24T05:39:46.749" v="757"/>
        <pc:sldMkLst>
          <pc:docMk/>
          <pc:sldMk cId="3854390132" sldId="8467"/>
        </pc:sldMkLst>
        <pc:graphicFrameChg chg="mod modGraphic">
          <ac:chgData name="Shin, Allie (contracted)" userId="e9e56a77-fd17-4317-8d25-2023c1a1c058" providerId="ADAL" clId="{75AD85B5-FB7B-4CB1-9937-0FFBA78B92B8}" dt="2023-08-24T05:39:46.749" v="757"/>
          <ac:graphicFrameMkLst>
            <pc:docMk/>
            <pc:sldMk cId="3854390132" sldId="8467"/>
            <ac:graphicFrameMk id="7" creationId="{8328271E-DCCA-9DA4-5D8D-95C32E78C867}"/>
          </ac:graphicFrameMkLst>
        </pc:graphicFrameChg>
      </pc:sldChg>
      <pc:sldChg chg="del">
        <pc:chgData name="Shin, Allie (contracted)" userId="e9e56a77-fd17-4317-8d25-2023c1a1c058" providerId="ADAL" clId="{75AD85B5-FB7B-4CB1-9937-0FFBA78B92B8}" dt="2023-08-23T07:53:37.485" v="103" actId="47"/>
        <pc:sldMkLst>
          <pc:docMk/>
          <pc:sldMk cId="2266371902" sldId="8468"/>
        </pc:sldMkLst>
      </pc:sldChg>
      <pc:sldChg chg="addSp delSp modSp add mod">
        <pc:chgData name="Shin, Allie (contracted)" userId="e9e56a77-fd17-4317-8d25-2023c1a1c058" providerId="ADAL" clId="{75AD85B5-FB7B-4CB1-9937-0FFBA78B92B8}" dt="2023-08-24T02:51:12.460" v="382"/>
        <pc:sldMkLst>
          <pc:docMk/>
          <pc:sldMk cId="1980361461" sldId="8469"/>
        </pc:sldMkLst>
        <pc:spChg chg="add del mod">
          <ac:chgData name="Shin, Allie (contracted)" userId="e9e56a77-fd17-4317-8d25-2023c1a1c058" providerId="ADAL" clId="{75AD85B5-FB7B-4CB1-9937-0FFBA78B92B8}" dt="2023-08-23T08:50:42.835" v="115" actId="478"/>
          <ac:spMkLst>
            <pc:docMk/>
            <pc:sldMk cId="1980361461" sldId="8469"/>
            <ac:spMk id="6" creationId="{A08C6502-1EDF-1A2D-B066-51BC12131749}"/>
          </ac:spMkLst>
        </pc:spChg>
        <pc:spChg chg="mod">
          <ac:chgData name="Shin, Allie (contracted)" userId="e9e56a77-fd17-4317-8d25-2023c1a1c058" providerId="ADAL" clId="{75AD85B5-FB7B-4CB1-9937-0FFBA78B92B8}" dt="2023-08-23T05:35:30.021" v="100" actId="20577"/>
          <ac:spMkLst>
            <pc:docMk/>
            <pc:sldMk cId="1980361461" sldId="8469"/>
            <ac:spMk id="13" creationId="{1863627A-98FE-444D-ACE3-6B74CABCB529}"/>
          </ac:spMkLst>
        </pc:spChg>
        <pc:graphicFrameChg chg="add del mod">
          <ac:chgData name="Shin, Allie (contracted)" userId="e9e56a77-fd17-4317-8d25-2023c1a1c058" providerId="ADAL" clId="{75AD85B5-FB7B-4CB1-9937-0FFBA78B92B8}" dt="2023-08-24T01:41:45.129" v="144" actId="478"/>
          <ac:graphicFrameMkLst>
            <pc:docMk/>
            <pc:sldMk cId="1980361461" sldId="8469"/>
            <ac:graphicFrameMk id="2" creationId="{6FE07D96-47D0-30AB-B83C-A1042B2516E6}"/>
          </ac:graphicFrameMkLst>
        </pc:graphicFrameChg>
        <pc:graphicFrameChg chg="add del">
          <ac:chgData name="Shin, Allie (contracted)" userId="e9e56a77-fd17-4317-8d25-2023c1a1c058" providerId="ADAL" clId="{75AD85B5-FB7B-4CB1-9937-0FFBA78B92B8}" dt="2023-08-23T08:50:10.593" v="108"/>
          <ac:graphicFrameMkLst>
            <pc:docMk/>
            <pc:sldMk cId="1980361461" sldId="8469"/>
            <ac:graphicFrameMk id="5" creationId="{0F75E9EF-3E5C-E847-9E38-05A14E0CCC7B}"/>
          </ac:graphicFrameMkLst>
        </pc:graphicFrameChg>
        <pc:graphicFrameChg chg="add mod">
          <ac:chgData name="Shin, Allie (contracted)" userId="e9e56a77-fd17-4317-8d25-2023c1a1c058" providerId="ADAL" clId="{75AD85B5-FB7B-4CB1-9937-0FFBA78B92B8}" dt="2023-08-24T02:51:12.460" v="382"/>
          <ac:graphicFrameMkLst>
            <pc:docMk/>
            <pc:sldMk cId="1980361461" sldId="8469"/>
            <ac:graphicFrameMk id="5" creationId="{993E9E40-7390-AD1E-1968-EDACFB459289}"/>
          </ac:graphicFrameMkLst>
        </pc:graphicFrameChg>
        <pc:graphicFrameChg chg="mod modGraphic">
          <ac:chgData name="Shin, Allie (contracted)" userId="e9e56a77-fd17-4317-8d25-2023c1a1c058" providerId="ADAL" clId="{75AD85B5-FB7B-4CB1-9937-0FFBA78B92B8}" dt="2023-08-24T02:51:08.554" v="381" actId="20577"/>
          <ac:graphicFrameMkLst>
            <pc:docMk/>
            <pc:sldMk cId="1980361461" sldId="8469"/>
            <ac:graphicFrameMk id="7" creationId="{8328271E-DCCA-9DA4-5D8D-95C32E78C867}"/>
          </ac:graphicFrameMkLst>
        </pc:graphicFrameChg>
        <pc:graphicFrameChg chg="add del mod">
          <ac:chgData name="Shin, Allie (contracted)" userId="e9e56a77-fd17-4317-8d25-2023c1a1c058" providerId="ADAL" clId="{75AD85B5-FB7B-4CB1-9937-0FFBA78B92B8}" dt="2023-08-23T08:50:41.553" v="114" actId="478"/>
          <ac:graphicFrameMkLst>
            <pc:docMk/>
            <pc:sldMk cId="1980361461" sldId="8469"/>
            <ac:graphicFrameMk id="8" creationId="{5F00F09F-6BAB-8C29-E26D-4EE4F5D385E8}"/>
          </ac:graphicFrameMkLst>
        </pc:graphicFrameChg>
      </pc:sldChg>
      <pc:sldChg chg="add">
        <pc:chgData name="Shin, Allie (contracted)" userId="e9e56a77-fd17-4317-8d25-2023c1a1c058" providerId="ADAL" clId="{75AD85B5-FB7B-4CB1-9937-0FFBA78B92B8}" dt="2023-08-23T07:53:34.962" v="102"/>
        <pc:sldMkLst>
          <pc:docMk/>
          <pc:sldMk cId="718538005" sldId="8470"/>
        </pc:sldMkLst>
      </pc:sldChg>
      <pc:sldChg chg="add">
        <pc:chgData name="Shin, Allie (contracted)" userId="e9e56a77-fd17-4317-8d25-2023c1a1c058" providerId="ADAL" clId="{75AD85B5-FB7B-4CB1-9937-0FFBA78B92B8}" dt="2023-08-23T07:53:34.962" v="102"/>
        <pc:sldMkLst>
          <pc:docMk/>
          <pc:sldMk cId="2010811502" sldId="8471"/>
        </pc:sldMkLst>
      </pc:sldChg>
      <pc:sldChg chg="add">
        <pc:chgData name="Shin, Allie (contracted)" userId="e9e56a77-fd17-4317-8d25-2023c1a1c058" providerId="ADAL" clId="{75AD85B5-FB7B-4CB1-9937-0FFBA78B92B8}" dt="2023-08-23T07:53:34.962" v="102"/>
        <pc:sldMkLst>
          <pc:docMk/>
          <pc:sldMk cId="3110430097" sldId="847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D7A42DD-058D-D051-F97B-4758ED8B66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A2CC8E-82BA-FBFF-A659-E983EF0E63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39193-C2D9-48A2-987F-6643D93FE377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EEFA9F-4E03-CBEF-674A-90D505011E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30F14F-E6C3-3787-AA4E-925FB3945D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BF38D-8B84-4382-8280-C1F8B272F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757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8F612-9563-44B5-BC28-07E674FE9448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66763" y="744538"/>
            <a:ext cx="52641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711BE-E04C-4EC2-B7F4-345A29303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439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711BE-E04C-4EC2-B7F4-345A2930313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193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711BE-E04C-4EC2-B7F4-345A2930313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064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711BE-E04C-4EC2-B7F4-345A2930313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36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711BE-E04C-4EC2-B7F4-345A2930313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043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711BE-E04C-4EC2-B7F4-345A2930313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553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711BE-E04C-4EC2-B7F4-345A2930313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80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여러분 회사는 빅데이터 기업인가요? – LG CNS">
            <a:extLst>
              <a:ext uri="{FF2B5EF4-FFF2-40B4-BE49-F238E27FC236}">
                <a16:creationId xmlns:a16="http://schemas.microsoft.com/office/drawing/2014/main" id="{169928C9-D348-D207-2EC3-F1211200FE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93400" cy="466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B99AD25-6B76-CB9E-4A25-6B82049F0B57}"/>
              </a:ext>
            </a:extLst>
          </p:cNvPr>
          <p:cNvSpPr/>
          <p:nvPr userDrawn="1"/>
        </p:nvSpPr>
        <p:spPr>
          <a:xfrm>
            <a:off x="-4837" y="4642347"/>
            <a:ext cx="10693400" cy="2918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EFB513-1D04-425D-676C-D7EE41B62C7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48770" y="6655360"/>
            <a:ext cx="1808001" cy="706887"/>
          </a:xfrm>
          <a:prstGeom prst="rect">
            <a:avLst/>
          </a:prstGeom>
        </p:spPr>
      </p:pic>
      <p:pic>
        <p:nvPicPr>
          <p:cNvPr id="7" name="그림 6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DA9228F7-4C93-5213-B54E-759ADEC780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6" t="24532" r="14236" b="24532"/>
          <a:stretch/>
        </p:blipFill>
        <p:spPr>
          <a:xfrm>
            <a:off x="485140" y="6581925"/>
            <a:ext cx="1198880" cy="85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4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6AF823BB-D761-4D13-9CCF-2A57F76E30E1}"/>
              </a:ext>
            </a:extLst>
          </p:cNvPr>
          <p:cNvSpPr/>
          <p:nvPr userDrawn="1"/>
        </p:nvSpPr>
        <p:spPr>
          <a:xfrm>
            <a:off x="278654" y="609721"/>
            <a:ext cx="10136096" cy="73188"/>
          </a:xfrm>
          <a:prstGeom prst="rect">
            <a:avLst/>
          </a:prstGeom>
          <a:solidFill>
            <a:srgbClr val="00206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b="0" i="0" u="none" strike="noStrike" cap="none" spc="0" baseline="0">
              <a:solidFill>
                <a:srgbClr val="FFFFFF"/>
              </a:solidFill>
              <a:uFillTx/>
              <a:latin typeface="맑은 고딕"/>
              <a:ea typeface="맑은 고딕" pitchFamily="50"/>
            </a:endParaRPr>
          </a:p>
        </p:txBody>
      </p:sp>
      <p:sp>
        <p:nvSpPr>
          <p:cNvPr id="6" name="직사각형 10">
            <a:extLst>
              <a:ext uri="{FF2B5EF4-FFF2-40B4-BE49-F238E27FC236}">
                <a16:creationId xmlns:a16="http://schemas.microsoft.com/office/drawing/2014/main" id="{327F0704-5375-42CB-A610-5F16E7719523}"/>
              </a:ext>
            </a:extLst>
          </p:cNvPr>
          <p:cNvSpPr/>
          <p:nvPr userDrawn="1"/>
        </p:nvSpPr>
        <p:spPr>
          <a:xfrm>
            <a:off x="278654" y="7092999"/>
            <a:ext cx="10136096" cy="45719"/>
          </a:xfrm>
          <a:prstGeom prst="rect">
            <a:avLst/>
          </a:prstGeom>
          <a:solidFill>
            <a:srgbClr val="00206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4305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00" b="0" i="0" u="none" strike="noStrike" kern="1200" cap="none" spc="0" baseline="0">
              <a:solidFill>
                <a:srgbClr val="FFFFFF"/>
              </a:solidFill>
              <a:uFillTx/>
              <a:latin typeface="맑은 고딕"/>
              <a:ea typeface="맑은 고딕" pitchFamily="5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CF6A58-95F9-7C62-3AC9-56659B23D3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18882" y="7123440"/>
            <a:ext cx="1104924" cy="432000"/>
          </a:xfrm>
          <a:prstGeom prst="rect">
            <a:avLst/>
          </a:prstGeom>
        </p:spPr>
      </p:pic>
      <p:pic>
        <p:nvPicPr>
          <p:cNvPr id="2" name="그림 1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794A90AA-A315-D457-254B-26C1CFD95B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4" t="23815" r="29852" b="48689"/>
          <a:stretch/>
        </p:blipFill>
        <p:spPr>
          <a:xfrm>
            <a:off x="269594" y="7138717"/>
            <a:ext cx="543584" cy="376453"/>
          </a:xfrm>
          <a:prstGeom prst="rect">
            <a:avLst/>
          </a:prstGeom>
        </p:spPr>
      </p:pic>
      <p:pic>
        <p:nvPicPr>
          <p:cNvPr id="7" name="그림 6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5549F48D-6C17-23A8-4E9A-DBC60D5A05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1" t="52339" r="16710" b="22504"/>
          <a:stretch/>
        </p:blipFill>
        <p:spPr>
          <a:xfrm>
            <a:off x="813178" y="7170738"/>
            <a:ext cx="852110" cy="34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0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547B942-4954-47DD-9AA4-8A09B077A7E0}"/>
              </a:ext>
            </a:extLst>
          </p:cNvPr>
          <p:cNvSpPr/>
          <p:nvPr userDrawn="1"/>
        </p:nvSpPr>
        <p:spPr>
          <a:xfrm rot="10800000">
            <a:off x="-1" y="7453039"/>
            <a:ext cx="10703173" cy="108224"/>
          </a:xfrm>
          <a:prstGeom prst="rect">
            <a:avLst/>
          </a:prstGeom>
          <a:solidFill>
            <a:srgbClr val="134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3"/>
          </a:p>
        </p:txBody>
      </p:sp>
      <p:sp>
        <p:nvSpPr>
          <p:cNvPr id="9" name="직사각형 5">
            <a:extLst>
              <a:ext uri="{FF2B5EF4-FFF2-40B4-BE49-F238E27FC236}">
                <a16:creationId xmlns:a16="http://schemas.microsoft.com/office/drawing/2014/main" id="{DD218C79-8321-4ECA-BBD3-3BE9B2EF8603}"/>
              </a:ext>
            </a:extLst>
          </p:cNvPr>
          <p:cNvSpPr/>
          <p:nvPr userDrawn="1"/>
        </p:nvSpPr>
        <p:spPr>
          <a:xfrm>
            <a:off x="2682404" y="0"/>
            <a:ext cx="8010993" cy="471894"/>
          </a:xfrm>
          <a:custGeom>
            <a:avLst/>
            <a:gdLst>
              <a:gd name="connsiteX0" fmla="*/ 0 w 8122024"/>
              <a:gd name="connsiteY0" fmla="*/ 0 h 439976"/>
              <a:gd name="connsiteX1" fmla="*/ 8122024 w 8122024"/>
              <a:gd name="connsiteY1" fmla="*/ 0 h 439976"/>
              <a:gd name="connsiteX2" fmla="*/ 8122024 w 8122024"/>
              <a:gd name="connsiteY2" fmla="*/ 439976 h 439976"/>
              <a:gd name="connsiteX3" fmla="*/ 0 w 8122024"/>
              <a:gd name="connsiteY3" fmla="*/ 439976 h 439976"/>
              <a:gd name="connsiteX4" fmla="*/ 0 w 8122024"/>
              <a:gd name="connsiteY4" fmla="*/ 0 h 439976"/>
              <a:gd name="connsiteX0" fmla="*/ 0 w 8122024"/>
              <a:gd name="connsiteY0" fmla="*/ 0 h 448941"/>
              <a:gd name="connsiteX1" fmla="*/ 8122024 w 8122024"/>
              <a:gd name="connsiteY1" fmla="*/ 0 h 448941"/>
              <a:gd name="connsiteX2" fmla="*/ 8122024 w 8122024"/>
              <a:gd name="connsiteY2" fmla="*/ 439976 h 448941"/>
              <a:gd name="connsiteX3" fmla="*/ 896470 w 8122024"/>
              <a:gd name="connsiteY3" fmla="*/ 448941 h 448941"/>
              <a:gd name="connsiteX4" fmla="*/ 0 w 8122024"/>
              <a:gd name="connsiteY4" fmla="*/ 0 h 448941"/>
              <a:gd name="connsiteX0" fmla="*/ 0 w 8122024"/>
              <a:gd name="connsiteY0" fmla="*/ 0 h 448941"/>
              <a:gd name="connsiteX1" fmla="*/ 8122024 w 8122024"/>
              <a:gd name="connsiteY1" fmla="*/ 0 h 448941"/>
              <a:gd name="connsiteX2" fmla="*/ 8122024 w 8122024"/>
              <a:gd name="connsiteY2" fmla="*/ 439976 h 448941"/>
              <a:gd name="connsiteX3" fmla="*/ 402944 w 8122024"/>
              <a:gd name="connsiteY3" fmla="*/ 448941 h 448941"/>
              <a:gd name="connsiteX4" fmla="*/ 0 w 8122024"/>
              <a:gd name="connsiteY4" fmla="*/ 0 h 44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2024" h="448941">
                <a:moveTo>
                  <a:pt x="0" y="0"/>
                </a:moveTo>
                <a:lnTo>
                  <a:pt x="8122024" y="0"/>
                </a:lnTo>
                <a:lnTo>
                  <a:pt x="8122024" y="439976"/>
                </a:lnTo>
                <a:lnTo>
                  <a:pt x="402944" y="448941"/>
                </a:lnTo>
                <a:lnTo>
                  <a:pt x="0" y="0"/>
                </a:lnTo>
                <a:close/>
              </a:path>
            </a:pathLst>
          </a:custGeom>
          <a:solidFill>
            <a:srgbClr val="154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3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A2F0B9-7DF2-455A-A70D-CB06489025E2}"/>
              </a:ext>
            </a:extLst>
          </p:cNvPr>
          <p:cNvSpPr/>
          <p:nvPr userDrawn="1"/>
        </p:nvSpPr>
        <p:spPr>
          <a:xfrm>
            <a:off x="4" y="0"/>
            <a:ext cx="3741235" cy="89534"/>
          </a:xfrm>
          <a:prstGeom prst="rect">
            <a:avLst/>
          </a:prstGeom>
          <a:solidFill>
            <a:srgbClr val="134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3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DDC521-61E3-72BC-27C8-5796C7948C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18882" y="6996979"/>
            <a:ext cx="1104924" cy="432000"/>
          </a:xfrm>
          <a:prstGeom prst="rect">
            <a:avLst/>
          </a:prstGeom>
        </p:spPr>
      </p:pic>
      <p:pic>
        <p:nvPicPr>
          <p:cNvPr id="2" name="그림 1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B55A2D79-2B15-CF83-DAE6-4D6FA99A8C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4" t="23815" r="29852" b="48689"/>
          <a:stretch/>
        </p:blipFill>
        <p:spPr>
          <a:xfrm>
            <a:off x="269594" y="7052526"/>
            <a:ext cx="543584" cy="376453"/>
          </a:xfrm>
          <a:prstGeom prst="rect">
            <a:avLst/>
          </a:prstGeom>
        </p:spPr>
      </p:pic>
      <p:pic>
        <p:nvPicPr>
          <p:cNvPr id="5" name="그림 4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FC6DBA81-CC8C-A856-3A3B-A5AF56F1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1" t="52339" r="16710" b="22504"/>
          <a:stretch/>
        </p:blipFill>
        <p:spPr>
          <a:xfrm>
            <a:off x="813178" y="7084547"/>
            <a:ext cx="852110" cy="34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5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002244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55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57" r:id="rId4"/>
  </p:sldLayoutIdLst>
  <p:hf hdr="0" ftr="0" dt="0"/>
  <p:txStyles>
    <p:titleStyle>
      <a:lvl1pPr algn="l" defTabSz="802020" rtl="0" eaLnBrk="1" latinLnBrk="0" hangingPunct="1">
        <a:lnSpc>
          <a:spcPct val="90000"/>
        </a:lnSpc>
        <a:spcBef>
          <a:spcPct val="0"/>
        </a:spcBef>
        <a:buNone/>
        <a:defRPr sz="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505" indent="-200505" algn="l" defTabSz="80202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2456" kern="1200">
          <a:solidFill>
            <a:schemeClr val="tx1"/>
          </a:solidFill>
          <a:latin typeface="+mn-lt"/>
          <a:ea typeface="+mn-ea"/>
          <a:cs typeface="+mn-cs"/>
        </a:defRPr>
      </a:lvl1pPr>
      <a:lvl2pPr marL="60151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0252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40353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80454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20555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60656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300757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40858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101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202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303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404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505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606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707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808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368" userDrawn="1">
          <p15:clr>
            <a:srgbClr val="F26B43"/>
          </p15:clr>
        </p15:guide>
        <p15:guide id="3" pos="329" userDrawn="1">
          <p15:clr>
            <a:srgbClr val="F26B43"/>
          </p15:clr>
        </p15:guide>
        <p15:guide id="4" pos="6407" userDrawn="1">
          <p15:clr>
            <a:srgbClr val="F26B43"/>
          </p15:clr>
        </p15:guide>
        <p15:guide id="5" orient="horz" pos="42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Excel_Macro-Enabled_Worksheet.xlsm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442383-F017-A31B-E5B3-B9CE5C844AC2}"/>
              </a:ext>
            </a:extLst>
          </p:cNvPr>
          <p:cNvSpPr txBox="1"/>
          <p:nvPr/>
        </p:nvSpPr>
        <p:spPr>
          <a:xfrm>
            <a:off x="235975" y="4872337"/>
            <a:ext cx="10378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2800" dirty="0" err="1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필립모리스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PJT] 14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주차 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Weekly Report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82EFF8-0015-C12B-E14A-C03E6A5E59C3}"/>
              </a:ext>
            </a:extLst>
          </p:cNvPr>
          <p:cNvSpPr txBox="1"/>
          <p:nvPr/>
        </p:nvSpPr>
        <p:spPr>
          <a:xfrm>
            <a:off x="235975" y="5786737"/>
            <a:ext cx="10378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2023. 09. 14 (</a:t>
            </a:r>
            <a:r>
              <a:rPr lang="ko-KR" altLang="en-US" sz="22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</a:t>
            </a:r>
            <a:r>
              <a:rPr lang="en-US" altLang="ko-KR" sz="22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200" dirty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9715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6">
            <a:extLst>
              <a:ext uri="{FF2B5EF4-FFF2-40B4-BE49-F238E27FC236}">
                <a16:creationId xmlns:a16="http://schemas.microsoft.com/office/drawing/2014/main" id="{3078499C-8E87-43BA-83B3-969D5CF57D3D}"/>
              </a:ext>
            </a:extLst>
          </p:cNvPr>
          <p:cNvSpPr txBox="1"/>
          <p:nvPr/>
        </p:nvSpPr>
        <p:spPr>
          <a:xfrm>
            <a:off x="25698" y="165373"/>
            <a:ext cx="2879074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III.  This</a:t>
            </a:r>
            <a:r>
              <a:rPr lang="en-US" altLang="ko-KR" sz="1400" b="1" kern="0" spc="-15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 / </a:t>
            </a: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Next Week Status</a:t>
            </a:r>
            <a:endParaRPr lang="ko-KR" altLang="en-US" sz="1600" b="1" kern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1863627A-98FE-444D-ACE3-6B74CABCB529}"/>
              </a:ext>
            </a:extLst>
          </p:cNvPr>
          <p:cNvSpPr txBox="1"/>
          <p:nvPr/>
        </p:nvSpPr>
        <p:spPr>
          <a:xfrm>
            <a:off x="424736" y="541916"/>
            <a:ext cx="3331029" cy="2866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주요 보고서 </a:t>
            </a:r>
            <a:r>
              <a:rPr lang="en-US" altLang="ko-KR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Follow-up </a:t>
            </a: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실적</a:t>
            </a:r>
            <a:r>
              <a:rPr lang="en-US" altLang="ko-KR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/</a:t>
            </a: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계획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64D3CA07-E6F6-45EA-8F9B-036040979A1F}"/>
              </a:ext>
            </a:extLst>
          </p:cNvPr>
          <p:cNvSpPr/>
          <p:nvPr/>
        </p:nvSpPr>
        <p:spPr>
          <a:xfrm rot="5400000">
            <a:off x="239961" y="616782"/>
            <a:ext cx="180975" cy="15601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06EFC4EE-1EEA-4BDC-9020-64B2D510E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530184"/>
              </p:ext>
            </p:extLst>
          </p:nvPr>
        </p:nvGraphicFramePr>
        <p:xfrm>
          <a:off x="424736" y="993552"/>
          <a:ext cx="9865096" cy="5163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137">
                  <a:extLst>
                    <a:ext uri="{9D8B030D-6E8A-4147-A177-3AD203B41FA5}">
                      <a16:colId xmlns:a16="http://schemas.microsoft.com/office/drawing/2014/main" val="2732977279"/>
                    </a:ext>
                  </a:extLst>
                </a:gridCol>
                <a:gridCol w="8631959">
                  <a:extLst>
                    <a:ext uri="{9D8B030D-6E8A-4147-A177-3AD203B41FA5}">
                      <a16:colId xmlns:a16="http://schemas.microsoft.com/office/drawing/2014/main" val="3408222916"/>
                    </a:ext>
                  </a:extLst>
                </a:gridCol>
              </a:tblGrid>
              <a:tr h="301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업무 내역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82344"/>
                  </a:ext>
                </a:extLst>
              </a:tr>
              <a:tr h="25576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차주 예정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1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온프레미스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ODS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클라우드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(AWS)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마이그레이션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=&gt; 09/23 ~ 24 PRD Migration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진행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lvl="2" indent="0" algn="l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1-1. Cloud(AWS) PRD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배포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검증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00" dirty="0"/>
                        <a:t>PRD AWX </a:t>
                      </a:r>
                      <a:r>
                        <a:rPr lang="ko-KR" altLang="en-US" sz="1000" dirty="0"/>
                        <a:t>수동테스트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 Connection </a:t>
                      </a:r>
                      <a:r>
                        <a:rPr lang="ko-KR" altLang="en-US" sz="1000" dirty="0"/>
                        <a:t>확인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외부 파일 </a:t>
                      </a:r>
                      <a:r>
                        <a:rPr lang="en-US" altLang="ko-KR" sz="1000" dirty="0"/>
                        <a:t>create, read </a:t>
                      </a:r>
                      <a:r>
                        <a:rPr lang="ko-KR" altLang="en-US" sz="1000" dirty="0"/>
                        <a:t>관련 성능 확인 </a:t>
                      </a:r>
                      <a:r>
                        <a:rPr lang="en-US" altLang="ko-KR" sz="1000" dirty="0"/>
                        <a:t>(ex. UDIST,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KAPOS</a:t>
                      </a:r>
                      <a:r>
                        <a:rPr lang="ko-KR" altLang="en-US" sz="1000" dirty="0"/>
                        <a:t> 등</a:t>
                      </a:r>
                      <a:r>
                        <a:rPr lang="en-US" altLang="ko-KR" sz="1000" dirty="0"/>
                        <a:t>)</a:t>
                      </a:r>
                      <a:endParaRPr lang="en-US" sz="1000" dirty="0"/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00" dirty="0"/>
                        <a:t>PRD smoke test</a:t>
                      </a:r>
                      <a:r>
                        <a:rPr lang="ko-KR" altLang="en-US" sz="1000" dirty="0"/>
                        <a:t>는 </a:t>
                      </a:r>
                      <a:r>
                        <a:rPr lang="en-US" altLang="ko-KR" sz="1000" dirty="0"/>
                        <a:t>9/22</a:t>
                      </a:r>
                      <a:r>
                        <a:rPr lang="ko-KR" altLang="en-US" sz="1000" dirty="0"/>
                        <a:t>까지 진행하며</a:t>
                      </a:r>
                      <a:r>
                        <a:rPr lang="en-US" altLang="ko-KR" sz="1000" dirty="0"/>
                        <a:t>, migration </a:t>
                      </a:r>
                      <a:r>
                        <a:rPr lang="ko-KR" altLang="en-US" sz="1000" dirty="0"/>
                        <a:t>진행하기 전에 </a:t>
                      </a:r>
                      <a:r>
                        <a:rPr lang="en-US" altLang="ko-KR" sz="1000" dirty="0"/>
                        <a:t>drop </a:t>
                      </a:r>
                      <a:r>
                        <a:rPr lang="ko-KR" altLang="en-US" sz="1000" dirty="0"/>
                        <a:t>예정</a:t>
                      </a:r>
                      <a:endParaRPr lang="en-US" sz="1000" dirty="0"/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marR="0" lvl="2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1-2. Cloud(AWS) QA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배포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검증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DWH21 &amp; DWH22</a:t>
                      </a: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00" dirty="0"/>
                        <a:t>스케쥴링 적용 완료 시 </a:t>
                      </a:r>
                      <a:r>
                        <a:rPr lang="en-US" altLang="ko-KR" sz="1000" dirty="0"/>
                        <a:t>QA</a:t>
                      </a:r>
                      <a:r>
                        <a:rPr lang="ko-KR" altLang="en-US" sz="1000" dirty="0"/>
                        <a:t>와 </a:t>
                      </a:r>
                      <a:r>
                        <a:rPr lang="en-US" altLang="ko-KR" sz="1000" dirty="0"/>
                        <a:t>On-prem</a:t>
                      </a:r>
                      <a:r>
                        <a:rPr lang="ko-KR" altLang="en-US" sz="1000" dirty="0"/>
                        <a:t>의 </a:t>
                      </a:r>
                      <a:r>
                        <a:rPr lang="en-US" altLang="ko-KR" sz="1000" dirty="0"/>
                        <a:t>Target Table </a:t>
                      </a:r>
                      <a:r>
                        <a:rPr lang="ko-KR" altLang="en-US" sz="1000" dirty="0"/>
                        <a:t>데이터 적재 비교 검증 예정</a:t>
                      </a:r>
                      <a:endParaRPr lang="en-US" altLang="ko-KR" sz="1000" dirty="0"/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1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온프레미스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ODS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SSRS Report Power BI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전환 개발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marR="0" lvl="2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2-1.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모델링 개발 및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DW, DM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구축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UAT(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값검증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완료 후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PRD SSIS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SSAS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배포 및 스케쥴링 진행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marR="0" lvl="2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2-2. Power BI</a:t>
                      </a: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SSAS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모델로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Power BI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개발 진행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RLS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검증 진행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00" dirty="0" err="1"/>
                        <a:t>PowerBI</a:t>
                      </a:r>
                      <a:r>
                        <a:rPr lang="en-US" sz="1000" dirty="0"/>
                        <a:t> ISMS Report </a:t>
                      </a:r>
                      <a:r>
                        <a:rPr lang="ko-KR" altLang="en-US" sz="1000" dirty="0"/>
                        <a:t>개발 타겟 </a:t>
                      </a:r>
                      <a:r>
                        <a:rPr lang="en-US" altLang="ko-KR" sz="1000" dirty="0"/>
                        <a:t>10/06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842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430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sp>
        <p:nvSpPr>
          <p:cNvPr id="3" name="Rectangle 34">
            <a:extLst>
              <a:ext uri="{FF2B5EF4-FFF2-40B4-BE49-F238E27FC236}">
                <a16:creationId xmlns:a16="http://schemas.microsoft.com/office/drawing/2014/main" id="{A2B87229-F949-3663-2C6B-D9D900E147D1}"/>
              </a:ext>
            </a:extLst>
          </p:cNvPr>
          <p:cNvSpPr/>
          <p:nvPr/>
        </p:nvSpPr>
        <p:spPr bwMode="auto">
          <a:xfrm>
            <a:off x="5242219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schemeClr val="bg1"/>
              </a:solidFill>
              <a:cs typeface="Segoe UI" pitchFamily="34" charset="0"/>
            </a:endParaRPr>
          </a:p>
        </p:txBody>
      </p:sp>
      <p:sp>
        <p:nvSpPr>
          <p:cNvPr id="4" name="Isosceles Triangle 37">
            <a:extLst>
              <a:ext uri="{FF2B5EF4-FFF2-40B4-BE49-F238E27FC236}">
                <a16:creationId xmlns:a16="http://schemas.microsoft.com/office/drawing/2014/main" id="{00CE6EB8-FEAC-7769-E799-24DAD5CC4336}"/>
              </a:ext>
            </a:extLst>
          </p:cNvPr>
          <p:cNvSpPr/>
          <p:nvPr/>
        </p:nvSpPr>
        <p:spPr>
          <a:xfrm rot="5400000">
            <a:off x="5205833" y="2174586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8D63D2D9-8AD8-C381-ADF0-77EEFB78F24F}"/>
              </a:ext>
            </a:extLst>
          </p:cNvPr>
          <p:cNvSpPr/>
          <p:nvPr/>
        </p:nvSpPr>
        <p:spPr bwMode="auto">
          <a:xfrm>
            <a:off x="4503321" y="1908423"/>
            <a:ext cx="738899" cy="59653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F9EA4F02-D8C9-ABC5-F1F2-CB3398016D08}"/>
              </a:ext>
            </a:extLst>
          </p:cNvPr>
          <p:cNvSpPr/>
          <p:nvPr/>
        </p:nvSpPr>
        <p:spPr bwMode="auto">
          <a:xfrm>
            <a:off x="5242218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7" name="Isosceles Triangle 37">
            <a:extLst>
              <a:ext uri="{FF2B5EF4-FFF2-40B4-BE49-F238E27FC236}">
                <a16:creationId xmlns:a16="http://schemas.microsoft.com/office/drawing/2014/main" id="{F08BDD75-80EE-FB11-DA5B-DC098A4F6208}"/>
              </a:ext>
            </a:extLst>
          </p:cNvPr>
          <p:cNvSpPr/>
          <p:nvPr/>
        </p:nvSpPr>
        <p:spPr>
          <a:xfrm rot="5400000">
            <a:off x="5205833" y="2894667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F43F24E6-42FD-5E17-252B-BDCCE8AFFD1F}"/>
              </a:ext>
            </a:extLst>
          </p:cNvPr>
          <p:cNvSpPr/>
          <p:nvPr/>
        </p:nvSpPr>
        <p:spPr bwMode="auto">
          <a:xfrm>
            <a:off x="4503321" y="2628503"/>
            <a:ext cx="738899" cy="59653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9" name="Rectangle 34">
            <a:extLst>
              <a:ext uri="{FF2B5EF4-FFF2-40B4-BE49-F238E27FC236}">
                <a16:creationId xmlns:a16="http://schemas.microsoft.com/office/drawing/2014/main" id="{399FB623-B186-DEDF-98F0-4F4C299BD5C2}"/>
              </a:ext>
            </a:extLst>
          </p:cNvPr>
          <p:cNvSpPr/>
          <p:nvPr/>
        </p:nvSpPr>
        <p:spPr bwMode="auto">
          <a:xfrm>
            <a:off x="5228710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10" name="Isosceles Triangle 37">
            <a:extLst>
              <a:ext uri="{FF2B5EF4-FFF2-40B4-BE49-F238E27FC236}">
                <a16:creationId xmlns:a16="http://schemas.microsoft.com/office/drawing/2014/main" id="{8BA96917-1F6A-59B7-D0AF-C2E66B0EBE3F}"/>
              </a:ext>
            </a:extLst>
          </p:cNvPr>
          <p:cNvSpPr/>
          <p:nvPr/>
        </p:nvSpPr>
        <p:spPr>
          <a:xfrm rot="5400000">
            <a:off x="5192324" y="3614746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1" name="Rectangle 35">
            <a:extLst>
              <a:ext uri="{FF2B5EF4-FFF2-40B4-BE49-F238E27FC236}">
                <a16:creationId xmlns:a16="http://schemas.microsoft.com/office/drawing/2014/main" id="{36BD5ACA-DA3D-9D3F-48AC-83F06CCA9B77}"/>
              </a:ext>
            </a:extLst>
          </p:cNvPr>
          <p:cNvSpPr/>
          <p:nvPr/>
        </p:nvSpPr>
        <p:spPr bwMode="auto">
          <a:xfrm>
            <a:off x="4489812" y="3348582"/>
            <a:ext cx="738899" cy="59653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12" name="Rectangle 35">
            <a:extLst>
              <a:ext uri="{FF2B5EF4-FFF2-40B4-BE49-F238E27FC236}">
                <a16:creationId xmlns:a16="http://schemas.microsoft.com/office/drawing/2014/main" id="{840F720D-D914-F31C-DA16-DED7C0AC6278}"/>
              </a:ext>
            </a:extLst>
          </p:cNvPr>
          <p:cNvSpPr/>
          <p:nvPr/>
        </p:nvSpPr>
        <p:spPr bwMode="auto">
          <a:xfrm>
            <a:off x="4489812" y="4063440"/>
            <a:ext cx="738899" cy="59653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C4907F53-AFE6-33AD-B1E9-8FE0D0C8E915}"/>
              </a:ext>
            </a:extLst>
          </p:cNvPr>
          <p:cNvSpPr/>
          <p:nvPr/>
        </p:nvSpPr>
        <p:spPr bwMode="auto">
          <a:xfrm>
            <a:off x="4489811" y="4778297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D7074C38-3EFE-DD8F-BDFF-ADF82D0263BB}"/>
              </a:ext>
            </a:extLst>
          </p:cNvPr>
          <p:cNvSpPr/>
          <p:nvPr/>
        </p:nvSpPr>
        <p:spPr bwMode="auto">
          <a:xfrm>
            <a:off x="5228710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rgbClr val="FFFF00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ED13DAA6-4724-7D17-5816-7123462FCEB5}"/>
              </a:ext>
            </a:extLst>
          </p:cNvPr>
          <p:cNvSpPr/>
          <p:nvPr/>
        </p:nvSpPr>
        <p:spPr bwMode="auto">
          <a:xfrm>
            <a:off x="5228709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16" name="Isosceles Triangle 37">
            <a:extLst>
              <a:ext uri="{FF2B5EF4-FFF2-40B4-BE49-F238E27FC236}">
                <a16:creationId xmlns:a16="http://schemas.microsoft.com/office/drawing/2014/main" id="{E816B886-CC90-3A7C-0E8F-C9EA1DAD6BED}"/>
              </a:ext>
            </a:extLst>
          </p:cNvPr>
          <p:cNvSpPr/>
          <p:nvPr/>
        </p:nvSpPr>
        <p:spPr>
          <a:xfrm rot="5400000">
            <a:off x="5192324" y="4329603"/>
            <a:ext cx="136982" cy="64209"/>
          </a:xfrm>
          <a:prstGeom prst="triangle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7" name="Isosceles Triangle 37">
            <a:extLst>
              <a:ext uri="{FF2B5EF4-FFF2-40B4-BE49-F238E27FC236}">
                <a16:creationId xmlns:a16="http://schemas.microsoft.com/office/drawing/2014/main" id="{A437E697-7BEC-E60C-04BD-EE22A4B2DE01}"/>
              </a:ext>
            </a:extLst>
          </p:cNvPr>
          <p:cNvSpPr/>
          <p:nvPr/>
        </p:nvSpPr>
        <p:spPr>
          <a:xfrm rot="5400000">
            <a:off x="5192323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4578F6D9-9C54-BEA2-8FEC-362D86DE5E3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8" y="1908423"/>
            <a:ext cx="3492000" cy="34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318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6">
            <a:extLst>
              <a:ext uri="{FF2B5EF4-FFF2-40B4-BE49-F238E27FC236}">
                <a16:creationId xmlns:a16="http://schemas.microsoft.com/office/drawing/2014/main" id="{3078499C-8E87-43BA-83B3-969D5CF57D3D}"/>
              </a:ext>
            </a:extLst>
          </p:cNvPr>
          <p:cNvSpPr txBox="1"/>
          <p:nvPr/>
        </p:nvSpPr>
        <p:spPr>
          <a:xfrm>
            <a:off x="25698" y="165373"/>
            <a:ext cx="2879074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IV.  Project Issue Check</a:t>
            </a:r>
            <a:endParaRPr lang="ko-KR" altLang="en-US" sz="1600" b="1" kern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1863627A-98FE-444D-ACE3-6B74CABCB529}"/>
              </a:ext>
            </a:extLst>
          </p:cNvPr>
          <p:cNvSpPr txBox="1"/>
          <p:nvPr/>
        </p:nvSpPr>
        <p:spPr>
          <a:xfrm>
            <a:off x="424736" y="541916"/>
            <a:ext cx="9045835" cy="2866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Project</a:t>
            </a: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 수행 관련 긴급 점검</a:t>
            </a:r>
            <a:r>
              <a:rPr lang="en-US" altLang="ko-KR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체크</a:t>
            </a:r>
            <a:r>
              <a:rPr lang="en-US" altLang="ko-KR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) </a:t>
            </a: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필요 항목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64D3CA07-E6F6-45EA-8F9B-036040979A1F}"/>
              </a:ext>
            </a:extLst>
          </p:cNvPr>
          <p:cNvSpPr/>
          <p:nvPr/>
        </p:nvSpPr>
        <p:spPr>
          <a:xfrm rot="5400000">
            <a:off x="239961" y="616782"/>
            <a:ext cx="180975" cy="15601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8328271E-DCCA-9DA4-5D8D-95C32E78C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08032"/>
              </p:ext>
            </p:extLst>
          </p:nvPr>
        </p:nvGraphicFramePr>
        <p:xfrm>
          <a:off x="450156" y="993552"/>
          <a:ext cx="9865096" cy="5348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699">
                  <a:extLst>
                    <a:ext uri="{9D8B030D-6E8A-4147-A177-3AD203B41FA5}">
                      <a16:colId xmlns:a16="http://schemas.microsoft.com/office/drawing/2014/main" val="2732977279"/>
                    </a:ext>
                  </a:extLst>
                </a:gridCol>
                <a:gridCol w="7389090">
                  <a:extLst>
                    <a:ext uri="{9D8B030D-6E8A-4147-A177-3AD203B41FA5}">
                      <a16:colId xmlns:a16="http://schemas.microsoft.com/office/drawing/2014/main" val="3408222916"/>
                    </a:ext>
                  </a:extLst>
                </a:gridCol>
                <a:gridCol w="1134307">
                  <a:extLst>
                    <a:ext uri="{9D8B030D-6E8A-4147-A177-3AD203B41FA5}">
                      <a16:colId xmlns:a16="http://schemas.microsoft.com/office/drawing/2014/main" val="2034268147"/>
                    </a:ext>
                  </a:extLst>
                </a:gridCol>
              </a:tblGrid>
              <a:tr h="155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업무 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담당자</a:t>
                      </a:r>
                      <a:endParaRPr lang="en-US" altLang="ko-KR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82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/>
                        <a:t>QA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en-US" altLang="ko-KR" sz="1000" b="1" dirty="0"/>
                        <a:t>Job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수동 테스트 이슈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marR="0" lvl="0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lang="en-US" altLang="ko-KR" sz="1000" dirty="0"/>
                        <a:t>KAPOS, IRIS, IMDL</a:t>
                      </a:r>
                      <a:r>
                        <a:rPr lang="ko-KR" altLang="en-US" sz="1000" dirty="0"/>
                        <a:t>에 대한 오류원인 파악 및 수정개발 테스트가 진행 중에 있으나</a:t>
                      </a:r>
                      <a:br>
                        <a:rPr lang="ko-KR" altLang="en-US" sz="1000" dirty="0"/>
                      </a:br>
                      <a:r>
                        <a:rPr lang="en-US" altLang="ko-KR" sz="1000" dirty="0"/>
                        <a:t>TEST</a:t>
                      </a:r>
                      <a:r>
                        <a:rPr lang="ko-KR" altLang="en-US" sz="1000" dirty="0"/>
                        <a:t>를 위해 수정한 </a:t>
                      </a:r>
                      <a:r>
                        <a:rPr lang="en-US" altLang="ko-KR" sz="1000" dirty="0"/>
                        <a:t>SSIS</a:t>
                      </a:r>
                      <a:r>
                        <a:rPr lang="ko-KR" altLang="en-US" sz="1000" dirty="0"/>
                        <a:t>패키지파일의 </a:t>
                      </a:r>
                      <a:r>
                        <a:rPr lang="en-US" altLang="ko-KR" sz="1000" dirty="0"/>
                        <a:t>AWX </a:t>
                      </a:r>
                      <a:r>
                        <a:rPr lang="ko-KR" altLang="en-US" sz="1000" dirty="0"/>
                        <a:t>업로드 요청이 </a:t>
                      </a:r>
                      <a:r>
                        <a:rPr lang="en-US" altLang="ko-KR" sz="1000" dirty="0"/>
                        <a:t>TPE</a:t>
                      </a:r>
                      <a:r>
                        <a:rPr lang="ko-KR" altLang="en-US" sz="1000" dirty="0"/>
                        <a:t>팀의 응답지연으로 인해 오류 해결도 늦어지고 있음</a:t>
                      </a:r>
                      <a:endParaRPr lang="en-US" altLang="ko-KR" sz="1000" dirty="0"/>
                    </a:p>
                    <a:p>
                      <a:pPr marL="0" marR="0" lvl="0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401010" marR="0" lvl="1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현재 업무 프로세스</a:t>
                      </a:r>
                      <a:endParaRPr lang="en-US" altLang="ko-KR" sz="1000" b="1" dirty="0"/>
                    </a:p>
                    <a:p>
                      <a:pPr marL="401010" marR="0" lvl="1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401010" marR="0" lvl="1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401010" marR="0" lvl="1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401010" marR="0" lvl="1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401010" marR="0" lvl="1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0" marR="0" lvl="0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0" marR="0" lvl="0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[</a:t>
                      </a:r>
                      <a:r>
                        <a:rPr lang="ko-KR" altLang="en-US" sz="1000" dirty="0"/>
                        <a:t>개발 상세 내역</a:t>
                      </a:r>
                      <a:r>
                        <a:rPr lang="en-US" altLang="ko-KR" sz="1000" dirty="0"/>
                        <a:t>] </a:t>
                      </a:r>
                    </a:p>
                    <a:p>
                      <a:pPr marL="0" marR="0" lvl="0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0" marR="0" lvl="0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0" marR="0" lvl="0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0" marR="0" lvl="0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0" marR="0" lvl="0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0" marR="0" lvl="0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0" marR="0" lvl="0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0" marR="0" lvl="0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228600" marR="0" lvl="0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dirty="0"/>
                    </a:p>
                  </a:txBody>
                  <a:tcPr marT="144000" marB="144000" anchor="ctr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000" b="0" dirty="0"/>
                        <a:t>M.C.B</a:t>
                      </a:r>
                    </a:p>
                    <a:p>
                      <a:pPr marL="0" lvl="0" indent="0" algn="ctr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000" b="0" dirty="0"/>
                        <a:t>TPE Team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400320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AF4F01A7-0361-C375-3128-F29FE3475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507793"/>
              </p:ext>
            </p:extLst>
          </p:nvPr>
        </p:nvGraphicFramePr>
        <p:xfrm>
          <a:off x="2146144" y="4071261"/>
          <a:ext cx="6640086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9956">
                  <a:extLst>
                    <a:ext uri="{9D8B030D-6E8A-4147-A177-3AD203B41FA5}">
                      <a16:colId xmlns:a16="http://schemas.microsoft.com/office/drawing/2014/main" val="854359408"/>
                    </a:ext>
                  </a:extLst>
                </a:gridCol>
                <a:gridCol w="5700130">
                  <a:extLst>
                    <a:ext uri="{9D8B030D-6E8A-4147-A177-3AD203B41FA5}">
                      <a16:colId xmlns:a16="http://schemas.microsoft.com/office/drawing/2014/main" val="1280578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+mn-lt"/>
                        </a:rPr>
                        <a:t>KAPOS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2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>
                        <a:latin typeface="+mn-lt"/>
                      </a:endParaRPr>
                    </a:p>
                    <a:p>
                      <a:pPr marL="0" marR="0" lvl="0" indent="0" algn="l" defTabSz="802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lt"/>
                        </a:rPr>
                        <a:t>로컬에서 정상동작하는 코드가 </a:t>
                      </a:r>
                      <a:r>
                        <a:rPr lang="en-US" altLang="ko-KR" sz="900" dirty="0">
                          <a:latin typeface="+mn-lt"/>
                        </a:rPr>
                        <a:t>AWX</a:t>
                      </a:r>
                      <a:r>
                        <a:rPr lang="ko-KR" altLang="en-US" sz="900" dirty="0">
                          <a:latin typeface="+mn-lt"/>
                        </a:rPr>
                        <a:t>에서는 아무동작도 하지음</a:t>
                      </a:r>
                      <a:endParaRPr lang="en-US" altLang="ko-KR" sz="900" dirty="0">
                        <a:latin typeface="+mn-lt"/>
                      </a:endParaRPr>
                    </a:p>
                    <a:p>
                      <a:pPr marL="0" marR="0" lvl="0" indent="0" algn="l" defTabSz="802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lt"/>
                        </a:rPr>
                        <a:t>알수없는 오류로 </a:t>
                      </a:r>
                      <a:r>
                        <a:rPr lang="en-US" altLang="ko-KR" sz="900" dirty="0">
                          <a:latin typeface="+mn-lt"/>
                        </a:rPr>
                        <a:t>AWX</a:t>
                      </a:r>
                      <a:r>
                        <a:rPr lang="ko-KR" altLang="en-US" sz="900" dirty="0">
                          <a:latin typeface="+mn-lt"/>
                        </a:rPr>
                        <a:t>에 </a:t>
                      </a:r>
                      <a:r>
                        <a:rPr lang="en-US" altLang="ko-KR" sz="900" dirty="0">
                          <a:latin typeface="+mn-lt"/>
                        </a:rPr>
                        <a:t>Job</a:t>
                      </a:r>
                      <a:r>
                        <a:rPr lang="ko-KR" altLang="en-US" sz="900" dirty="0">
                          <a:latin typeface="+mn-lt"/>
                        </a:rPr>
                        <a:t>등록 시 </a:t>
                      </a:r>
                      <a:r>
                        <a:rPr lang="en-US" altLang="ko-KR" sz="900" dirty="0">
                          <a:latin typeface="+mn-lt"/>
                        </a:rPr>
                        <a:t>SSIS</a:t>
                      </a:r>
                      <a:r>
                        <a:rPr lang="ko-KR" altLang="en-US" sz="900" dirty="0">
                          <a:latin typeface="+mn-lt"/>
                        </a:rPr>
                        <a:t>파일의 </a:t>
                      </a:r>
                      <a:r>
                        <a:rPr lang="en-US" altLang="ko-KR" sz="900" dirty="0">
                          <a:latin typeface="+mn-lt"/>
                        </a:rPr>
                        <a:t>code</a:t>
                      </a:r>
                      <a:r>
                        <a:rPr lang="ko-KR" altLang="en-US" sz="900" dirty="0">
                          <a:latin typeface="+mn-lt"/>
                        </a:rPr>
                        <a:t>가 사라진 것으로 예상</a:t>
                      </a:r>
                      <a:endParaRPr lang="en-US" altLang="ko-KR" sz="900" dirty="0">
                        <a:latin typeface="+mn-lt"/>
                      </a:endParaRPr>
                    </a:p>
                    <a:p>
                      <a:pPr marL="0" marR="0" lvl="0" indent="0" algn="l" defTabSz="802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895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+mn-lt"/>
                        </a:rPr>
                        <a:t>IRIS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02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>
                        <a:latin typeface="+mn-lt"/>
                      </a:endParaRPr>
                    </a:p>
                    <a:p>
                      <a:pPr marL="0" marR="0" lvl="0" indent="0" algn="l" defTabSz="802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+mn-lt"/>
                        </a:rPr>
                        <a:t>09:00 </a:t>
                      </a:r>
                      <a:r>
                        <a:rPr lang="ko-KR" altLang="en-US" sz="900" dirty="0">
                          <a:latin typeface="+mn-lt"/>
                        </a:rPr>
                        <a:t>이슈 해결 노력중 → </a:t>
                      </a:r>
                      <a:r>
                        <a:rPr lang="en-US" altLang="ko-KR" sz="900" dirty="0">
                          <a:latin typeface="+mn-lt"/>
                        </a:rPr>
                        <a:t>AWX</a:t>
                      </a:r>
                      <a:r>
                        <a:rPr lang="ko-KR" altLang="en-US" sz="900" dirty="0">
                          <a:latin typeface="+mn-lt"/>
                        </a:rPr>
                        <a:t>환경에서 실행해야 이슈발생여부를 알수있다보니 상당시간소요</a:t>
                      </a:r>
                      <a:r>
                        <a:rPr lang="en-US" altLang="ko-KR" sz="900" dirty="0">
                          <a:latin typeface="+mn-lt"/>
                        </a:rPr>
                        <a:t> </a:t>
                      </a:r>
                      <a:r>
                        <a:rPr lang="ko-KR" altLang="en-US" sz="900" dirty="0">
                          <a:latin typeface="+mn-lt"/>
                        </a:rPr>
                        <a:t>발생</a:t>
                      </a:r>
                      <a:endParaRPr lang="en-US" altLang="ko-KR" sz="900" dirty="0">
                        <a:latin typeface="+mn-lt"/>
                      </a:endParaRPr>
                    </a:p>
                    <a:p>
                      <a:pPr marL="0" marR="0" lvl="0" indent="0" algn="l" defTabSz="802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405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+mn-lt"/>
                        </a:rPr>
                        <a:t>IMDL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900" dirty="0">
                        <a:latin typeface="+mn-lt"/>
                      </a:endParaRPr>
                    </a:p>
                    <a:p>
                      <a:pPr algn="l"/>
                      <a:r>
                        <a:rPr lang="en-US" altLang="ko-KR" sz="900" dirty="0">
                          <a:latin typeface="+mn-lt"/>
                        </a:rPr>
                        <a:t>Step1 </a:t>
                      </a:r>
                      <a:r>
                        <a:rPr lang="ko-KR" altLang="en-US" sz="900" dirty="0">
                          <a:latin typeface="+mn-lt"/>
                        </a:rPr>
                        <a:t>데이터적재여부 확인완료</a:t>
                      </a:r>
                      <a:r>
                        <a:rPr lang="en-US" altLang="ko-KR" sz="900" dirty="0">
                          <a:latin typeface="+mn-lt"/>
                        </a:rPr>
                        <a:t>, step2</a:t>
                      </a:r>
                      <a:r>
                        <a:rPr lang="ko-KR" altLang="en-US" sz="900" dirty="0">
                          <a:latin typeface="+mn-lt"/>
                        </a:rPr>
                        <a:t>는 </a:t>
                      </a:r>
                      <a:r>
                        <a:rPr lang="en-US" altLang="ko-KR" sz="900" dirty="0">
                          <a:latin typeface="+mn-lt"/>
                        </a:rPr>
                        <a:t>isms</a:t>
                      </a:r>
                      <a:r>
                        <a:rPr lang="ko-KR" altLang="en-US" sz="900" dirty="0">
                          <a:latin typeface="+mn-lt"/>
                        </a:rPr>
                        <a:t>서버 접속불가 이슈로 최근수정한 </a:t>
                      </a:r>
                      <a:r>
                        <a:rPr lang="en-US" altLang="ko-KR" sz="900" dirty="0" err="1">
                          <a:latin typeface="+mn-lt"/>
                        </a:rPr>
                        <a:t>ssis</a:t>
                      </a:r>
                      <a:r>
                        <a:rPr lang="ko-KR" altLang="en-US" sz="900" dirty="0">
                          <a:latin typeface="+mn-lt"/>
                        </a:rPr>
                        <a:t>로 테스트 진행 못함</a:t>
                      </a:r>
                      <a:endParaRPr lang="en-US" altLang="ko-KR" sz="900" dirty="0">
                        <a:latin typeface="+mn-lt"/>
                      </a:endParaRPr>
                    </a:p>
                    <a:p>
                      <a:pPr algn="l"/>
                      <a:endParaRPr lang="en-US" sz="9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577243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757686-D4A0-41C3-A4FB-60EAD9FF73AC}"/>
              </a:ext>
            </a:extLst>
          </p:cNvPr>
          <p:cNvSpPr/>
          <p:nvPr/>
        </p:nvSpPr>
        <p:spPr>
          <a:xfrm>
            <a:off x="2752436" y="2570899"/>
            <a:ext cx="812800" cy="74814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ysClr val="windowText" lastClr="000000"/>
                </a:solidFill>
              </a:rPr>
              <a:t>SSIS package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개발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9209E8-697D-CAF4-4070-32FDF9D035AB}"/>
              </a:ext>
            </a:extLst>
          </p:cNvPr>
          <p:cNvSpPr/>
          <p:nvPr/>
        </p:nvSpPr>
        <p:spPr>
          <a:xfrm>
            <a:off x="3901786" y="2570899"/>
            <a:ext cx="812800" cy="74814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ysClr val="windowText" lastClr="000000"/>
                </a:solidFill>
              </a:rPr>
              <a:t>Upload </a:t>
            </a:r>
          </a:p>
          <a:p>
            <a:pPr algn="ctr"/>
            <a:r>
              <a:rPr lang="ko-KR" altLang="en-US" sz="1050" dirty="0">
                <a:solidFill>
                  <a:sysClr val="windowText" lastClr="000000"/>
                </a:solidFill>
              </a:rPr>
              <a:t>요청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9305493-0B89-D8F8-8A16-2B484F2D19F7}"/>
              </a:ext>
            </a:extLst>
          </p:cNvPr>
          <p:cNvSpPr/>
          <p:nvPr/>
        </p:nvSpPr>
        <p:spPr>
          <a:xfrm>
            <a:off x="5051136" y="2570899"/>
            <a:ext cx="812800" cy="748145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ysClr val="windowText" lastClr="000000"/>
                </a:solidFill>
              </a:rPr>
              <a:t>AWX</a:t>
            </a:r>
          </a:p>
          <a:p>
            <a:pPr algn="ctr"/>
            <a:r>
              <a:rPr lang="ko-KR" altLang="en-US" sz="1050" dirty="0">
                <a:solidFill>
                  <a:sysClr val="windowText" lastClr="000000"/>
                </a:solidFill>
              </a:rPr>
              <a:t>등록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3495471-D035-B6F7-A4AC-3A05D0798F89}"/>
              </a:ext>
            </a:extLst>
          </p:cNvPr>
          <p:cNvSpPr/>
          <p:nvPr/>
        </p:nvSpPr>
        <p:spPr>
          <a:xfrm>
            <a:off x="6200486" y="2570899"/>
            <a:ext cx="812800" cy="74814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ysClr val="windowText" lastClr="000000"/>
                </a:solidFill>
              </a:rPr>
              <a:t>AWX</a:t>
            </a:r>
          </a:p>
          <a:p>
            <a:pPr algn="ctr"/>
            <a:r>
              <a:rPr lang="ko-KR" altLang="en-US" sz="1050" dirty="0">
                <a:solidFill>
                  <a:sysClr val="windowText" lastClr="000000"/>
                </a:solidFill>
              </a:rPr>
              <a:t>테스트 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54BC7E8-5B1D-7B24-31ED-A47F7C4C5873}"/>
              </a:ext>
            </a:extLst>
          </p:cNvPr>
          <p:cNvSpPr/>
          <p:nvPr/>
        </p:nvSpPr>
        <p:spPr>
          <a:xfrm>
            <a:off x="7349835" y="2570899"/>
            <a:ext cx="812800" cy="74814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Error</a:t>
            </a:r>
          </a:p>
          <a:p>
            <a:pPr algn="ctr"/>
            <a:r>
              <a:rPr lang="ko-KR" altLang="en-US" sz="1050" dirty="0">
                <a:solidFill>
                  <a:sysClr val="windowText" lastClr="000000"/>
                </a:solidFill>
              </a:rPr>
              <a:t>확인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24D8EA9-61B0-43FD-D809-222C8D42AE8C}"/>
              </a:ext>
            </a:extLst>
          </p:cNvPr>
          <p:cNvSpPr/>
          <p:nvPr/>
        </p:nvSpPr>
        <p:spPr>
          <a:xfrm>
            <a:off x="4767406" y="2861844"/>
            <a:ext cx="230909" cy="16625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C267FD1-731D-4FC9-A49B-14313411BE0E}"/>
              </a:ext>
            </a:extLst>
          </p:cNvPr>
          <p:cNvSpPr/>
          <p:nvPr/>
        </p:nvSpPr>
        <p:spPr>
          <a:xfrm>
            <a:off x="5916756" y="2861844"/>
            <a:ext cx="230909" cy="16625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FBD07C7-2C70-B8C3-E34C-6F95F5DB7134}"/>
              </a:ext>
            </a:extLst>
          </p:cNvPr>
          <p:cNvSpPr/>
          <p:nvPr/>
        </p:nvSpPr>
        <p:spPr>
          <a:xfrm>
            <a:off x="7066106" y="2861844"/>
            <a:ext cx="230909" cy="16625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9F8F922-95E4-FD45-63A9-54E3E226832B}"/>
              </a:ext>
            </a:extLst>
          </p:cNvPr>
          <p:cNvSpPr/>
          <p:nvPr/>
        </p:nvSpPr>
        <p:spPr>
          <a:xfrm>
            <a:off x="3618056" y="2861844"/>
            <a:ext cx="230909" cy="16625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14CD4A-F0B5-3615-6056-B0FE75DF205F}"/>
              </a:ext>
            </a:extLst>
          </p:cNvPr>
          <p:cNvSpPr/>
          <p:nvPr/>
        </p:nvSpPr>
        <p:spPr>
          <a:xfrm>
            <a:off x="3116117" y="3511758"/>
            <a:ext cx="4701309" cy="9107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458C49C-28CD-3B36-3327-278EF688FA70}"/>
              </a:ext>
            </a:extLst>
          </p:cNvPr>
          <p:cNvSpPr/>
          <p:nvPr/>
        </p:nvSpPr>
        <p:spPr>
          <a:xfrm rot="16200000">
            <a:off x="3043382" y="3394509"/>
            <a:ext cx="230909" cy="166254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6B60E3-0F86-0F7A-460F-610389108E30}"/>
              </a:ext>
            </a:extLst>
          </p:cNvPr>
          <p:cNvSpPr/>
          <p:nvPr/>
        </p:nvSpPr>
        <p:spPr>
          <a:xfrm rot="5400000" flipH="1">
            <a:off x="7686315" y="3440744"/>
            <a:ext cx="230910" cy="9107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7EB75-16A2-995E-7574-6205BD108193}"/>
              </a:ext>
            </a:extLst>
          </p:cNvPr>
          <p:cNvSpPr txBox="1"/>
          <p:nvPr/>
        </p:nvSpPr>
        <p:spPr>
          <a:xfrm>
            <a:off x="2752436" y="2335109"/>
            <a:ext cx="812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M.C.B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29603F-4AE3-67BA-B538-303513CE4994}"/>
              </a:ext>
            </a:extLst>
          </p:cNvPr>
          <p:cNvSpPr txBox="1"/>
          <p:nvPr/>
        </p:nvSpPr>
        <p:spPr>
          <a:xfrm>
            <a:off x="3901786" y="2335109"/>
            <a:ext cx="812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M.C.B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C4CF84-44BC-2E16-58C0-81A624923389}"/>
              </a:ext>
            </a:extLst>
          </p:cNvPr>
          <p:cNvSpPr txBox="1"/>
          <p:nvPr/>
        </p:nvSpPr>
        <p:spPr>
          <a:xfrm>
            <a:off x="5060371" y="2335109"/>
            <a:ext cx="812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TPE Team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3E53FE-3900-52FA-DDB3-625C961ED46F}"/>
              </a:ext>
            </a:extLst>
          </p:cNvPr>
          <p:cNvSpPr txBox="1"/>
          <p:nvPr/>
        </p:nvSpPr>
        <p:spPr>
          <a:xfrm>
            <a:off x="6205103" y="2335109"/>
            <a:ext cx="812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M.C.B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75CA59-B759-54A1-49C1-0BFF89F9F519}"/>
              </a:ext>
            </a:extLst>
          </p:cNvPr>
          <p:cNvSpPr txBox="1"/>
          <p:nvPr/>
        </p:nvSpPr>
        <p:spPr>
          <a:xfrm>
            <a:off x="7368306" y="2335109"/>
            <a:ext cx="812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M.C.B</a:t>
            </a:r>
          </a:p>
        </p:txBody>
      </p:sp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A46E2EF3-09A3-CB87-4497-C3B4F13D72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473009"/>
              </p:ext>
            </p:extLst>
          </p:nvPr>
        </p:nvGraphicFramePr>
        <p:xfrm>
          <a:off x="9623425" y="48479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2" imgW="914400" imgH="771525" progId="Excel.Sheet.12">
                  <p:embed/>
                </p:oleObj>
              </mc:Choice>
              <mc:Fallback>
                <p:oleObj name="Worksheet" showAsIcon="1" r:id="rId2" imgW="914400" imgH="771525" progId="Excel.Sheet.12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A46E2EF3-09A3-CB87-4497-C3B4F13D72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623425" y="48479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0361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테이블, 앉아있는, 음식, 나이프이(가) 표시된 사진&#10;&#10;자동 생성된 설명">
            <a:extLst>
              <a:ext uri="{FF2B5EF4-FFF2-40B4-BE49-F238E27FC236}">
                <a16:creationId xmlns:a16="http://schemas.microsoft.com/office/drawing/2014/main" id="{2F231B0C-38AB-4B8D-8ADD-3D23112AE2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8" r="23921"/>
          <a:stretch/>
        </p:blipFill>
        <p:spPr>
          <a:xfrm>
            <a:off x="795872" y="1908423"/>
            <a:ext cx="3542716" cy="346640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sp>
        <p:nvSpPr>
          <p:cNvPr id="21" name="Rectangle 34">
            <a:extLst>
              <a:ext uri="{FF2B5EF4-FFF2-40B4-BE49-F238E27FC236}">
                <a16:creationId xmlns:a16="http://schemas.microsoft.com/office/drawing/2014/main" id="{85A2DDA0-CF57-4769-ABD0-A8AB82724585}"/>
              </a:ext>
            </a:extLst>
          </p:cNvPr>
          <p:cNvSpPr/>
          <p:nvPr/>
        </p:nvSpPr>
        <p:spPr bwMode="auto">
          <a:xfrm>
            <a:off x="5360208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prstClr val="white"/>
              </a:solidFill>
              <a:cs typeface="Segoe UI" pitchFamily="34" charset="0"/>
            </a:endParaRPr>
          </a:p>
        </p:txBody>
      </p:sp>
      <p:sp>
        <p:nvSpPr>
          <p:cNvPr id="23" name="Isosceles Triangle 37">
            <a:extLst>
              <a:ext uri="{FF2B5EF4-FFF2-40B4-BE49-F238E27FC236}">
                <a16:creationId xmlns:a16="http://schemas.microsoft.com/office/drawing/2014/main" id="{6178B1D7-7332-47B6-8BDE-5776BAE05BFE}"/>
              </a:ext>
            </a:extLst>
          </p:cNvPr>
          <p:cNvSpPr/>
          <p:nvPr/>
        </p:nvSpPr>
        <p:spPr>
          <a:xfrm rot="5400000">
            <a:off x="5323822" y="217458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25" name="Rectangle 35">
            <a:extLst>
              <a:ext uri="{FF2B5EF4-FFF2-40B4-BE49-F238E27FC236}">
                <a16:creationId xmlns:a16="http://schemas.microsoft.com/office/drawing/2014/main" id="{AB799239-F738-4623-A924-48C6617AEF9A}"/>
              </a:ext>
            </a:extLst>
          </p:cNvPr>
          <p:cNvSpPr/>
          <p:nvPr/>
        </p:nvSpPr>
        <p:spPr bwMode="auto">
          <a:xfrm>
            <a:off x="4621310" y="1908423"/>
            <a:ext cx="738899" cy="596536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27" name="Rectangle 34">
            <a:extLst>
              <a:ext uri="{FF2B5EF4-FFF2-40B4-BE49-F238E27FC236}">
                <a16:creationId xmlns:a16="http://schemas.microsoft.com/office/drawing/2014/main" id="{4C91DE74-A0D1-452B-B019-6F1E331E200E}"/>
              </a:ext>
            </a:extLst>
          </p:cNvPr>
          <p:cNvSpPr/>
          <p:nvPr/>
        </p:nvSpPr>
        <p:spPr bwMode="auto">
          <a:xfrm>
            <a:off x="5360207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29" name="Isosceles Triangle 37">
            <a:extLst>
              <a:ext uri="{FF2B5EF4-FFF2-40B4-BE49-F238E27FC236}">
                <a16:creationId xmlns:a16="http://schemas.microsoft.com/office/drawing/2014/main" id="{FFFE617B-88A5-4674-A7A9-052465CB811D}"/>
              </a:ext>
            </a:extLst>
          </p:cNvPr>
          <p:cNvSpPr/>
          <p:nvPr/>
        </p:nvSpPr>
        <p:spPr>
          <a:xfrm rot="5400000">
            <a:off x="5323822" y="2894667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31" name="Rectangle 35">
            <a:extLst>
              <a:ext uri="{FF2B5EF4-FFF2-40B4-BE49-F238E27FC236}">
                <a16:creationId xmlns:a16="http://schemas.microsoft.com/office/drawing/2014/main" id="{61ABAA9F-006D-4AED-A811-8A472FC2DAE7}"/>
              </a:ext>
            </a:extLst>
          </p:cNvPr>
          <p:cNvSpPr/>
          <p:nvPr/>
        </p:nvSpPr>
        <p:spPr bwMode="auto">
          <a:xfrm>
            <a:off x="4621310" y="2628503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A496AF61-6E7F-4B6E-AB96-A39EAAB4AB35}"/>
              </a:ext>
            </a:extLst>
          </p:cNvPr>
          <p:cNvSpPr/>
          <p:nvPr/>
        </p:nvSpPr>
        <p:spPr bwMode="auto">
          <a:xfrm>
            <a:off x="5346699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36" name="Isosceles Triangle 37">
            <a:extLst>
              <a:ext uri="{FF2B5EF4-FFF2-40B4-BE49-F238E27FC236}">
                <a16:creationId xmlns:a16="http://schemas.microsoft.com/office/drawing/2014/main" id="{F7EFE787-2099-4A06-A7D7-E65102302AAA}"/>
              </a:ext>
            </a:extLst>
          </p:cNvPr>
          <p:cNvSpPr/>
          <p:nvPr/>
        </p:nvSpPr>
        <p:spPr>
          <a:xfrm rot="5400000">
            <a:off x="5310313" y="361474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38" name="Rectangle 35">
            <a:extLst>
              <a:ext uri="{FF2B5EF4-FFF2-40B4-BE49-F238E27FC236}">
                <a16:creationId xmlns:a16="http://schemas.microsoft.com/office/drawing/2014/main" id="{D00507B3-A5DA-4495-AAF7-F3F348059AB3}"/>
              </a:ext>
            </a:extLst>
          </p:cNvPr>
          <p:cNvSpPr/>
          <p:nvPr/>
        </p:nvSpPr>
        <p:spPr bwMode="auto">
          <a:xfrm>
            <a:off x="4607801" y="3348582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39" name="Rectangle 35">
            <a:extLst>
              <a:ext uri="{FF2B5EF4-FFF2-40B4-BE49-F238E27FC236}">
                <a16:creationId xmlns:a16="http://schemas.microsoft.com/office/drawing/2014/main" id="{857DC143-6986-4630-8CC4-ED724FC98BD1}"/>
              </a:ext>
            </a:extLst>
          </p:cNvPr>
          <p:cNvSpPr/>
          <p:nvPr/>
        </p:nvSpPr>
        <p:spPr bwMode="auto">
          <a:xfrm>
            <a:off x="4607801" y="4063440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40" name="Rectangle 35">
            <a:extLst>
              <a:ext uri="{FF2B5EF4-FFF2-40B4-BE49-F238E27FC236}">
                <a16:creationId xmlns:a16="http://schemas.microsoft.com/office/drawing/2014/main" id="{A8469D3A-5318-4E73-98A7-ECB0CE8B8E90}"/>
              </a:ext>
            </a:extLst>
          </p:cNvPr>
          <p:cNvSpPr/>
          <p:nvPr/>
        </p:nvSpPr>
        <p:spPr bwMode="auto">
          <a:xfrm>
            <a:off x="4607800" y="4778297"/>
            <a:ext cx="738899" cy="59653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41" name="Rectangle 34">
            <a:extLst>
              <a:ext uri="{FF2B5EF4-FFF2-40B4-BE49-F238E27FC236}">
                <a16:creationId xmlns:a16="http://schemas.microsoft.com/office/drawing/2014/main" id="{E8231B3B-4A6E-495A-9CC1-AFBE7B3FF2F6}"/>
              </a:ext>
            </a:extLst>
          </p:cNvPr>
          <p:cNvSpPr/>
          <p:nvPr/>
        </p:nvSpPr>
        <p:spPr bwMode="auto">
          <a:xfrm>
            <a:off x="5346699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42" name="Rectangle 34">
            <a:extLst>
              <a:ext uri="{FF2B5EF4-FFF2-40B4-BE49-F238E27FC236}">
                <a16:creationId xmlns:a16="http://schemas.microsoft.com/office/drawing/2014/main" id="{CBCFB693-65C9-4479-A39D-278D9B24A507}"/>
              </a:ext>
            </a:extLst>
          </p:cNvPr>
          <p:cNvSpPr/>
          <p:nvPr/>
        </p:nvSpPr>
        <p:spPr bwMode="auto">
          <a:xfrm>
            <a:off x="5346698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 dirty="0">
                <a:solidFill>
                  <a:srgbClr val="FFFF00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43" name="Isosceles Triangle 37">
            <a:extLst>
              <a:ext uri="{FF2B5EF4-FFF2-40B4-BE49-F238E27FC236}">
                <a16:creationId xmlns:a16="http://schemas.microsoft.com/office/drawing/2014/main" id="{8D524ADF-7291-40EC-A706-1C8FC46948E6}"/>
              </a:ext>
            </a:extLst>
          </p:cNvPr>
          <p:cNvSpPr/>
          <p:nvPr/>
        </p:nvSpPr>
        <p:spPr>
          <a:xfrm rot="5400000">
            <a:off x="5310313" y="4329603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44" name="Isosceles Triangle 37">
            <a:extLst>
              <a:ext uri="{FF2B5EF4-FFF2-40B4-BE49-F238E27FC236}">
                <a16:creationId xmlns:a16="http://schemas.microsoft.com/office/drawing/2014/main" id="{F9E49F8D-E6F7-4B5E-81D5-9E82D520D220}"/>
              </a:ext>
            </a:extLst>
          </p:cNvPr>
          <p:cNvSpPr/>
          <p:nvPr/>
        </p:nvSpPr>
        <p:spPr>
          <a:xfrm rot="5400000">
            <a:off x="5310312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01510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6">
            <a:extLst>
              <a:ext uri="{FF2B5EF4-FFF2-40B4-BE49-F238E27FC236}">
                <a16:creationId xmlns:a16="http://schemas.microsoft.com/office/drawing/2014/main" id="{3078499C-8E87-43BA-83B3-969D5CF57D3D}"/>
              </a:ext>
            </a:extLst>
          </p:cNvPr>
          <p:cNvSpPr txBox="1"/>
          <p:nvPr/>
        </p:nvSpPr>
        <p:spPr>
          <a:xfrm>
            <a:off x="25698" y="165373"/>
            <a:ext cx="2879074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600" b="1" kern="0" dirty="0">
                <a:cs typeface="Segoe UI" pitchFamily="34" charset="0"/>
              </a:rPr>
              <a:t>Additional Communication</a:t>
            </a: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1863627A-98FE-444D-ACE3-6B74CABCB529}"/>
              </a:ext>
            </a:extLst>
          </p:cNvPr>
          <p:cNvSpPr txBox="1"/>
          <p:nvPr/>
        </p:nvSpPr>
        <p:spPr>
          <a:xfrm>
            <a:off x="424736" y="541916"/>
            <a:ext cx="9045835" cy="2866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추가 논의 사항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64D3CA07-E6F6-45EA-8F9B-036040979A1F}"/>
              </a:ext>
            </a:extLst>
          </p:cNvPr>
          <p:cNvSpPr/>
          <p:nvPr/>
        </p:nvSpPr>
        <p:spPr>
          <a:xfrm rot="5400000">
            <a:off x="239961" y="616782"/>
            <a:ext cx="180975" cy="15601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8328271E-DCCA-9DA4-5D8D-95C32E78C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765298"/>
              </p:ext>
            </p:extLst>
          </p:nvPr>
        </p:nvGraphicFramePr>
        <p:xfrm>
          <a:off x="450156" y="828303"/>
          <a:ext cx="9865096" cy="808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893">
                  <a:extLst>
                    <a:ext uri="{9D8B030D-6E8A-4147-A177-3AD203B41FA5}">
                      <a16:colId xmlns:a16="http://schemas.microsoft.com/office/drawing/2014/main" val="2732977279"/>
                    </a:ext>
                  </a:extLst>
                </a:gridCol>
                <a:gridCol w="8197203">
                  <a:extLst>
                    <a:ext uri="{9D8B030D-6E8A-4147-A177-3AD203B41FA5}">
                      <a16:colId xmlns:a16="http://schemas.microsoft.com/office/drawing/2014/main" val="3408222916"/>
                    </a:ext>
                  </a:extLst>
                </a:gridCol>
              </a:tblGrid>
              <a:tr h="155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업무 내역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82344"/>
                  </a:ext>
                </a:extLst>
              </a:tr>
              <a:tr h="1613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lvl="0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endParaRPr lang="en-US" altLang="ko-KR" sz="1000" b="0" dirty="0"/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endParaRPr lang="en-US" altLang="ko-KR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842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390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CA9FA5-6620-4D34-AD9F-99AA352975A2}"/>
              </a:ext>
            </a:extLst>
          </p:cNvPr>
          <p:cNvSpPr txBox="1"/>
          <p:nvPr/>
        </p:nvSpPr>
        <p:spPr>
          <a:xfrm>
            <a:off x="393700" y="5004767"/>
            <a:ext cx="990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solidFill>
                  <a:srgbClr val="002060"/>
                </a:solidFill>
                <a:latin typeface="+mj-lt"/>
                <a:ea typeface="넥슨Lv1고딕 Bold" panose="00000800000000000000" pitchFamily="2" charset="-127"/>
              </a:rPr>
              <a:t>Thank you for your attention</a:t>
            </a:r>
            <a:endParaRPr lang="ko-KR" altLang="en-US" sz="2800" b="1">
              <a:solidFill>
                <a:srgbClr val="002060"/>
              </a:solidFill>
              <a:latin typeface="+mj-lt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945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4">
            <a:extLst>
              <a:ext uri="{FF2B5EF4-FFF2-40B4-BE49-F238E27FC236}">
                <a16:creationId xmlns:a16="http://schemas.microsoft.com/office/drawing/2014/main" id="{9C3C60EA-E202-4070-BF89-7ED7D0403436}"/>
              </a:ext>
            </a:extLst>
          </p:cNvPr>
          <p:cNvSpPr/>
          <p:nvPr/>
        </p:nvSpPr>
        <p:spPr bwMode="auto">
          <a:xfrm>
            <a:off x="5242219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prstClr val="white"/>
              </a:solidFill>
              <a:cs typeface="Segoe UI" pitchFamily="34" charset="0"/>
            </a:endParaRPr>
          </a:p>
        </p:txBody>
      </p:sp>
      <p:sp>
        <p:nvSpPr>
          <p:cNvPr id="6" name="Isosceles Triangle 37">
            <a:extLst>
              <a:ext uri="{FF2B5EF4-FFF2-40B4-BE49-F238E27FC236}">
                <a16:creationId xmlns:a16="http://schemas.microsoft.com/office/drawing/2014/main" id="{08D15935-7C42-46D2-8A60-D6505995A041}"/>
              </a:ext>
            </a:extLst>
          </p:cNvPr>
          <p:cNvSpPr/>
          <p:nvPr/>
        </p:nvSpPr>
        <p:spPr>
          <a:xfrm rot="5400000">
            <a:off x="5205833" y="217458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F6A32510-2435-4A75-AA32-BB54F09A3A47}"/>
              </a:ext>
            </a:extLst>
          </p:cNvPr>
          <p:cNvSpPr/>
          <p:nvPr/>
        </p:nvSpPr>
        <p:spPr bwMode="auto">
          <a:xfrm>
            <a:off x="4503321" y="1908423"/>
            <a:ext cx="738899" cy="596536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10" name="Rectangle 34">
            <a:extLst>
              <a:ext uri="{FF2B5EF4-FFF2-40B4-BE49-F238E27FC236}">
                <a16:creationId xmlns:a16="http://schemas.microsoft.com/office/drawing/2014/main" id="{581141BF-C9B4-4645-B0CD-B233DC8FACB4}"/>
              </a:ext>
            </a:extLst>
          </p:cNvPr>
          <p:cNvSpPr/>
          <p:nvPr/>
        </p:nvSpPr>
        <p:spPr bwMode="auto">
          <a:xfrm>
            <a:off x="5242218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12" name="Isosceles Triangle 37">
            <a:extLst>
              <a:ext uri="{FF2B5EF4-FFF2-40B4-BE49-F238E27FC236}">
                <a16:creationId xmlns:a16="http://schemas.microsoft.com/office/drawing/2014/main" id="{1DE5FA9B-6751-4492-A231-C520BE605EB9}"/>
              </a:ext>
            </a:extLst>
          </p:cNvPr>
          <p:cNvSpPr/>
          <p:nvPr/>
        </p:nvSpPr>
        <p:spPr>
          <a:xfrm rot="5400000">
            <a:off x="5205833" y="2894667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4" name="Rectangle 35">
            <a:extLst>
              <a:ext uri="{FF2B5EF4-FFF2-40B4-BE49-F238E27FC236}">
                <a16:creationId xmlns:a16="http://schemas.microsoft.com/office/drawing/2014/main" id="{E515B871-0F8F-421B-B38B-260D185E3448}"/>
              </a:ext>
            </a:extLst>
          </p:cNvPr>
          <p:cNvSpPr/>
          <p:nvPr/>
        </p:nvSpPr>
        <p:spPr bwMode="auto">
          <a:xfrm>
            <a:off x="4503321" y="2628503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16" name="Rectangle 34">
            <a:extLst>
              <a:ext uri="{FF2B5EF4-FFF2-40B4-BE49-F238E27FC236}">
                <a16:creationId xmlns:a16="http://schemas.microsoft.com/office/drawing/2014/main" id="{9D605B68-BEAA-466C-AC9B-9DA4108C9868}"/>
              </a:ext>
            </a:extLst>
          </p:cNvPr>
          <p:cNvSpPr/>
          <p:nvPr/>
        </p:nvSpPr>
        <p:spPr bwMode="auto">
          <a:xfrm>
            <a:off x="5228710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18" name="Isosceles Triangle 37">
            <a:extLst>
              <a:ext uri="{FF2B5EF4-FFF2-40B4-BE49-F238E27FC236}">
                <a16:creationId xmlns:a16="http://schemas.microsoft.com/office/drawing/2014/main" id="{2F8478F1-F163-4333-9A44-A5AA3A75AD4C}"/>
              </a:ext>
            </a:extLst>
          </p:cNvPr>
          <p:cNvSpPr/>
          <p:nvPr/>
        </p:nvSpPr>
        <p:spPr>
          <a:xfrm rot="5400000">
            <a:off x="5192324" y="361474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20" name="Rectangle 35">
            <a:extLst>
              <a:ext uri="{FF2B5EF4-FFF2-40B4-BE49-F238E27FC236}">
                <a16:creationId xmlns:a16="http://schemas.microsoft.com/office/drawing/2014/main" id="{9604B9A6-5919-45D2-9DA2-563C74EDED4D}"/>
              </a:ext>
            </a:extLst>
          </p:cNvPr>
          <p:cNvSpPr/>
          <p:nvPr/>
        </p:nvSpPr>
        <p:spPr bwMode="auto">
          <a:xfrm>
            <a:off x="4489812" y="3348582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22" name="Rectangle 35">
            <a:extLst>
              <a:ext uri="{FF2B5EF4-FFF2-40B4-BE49-F238E27FC236}">
                <a16:creationId xmlns:a16="http://schemas.microsoft.com/office/drawing/2014/main" id="{5916FE7F-26B1-42BB-8902-7F8223AE80D3}"/>
              </a:ext>
            </a:extLst>
          </p:cNvPr>
          <p:cNvSpPr/>
          <p:nvPr/>
        </p:nvSpPr>
        <p:spPr bwMode="auto">
          <a:xfrm>
            <a:off x="4489812" y="4063440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24" name="Rectangle 35">
            <a:extLst>
              <a:ext uri="{FF2B5EF4-FFF2-40B4-BE49-F238E27FC236}">
                <a16:creationId xmlns:a16="http://schemas.microsoft.com/office/drawing/2014/main" id="{39D0C48E-51C0-49D2-BA03-E7F1401D6036}"/>
              </a:ext>
            </a:extLst>
          </p:cNvPr>
          <p:cNvSpPr/>
          <p:nvPr/>
        </p:nvSpPr>
        <p:spPr bwMode="auto">
          <a:xfrm>
            <a:off x="4489811" y="4778297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26" name="Rectangle 34">
            <a:extLst>
              <a:ext uri="{FF2B5EF4-FFF2-40B4-BE49-F238E27FC236}">
                <a16:creationId xmlns:a16="http://schemas.microsoft.com/office/drawing/2014/main" id="{71CEC1F5-998B-4B0C-A6B1-E79086DF52E0}"/>
              </a:ext>
            </a:extLst>
          </p:cNvPr>
          <p:cNvSpPr/>
          <p:nvPr/>
        </p:nvSpPr>
        <p:spPr bwMode="auto">
          <a:xfrm>
            <a:off x="5228710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28" name="Rectangle 34">
            <a:extLst>
              <a:ext uri="{FF2B5EF4-FFF2-40B4-BE49-F238E27FC236}">
                <a16:creationId xmlns:a16="http://schemas.microsoft.com/office/drawing/2014/main" id="{C38B1782-4286-47D2-BFA7-FD2938FC1105}"/>
              </a:ext>
            </a:extLst>
          </p:cNvPr>
          <p:cNvSpPr/>
          <p:nvPr/>
        </p:nvSpPr>
        <p:spPr bwMode="auto">
          <a:xfrm>
            <a:off x="5228709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30" name="Isosceles Triangle 37">
            <a:extLst>
              <a:ext uri="{FF2B5EF4-FFF2-40B4-BE49-F238E27FC236}">
                <a16:creationId xmlns:a16="http://schemas.microsoft.com/office/drawing/2014/main" id="{82E890E8-D68C-48E8-9DDD-90DB8869D784}"/>
              </a:ext>
            </a:extLst>
          </p:cNvPr>
          <p:cNvSpPr/>
          <p:nvPr/>
        </p:nvSpPr>
        <p:spPr>
          <a:xfrm rot="5400000">
            <a:off x="5192324" y="4329603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32" name="Isosceles Triangle 37">
            <a:extLst>
              <a:ext uri="{FF2B5EF4-FFF2-40B4-BE49-F238E27FC236}">
                <a16:creationId xmlns:a16="http://schemas.microsoft.com/office/drawing/2014/main" id="{A1698EE4-19A2-4261-A1E0-09124B0F034E}"/>
              </a:ext>
            </a:extLst>
          </p:cNvPr>
          <p:cNvSpPr/>
          <p:nvPr/>
        </p:nvSpPr>
        <p:spPr>
          <a:xfrm rot="5400000">
            <a:off x="5192323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936828-D81C-16B7-5CE9-7742606222C3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8" y="1908423"/>
            <a:ext cx="3492000" cy="34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73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sp>
        <p:nvSpPr>
          <p:cNvPr id="3" name="Rectangle 34">
            <a:extLst>
              <a:ext uri="{FF2B5EF4-FFF2-40B4-BE49-F238E27FC236}">
                <a16:creationId xmlns:a16="http://schemas.microsoft.com/office/drawing/2014/main" id="{37ADE9A2-8C40-70AA-E131-B0452F8E1203}"/>
              </a:ext>
            </a:extLst>
          </p:cNvPr>
          <p:cNvSpPr/>
          <p:nvPr/>
        </p:nvSpPr>
        <p:spPr bwMode="auto">
          <a:xfrm>
            <a:off x="5242219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rgbClr val="FFFF00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srgbClr val="FFFF00"/>
              </a:solidFill>
              <a:cs typeface="Segoe UI" pitchFamily="34" charset="0"/>
            </a:endParaRPr>
          </a:p>
        </p:txBody>
      </p:sp>
      <p:sp>
        <p:nvSpPr>
          <p:cNvPr id="4" name="Isosceles Triangle 37">
            <a:extLst>
              <a:ext uri="{FF2B5EF4-FFF2-40B4-BE49-F238E27FC236}">
                <a16:creationId xmlns:a16="http://schemas.microsoft.com/office/drawing/2014/main" id="{071B2898-A62A-2043-393F-38CEE91057B9}"/>
              </a:ext>
            </a:extLst>
          </p:cNvPr>
          <p:cNvSpPr/>
          <p:nvPr/>
        </p:nvSpPr>
        <p:spPr>
          <a:xfrm rot="5400000">
            <a:off x="5205833" y="2174586"/>
            <a:ext cx="136982" cy="64209"/>
          </a:xfrm>
          <a:prstGeom prst="triangle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7F7285F7-29CF-E7FC-4952-2A7B05E9FA44}"/>
              </a:ext>
            </a:extLst>
          </p:cNvPr>
          <p:cNvSpPr/>
          <p:nvPr/>
        </p:nvSpPr>
        <p:spPr bwMode="auto">
          <a:xfrm>
            <a:off x="4503321" y="1908423"/>
            <a:ext cx="738899" cy="596536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6247E15B-F2F1-FBF8-0AEB-1E6C3BB4BF55}"/>
              </a:ext>
            </a:extLst>
          </p:cNvPr>
          <p:cNvSpPr/>
          <p:nvPr/>
        </p:nvSpPr>
        <p:spPr bwMode="auto">
          <a:xfrm>
            <a:off x="5242218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7" name="Isosceles Triangle 37">
            <a:extLst>
              <a:ext uri="{FF2B5EF4-FFF2-40B4-BE49-F238E27FC236}">
                <a16:creationId xmlns:a16="http://schemas.microsoft.com/office/drawing/2014/main" id="{A3A60FCE-767B-FCD8-7ADB-F5DE2B015015}"/>
              </a:ext>
            </a:extLst>
          </p:cNvPr>
          <p:cNvSpPr/>
          <p:nvPr/>
        </p:nvSpPr>
        <p:spPr>
          <a:xfrm rot="5400000">
            <a:off x="5205833" y="2894667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F8133F39-56D5-5F59-3A94-E45ECB1DBBE9}"/>
              </a:ext>
            </a:extLst>
          </p:cNvPr>
          <p:cNvSpPr/>
          <p:nvPr/>
        </p:nvSpPr>
        <p:spPr bwMode="auto">
          <a:xfrm>
            <a:off x="4503321" y="2628503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9" name="Rectangle 34">
            <a:extLst>
              <a:ext uri="{FF2B5EF4-FFF2-40B4-BE49-F238E27FC236}">
                <a16:creationId xmlns:a16="http://schemas.microsoft.com/office/drawing/2014/main" id="{5F68D4FD-5FC5-458D-EA23-4EE7762E4642}"/>
              </a:ext>
            </a:extLst>
          </p:cNvPr>
          <p:cNvSpPr/>
          <p:nvPr/>
        </p:nvSpPr>
        <p:spPr bwMode="auto">
          <a:xfrm>
            <a:off x="5228710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10" name="Isosceles Triangle 37">
            <a:extLst>
              <a:ext uri="{FF2B5EF4-FFF2-40B4-BE49-F238E27FC236}">
                <a16:creationId xmlns:a16="http://schemas.microsoft.com/office/drawing/2014/main" id="{BF8BD447-5D1B-E175-3207-B4A022E099E4}"/>
              </a:ext>
            </a:extLst>
          </p:cNvPr>
          <p:cNvSpPr/>
          <p:nvPr/>
        </p:nvSpPr>
        <p:spPr>
          <a:xfrm rot="5400000">
            <a:off x="5192324" y="361474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1" name="Rectangle 35">
            <a:extLst>
              <a:ext uri="{FF2B5EF4-FFF2-40B4-BE49-F238E27FC236}">
                <a16:creationId xmlns:a16="http://schemas.microsoft.com/office/drawing/2014/main" id="{4A60336D-167A-B193-6729-E6C6B8AB92C4}"/>
              </a:ext>
            </a:extLst>
          </p:cNvPr>
          <p:cNvSpPr/>
          <p:nvPr/>
        </p:nvSpPr>
        <p:spPr bwMode="auto">
          <a:xfrm>
            <a:off x="4489812" y="3348582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12" name="Rectangle 35">
            <a:extLst>
              <a:ext uri="{FF2B5EF4-FFF2-40B4-BE49-F238E27FC236}">
                <a16:creationId xmlns:a16="http://schemas.microsoft.com/office/drawing/2014/main" id="{B48A093F-578E-000B-C01D-082685D472F3}"/>
              </a:ext>
            </a:extLst>
          </p:cNvPr>
          <p:cNvSpPr/>
          <p:nvPr/>
        </p:nvSpPr>
        <p:spPr bwMode="auto">
          <a:xfrm>
            <a:off x="4489812" y="4063440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C97C9EA7-EF0C-8D61-B9A6-2CE98F2B8C7E}"/>
              </a:ext>
            </a:extLst>
          </p:cNvPr>
          <p:cNvSpPr/>
          <p:nvPr/>
        </p:nvSpPr>
        <p:spPr bwMode="auto">
          <a:xfrm>
            <a:off x="4489811" y="4778297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17FD5C13-68A1-E083-D4D9-D4FC4FE31AF3}"/>
              </a:ext>
            </a:extLst>
          </p:cNvPr>
          <p:cNvSpPr/>
          <p:nvPr/>
        </p:nvSpPr>
        <p:spPr bwMode="auto">
          <a:xfrm>
            <a:off x="5228710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16C47828-BA67-40C8-5115-254E2426D98A}"/>
              </a:ext>
            </a:extLst>
          </p:cNvPr>
          <p:cNvSpPr/>
          <p:nvPr/>
        </p:nvSpPr>
        <p:spPr bwMode="auto">
          <a:xfrm>
            <a:off x="5228709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16" name="Isosceles Triangle 37">
            <a:extLst>
              <a:ext uri="{FF2B5EF4-FFF2-40B4-BE49-F238E27FC236}">
                <a16:creationId xmlns:a16="http://schemas.microsoft.com/office/drawing/2014/main" id="{9B99369A-992A-7E97-EF99-42CA5FB150C4}"/>
              </a:ext>
            </a:extLst>
          </p:cNvPr>
          <p:cNvSpPr/>
          <p:nvPr/>
        </p:nvSpPr>
        <p:spPr>
          <a:xfrm rot="5400000">
            <a:off x="5192324" y="4329603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7" name="Isosceles Triangle 37">
            <a:extLst>
              <a:ext uri="{FF2B5EF4-FFF2-40B4-BE49-F238E27FC236}">
                <a16:creationId xmlns:a16="http://schemas.microsoft.com/office/drawing/2014/main" id="{AD13C072-27DF-EBF8-81E4-B7164762D34E}"/>
              </a:ext>
            </a:extLst>
          </p:cNvPr>
          <p:cNvSpPr/>
          <p:nvPr/>
        </p:nvSpPr>
        <p:spPr>
          <a:xfrm rot="5400000">
            <a:off x="5192323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9E0C8EB-AF01-499E-5A57-DF2B24498B35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8" y="1908423"/>
            <a:ext cx="3492000" cy="34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97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6">
            <a:extLst>
              <a:ext uri="{FF2B5EF4-FFF2-40B4-BE49-F238E27FC236}">
                <a16:creationId xmlns:a16="http://schemas.microsoft.com/office/drawing/2014/main" id="{79162667-4955-41BF-A7E1-3F33D662F626}"/>
              </a:ext>
            </a:extLst>
          </p:cNvPr>
          <p:cNvSpPr txBox="1"/>
          <p:nvPr/>
        </p:nvSpPr>
        <p:spPr>
          <a:xfrm>
            <a:off x="25698" y="165373"/>
            <a:ext cx="2872730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I.  Weekly Report Abstract</a:t>
            </a:r>
            <a:endParaRPr lang="ko-KR" altLang="en-US" sz="1600" b="1" kern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F2B25-0824-4B33-8720-DC612949D21B}"/>
              </a:ext>
            </a:extLst>
          </p:cNvPr>
          <p:cNvSpPr txBox="1"/>
          <p:nvPr/>
        </p:nvSpPr>
        <p:spPr>
          <a:xfrm>
            <a:off x="954212" y="828803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프로젝트 개요</a:t>
            </a:r>
          </a:p>
        </p:txBody>
      </p:sp>
      <p:pic>
        <p:nvPicPr>
          <p:cNvPr id="8" name="그래픽 7" descr="왼쪽 화살표가 있는 원">
            <a:extLst>
              <a:ext uri="{FF2B5EF4-FFF2-40B4-BE49-F238E27FC236}">
                <a16:creationId xmlns:a16="http://schemas.microsoft.com/office/drawing/2014/main" id="{BB0D01C7-4000-459B-9796-21D8F5C475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782" y="841488"/>
            <a:ext cx="313184" cy="313184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BEBE5E1-32CE-44A7-8AC1-34D81BAF3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330844"/>
              </p:ext>
            </p:extLst>
          </p:nvPr>
        </p:nvGraphicFramePr>
        <p:xfrm>
          <a:off x="651374" y="1231994"/>
          <a:ext cx="9415462" cy="1372599"/>
        </p:xfrm>
        <a:graphic>
          <a:graphicData uri="http://schemas.openxmlformats.org/drawingml/2006/table">
            <a:tbl>
              <a:tblPr firstRow="1" bandRow="1"/>
              <a:tblGrid>
                <a:gridCol w="1445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3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466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53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/>
                        <a:t>프로젝트명</a:t>
                      </a:r>
                      <a:endParaRPr lang="ko-KR" altLang="en-US" sz="1050" i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50" i="0" dirty="0">
                          <a:latin typeface="맑은 고딕" pitchFamily="50" charset="-127"/>
                          <a:ea typeface="맑은 고딕" pitchFamily="50" charset="-127"/>
                        </a:rPr>
                        <a:t>PMK Cloud Migration PJT</a:t>
                      </a:r>
                      <a:endParaRPr lang="ko-KR" altLang="en-US" sz="1050" i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i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i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i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53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/>
                        <a:t>보 고 유 형</a:t>
                      </a:r>
                      <a:endParaRPr lang="ko-KR" altLang="en-US" sz="1050" i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50"/>
                        <a:t>주간 업무 보고</a:t>
                      </a:r>
                      <a:r>
                        <a:rPr lang="en-US" altLang="ko-KR" sz="1050"/>
                        <a:t>(Weekly Report)</a:t>
                      </a:r>
                      <a:endParaRPr lang="ko-KR" altLang="en-US" sz="1050" i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/>
                        <a:t>보 고 일 자</a:t>
                      </a:r>
                      <a:endParaRPr lang="ko-KR" altLang="en-US" sz="1050" i="1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50" i="0" dirty="0"/>
                        <a:t>2023-09-14 (</a:t>
                      </a:r>
                      <a:r>
                        <a:rPr lang="ko-KR" altLang="en-US" sz="1050" i="0" dirty="0"/>
                        <a:t>목</a:t>
                      </a:r>
                      <a:r>
                        <a:rPr lang="en-US" altLang="ko-KR" sz="1050" i="0" dirty="0"/>
                        <a:t>)</a:t>
                      </a:r>
                      <a:endParaRPr lang="ko-KR" altLang="en-US" sz="1050" i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50" i="0" u="sng" dirty="0">
                          <a:latin typeface="맑은 고딕" pitchFamily="50" charset="-127"/>
                          <a:ea typeface="맑은 고딕" pitchFamily="50" charset="-127"/>
                        </a:rPr>
                        <a:t>매주 목요일 </a:t>
                      </a:r>
                      <a:r>
                        <a:rPr lang="en-US" altLang="ko-KR" sz="1050" i="0" u="sng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050" i="0" u="sng" dirty="0"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53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/>
                        <a:t>보   고   자</a:t>
                      </a:r>
                      <a:endParaRPr lang="ko-KR" altLang="en-US" sz="1050" i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50" baseline="0" dirty="0" err="1"/>
                        <a:t>엠클라우드브리지</a:t>
                      </a:r>
                      <a:r>
                        <a:rPr lang="ko-KR" altLang="en-US" sz="1050" baseline="0" dirty="0"/>
                        <a:t> 신유지 선임</a:t>
                      </a:r>
                      <a:endParaRPr lang="ko-KR" altLang="en-US" sz="105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/>
                        <a:t>보 고 장 소</a:t>
                      </a:r>
                      <a:endParaRPr lang="ko-KR" altLang="en-US" sz="1050" i="1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50" i="0" dirty="0" err="1">
                          <a:latin typeface="맑은 고딕" pitchFamily="50" charset="-127"/>
                          <a:ea typeface="맑은 고딕" pitchFamily="50" charset="-127"/>
                        </a:rPr>
                        <a:t>필립모리스코리아</a:t>
                      </a:r>
                      <a:endParaRPr lang="ko-KR" altLang="en-US" sz="1050" i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i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9187329-3D30-434A-9518-8BBFD759BB2E}"/>
              </a:ext>
            </a:extLst>
          </p:cNvPr>
          <p:cNvSpPr txBox="1"/>
          <p:nvPr/>
        </p:nvSpPr>
        <p:spPr>
          <a:xfrm>
            <a:off x="954212" y="291181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참석자</a:t>
            </a:r>
          </a:p>
        </p:txBody>
      </p:sp>
      <p:pic>
        <p:nvPicPr>
          <p:cNvPr id="14" name="그래픽 13" descr="왼쪽 화살표가 있는 원">
            <a:extLst>
              <a:ext uri="{FF2B5EF4-FFF2-40B4-BE49-F238E27FC236}">
                <a16:creationId xmlns:a16="http://schemas.microsoft.com/office/drawing/2014/main" id="{B17C24C8-4220-43C6-A285-2F80EB2B26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782" y="2924501"/>
            <a:ext cx="313184" cy="31318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E547325-AA66-487D-AB31-3013CDCA2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696426"/>
              </p:ext>
            </p:extLst>
          </p:nvPr>
        </p:nvGraphicFramePr>
        <p:xfrm>
          <a:off x="651374" y="3315007"/>
          <a:ext cx="9415462" cy="1905784"/>
        </p:xfrm>
        <a:graphic>
          <a:graphicData uri="http://schemas.openxmlformats.org/drawingml/2006/table">
            <a:tbl>
              <a:tblPr firstRow="1" bandRow="1"/>
              <a:tblGrid>
                <a:gridCol w="491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14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16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14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91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15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915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8534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latinLnBrk="1">
                        <a:buFont typeface="Wingdings" pitchFamily="2" charset="2"/>
                        <a:buNone/>
                      </a:pPr>
                      <a:r>
                        <a:rPr lang="ko-KR" altLang="en-US" sz="1050" i="0">
                          <a:latin typeface="+mn-lt"/>
                          <a:ea typeface="맑은 고딕" pitchFamily="50" charset="-127"/>
                        </a:rPr>
                        <a:t>여부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864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Hong, Tyler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Heo,</a:t>
                      </a: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Ethan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dirty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Kim, Michael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Lim, </a:t>
                      </a:r>
                      <a:r>
                        <a:rPr lang="en-US" altLang="ko-KR" sz="1050" b="0" i="0" kern="1200" spc="0" dirty="0" err="1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Elien</a:t>
                      </a:r>
                      <a:endParaRPr lang="en-US" altLang="ko-KR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Park, Jung Ho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19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dirty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 err="1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Paeng</a:t>
                      </a: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, Eric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dirty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Kim, Hye Won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dirty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Yoon, Randy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uLnTx/>
                        <a:uFillTx/>
                        <a:latin typeface="맑은 고딕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Kim, </a:t>
                      </a:r>
                      <a:r>
                        <a:rPr lang="en-US" altLang="ko-KR" sz="1050" i="0" kern="1200" spc="0" dirty="0" err="1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Taejin</a:t>
                      </a:r>
                      <a:endParaRPr lang="en-US" altLang="ko-KR" sz="105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0" spc="0" dirty="0">
                          <a:effectLst/>
                          <a:latin typeface="+mn-lt"/>
                          <a:ea typeface="+mn-ea"/>
                        </a:rPr>
                        <a:t>Ko,</a:t>
                      </a:r>
                      <a:r>
                        <a:rPr lang="ko-KR" altLang="en-US" sz="1050" i="0" spc="0" dirty="0"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50" i="0" spc="0" dirty="0">
                          <a:effectLst/>
                          <a:latin typeface="+mn-lt"/>
                          <a:ea typeface="+mn-ea"/>
                        </a:rPr>
                        <a:t>James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0" spc="0" dirty="0">
                          <a:effectLst/>
                          <a:latin typeface="+mn-lt"/>
                          <a:ea typeface="+mn-ea"/>
                        </a:rPr>
                        <a:t>(Optional)</a:t>
                      </a:r>
                      <a:endParaRPr lang="ko-KR" altLang="en-US" sz="1050" i="0" spc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19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i="0" spc="0">
                        <a:solidFill>
                          <a:srgbClr val="00A76D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050" i="0" spc="0" dirty="0">
                          <a:effectLst/>
                          <a:latin typeface="+mn-lt"/>
                          <a:ea typeface="+mn-ea"/>
                        </a:rPr>
                        <a:t>Lee, Aiden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050" i="0" spc="0" dirty="0">
                          <a:effectLst/>
                          <a:latin typeface="+mn-lt"/>
                          <a:ea typeface="+mn-ea"/>
                        </a:rPr>
                        <a:t>(Optional)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1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1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i="0" spc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1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1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41C8678-64B8-4E65-9D0D-4137F11A1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933768"/>
              </p:ext>
            </p:extLst>
          </p:nvPr>
        </p:nvGraphicFramePr>
        <p:xfrm>
          <a:off x="651374" y="5285428"/>
          <a:ext cx="9415462" cy="1447531"/>
        </p:xfrm>
        <a:graphic>
          <a:graphicData uri="http://schemas.openxmlformats.org/drawingml/2006/table">
            <a:tbl>
              <a:tblPr firstRow="1" bandRow="1"/>
              <a:tblGrid>
                <a:gridCol w="491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14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16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14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943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88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915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8534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latinLnBrk="1">
                        <a:buFont typeface="Wingdings" pitchFamily="2" charset="2"/>
                        <a:buNone/>
                      </a:pPr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864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0" i="0" spc="0" dirty="0">
                          <a:latin typeface="+mn-lt"/>
                          <a:ea typeface="맑은 고딕" pitchFamily="50" charset="-127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정진우</a:t>
                      </a: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(Jake) </a:t>
                      </a: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팀장</a:t>
                      </a:r>
                      <a:endParaRPr lang="en-US" altLang="ko-KR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(PM, Data Modeler)</a:t>
                      </a:r>
                      <a:endParaRPr lang="ko-KR" altLang="en-US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신유지</a:t>
                      </a: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(Allie) </a:t>
                      </a: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선임</a:t>
                      </a:r>
                      <a:endParaRPr lang="en-US" altLang="ko-KR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(PL, Data Modeler)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김병준</a:t>
                      </a: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(Max) </a:t>
                      </a: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선임</a:t>
                      </a:r>
                      <a:endParaRPr lang="en-US" altLang="ko-KR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(Data Modeler)</a:t>
                      </a:r>
                      <a:endParaRPr lang="ko-KR" altLang="en-US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장민지</a:t>
                      </a: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(Kathy) </a:t>
                      </a: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선임</a:t>
                      </a:r>
                      <a:endParaRPr lang="en-US" altLang="ko-KR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(Data Modeler)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13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ko-KR" altLang="en-US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0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ko-KR" altLang="en-US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0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ko-KR" altLang="en-US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0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ko-KR" altLang="en-US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ko-KR" altLang="en-US" sz="1050" i="0" spc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72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sp>
        <p:nvSpPr>
          <p:cNvPr id="3" name="Rectangle 34">
            <a:extLst>
              <a:ext uri="{FF2B5EF4-FFF2-40B4-BE49-F238E27FC236}">
                <a16:creationId xmlns:a16="http://schemas.microsoft.com/office/drawing/2014/main" id="{A90F7A24-964E-12EB-945A-7A316AC145C9}"/>
              </a:ext>
            </a:extLst>
          </p:cNvPr>
          <p:cNvSpPr/>
          <p:nvPr/>
        </p:nvSpPr>
        <p:spPr bwMode="auto">
          <a:xfrm>
            <a:off x="5242219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schemeClr val="bg1"/>
              </a:solidFill>
              <a:cs typeface="Segoe UI" pitchFamily="34" charset="0"/>
            </a:endParaRPr>
          </a:p>
        </p:txBody>
      </p:sp>
      <p:sp>
        <p:nvSpPr>
          <p:cNvPr id="4" name="Isosceles Triangle 37">
            <a:extLst>
              <a:ext uri="{FF2B5EF4-FFF2-40B4-BE49-F238E27FC236}">
                <a16:creationId xmlns:a16="http://schemas.microsoft.com/office/drawing/2014/main" id="{60FC42C4-095F-363E-3176-783047BF3E78}"/>
              </a:ext>
            </a:extLst>
          </p:cNvPr>
          <p:cNvSpPr/>
          <p:nvPr/>
        </p:nvSpPr>
        <p:spPr>
          <a:xfrm rot="5400000">
            <a:off x="5205833" y="2174586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1E530630-C66D-FC74-A4C4-8EDF04F53E70}"/>
              </a:ext>
            </a:extLst>
          </p:cNvPr>
          <p:cNvSpPr/>
          <p:nvPr/>
        </p:nvSpPr>
        <p:spPr bwMode="auto">
          <a:xfrm>
            <a:off x="4503321" y="1908423"/>
            <a:ext cx="738899" cy="59653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3238FA77-65E7-43CD-61C8-23702E04C347}"/>
              </a:ext>
            </a:extLst>
          </p:cNvPr>
          <p:cNvSpPr/>
          <p:nvPr/>
        </p:nvSpPr>
        <p:spPr bwMode="auto">
          <a:xfrm>
            <a:off x="5242218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rgbClr val="FFFF00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7" name="Isosceles Triangle 37">
            <a:extLst>
              <a:ext uri="{FF2B5EF4-FFF2-40B4-BE49-F238E27FC236}">
                <a16:creationId xmlns:a16="http://schemas.microsoft.com/office/drawing/2014/main" id="{40AE42AA-87B8-D613-C32E-A01F220379F0}"/>
              </a:ext>
            </a:extLst>
          </p:cNvPr>
          <p:cNvSpPr/>
          <p:nvPr/>
        </p:nvSpPr>
        <p:spPr>
          <a:xfrm rot="5400000">
            <a:off x="5205833" y="2894667"/>
            <a:ext cx="136982" cy="64209"/>
          </a:xfrm>
          <a:prstGeom prst="triangle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F7D7610C-6315-D282-A1BE-244522A8EC70}"/>
              </a:ext>
            </a:extLst>
          </p:cNvPr>
          <p:cNvSpPr/>
          <p:nvPr/>
        </p:nvSpPr>
        <p:spPr bwMode="auto">
          <a:xfrm>
            <a:off x="4503321" y="2628503"/>
            <a:ext cx="738899" cy="59653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9" name="Rectangle 34">
            <a:extLst>
              <a:ext uri="{FF2B5EF4-FFF2-40B4-BE49-F238E27FC236}">
                <a16:creationId xmlns:a16="http://schemas.microsoft.com/office/drawing/2014/main" id="{88AF587A-600C-4933-6BEC-09BC8740CEBE}"/>
              </a:ext>
            </a:extLst>
          </p:cNvPr>
          <p:cNvSpPr/>
          <p:nvPr/>
        </p:nvSpPr>
        <p:spPr bwMode="auto">
          <a:xfrm>
            <a:off x="5228710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10" name="Isosceles Triangle 37">
            <a:extLst>
              <a:ext uri="{FF2B5EF4-FFF2-40B4-BE49-F238E27FC236}">
                <a16:creationId xmlns:a16="http://schemas.microsoft.com/office/drawing/2014/main" id="{46C6D3B4-3627-725B-4FDA-1C3AEFF64030}"/>
              </a:ext>
            </a:extLst>
          </p:cNvPr>
          <p:cNvSpPr/>
          <p:nvPr/>
        </p:nvSpPr>
        <p:spPr>
          <a:xfrm rot="5400000">
            <a:off x="5192324" y="361474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1" name="Rectangle 35">
            <a:extLst>
              <a:ext uri="{FF2B5EF4-FFF2-40B4-BE49-F238E27FC236}">
                <a16:creationId xmlns:a16="http://schemas.microsoft.com/office/drawing/2014/main" id="{ACD43F28-E8AD-317B-6BEB-1B36769480A6}"/>
              </a:ext>
            </a:extLst>
          </p:cNvPr>
          <p:cNvSpPr/>
          <p:nvPr/>
        </p:nvSpPr>
        <p:spPr bwMode="auto">
          <a:xfrm>
            <a:off x="4489812" y="3348582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12" name="Rectangle 35">
            <a:extLst>
              <a:ext uri="{FF2B5EF4-FFF2-40B4-BE49-F238E27FC236}">
                <a16:creationId xmlns:a16="http://schemas.microsoft.com/office/drawing/2014/main" id="{E91EBA76-FECF-69B4-C09F-F645BB09226E}"/>
              </a:ext>
            </a:extLst>
          </p:cNvPr>
          <p:cNvSpPr/>
          <p:nvPr/>
        </p:nvSpPr>
        <p:spPr bwMode="auto">
          <a:xfrm>
            <a:off x="4489812" y="4063440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91A06B14-7667-E108-F592-93DFFA8C0C2A}"/>
              </a:ext>
            </a:extLst>
          </p:cNvPr>
          <p:cNvSpPr/>
          <p:nvPr/>
        </p:nvSpPr>
        <p:spPr bwMode="auto">
          <a:xfrm>
            <a:off x="4489811" y="4778297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2F55AF64-52A4-6764-A4AD-6173D28AC0FD}"/>
              </a:ext>
            </a:extLst>
          </p:cNvPr>
          <p:cNvSpPr/>
          <p:nvPr/>
        </p:nvSpPr>
        <p:spPr bwMode="auto">
          <a:xfrm>
            <a:off x="5228710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62C1A46D-A041-242F-54C0-356E7B397D48}"/>
              </a:ext>
            </a:extLst>
          </p:cNvPr>
          <p:cNvSpPr/>
          <p:nvPr/>
        </p:nvSpPr>
        <p:spPr bwMode="auto">
          <a:xfrm>
            <a:off x="5228709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16" name="Isosceles Triangle 37">
            <a:extLst>
              <a:ext uri="{FF2B5EF4-FFF2-40B4-BE49-F238E27FC236}">
                <a16:creationId xmlns:a16="http://schemas.microsoft.com/office/drawing/2014/main" id="{F0A06E0F-43AA-4A1F-7E85-6F74894D1037}"/>
              </a:ext>
            </a:extLst>
          </p:cNvPr>
          <p:cNvSpPr/>
          <p:nvPr/>
        </p:nvSpPr>
        <p:spPr>
          <a:xfrm rot="5400000">
            <a:off x="5192324" y="4329603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7" name="Isosceles Triangle 37">
            <a:extLst>
              <a:ext uri="{FF2B5EF4-FFF2-40B4-BE49-F238E27FC236}">
                <a16:creationId xmlns:a16="http://schemas.microsoft.com/office/drawing/2014/main" id="{CAE0A70E-651D-9BA9-AF6B-50D7D86906EE}"/>
              </a:ext>
            </a:extLst>
          </p:cNvPr>
          <p:cNvSpPr/>
          <p:nvPr/>
        </p:nvSpPr>
        <p:spPr>
          <a:xfrm rot="5400000">
            <a:off x="5192323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42161283-130F-556B-8E9E-289F2851C6B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8" y="1908423"/>
            <a:ext cx="3492000" cy="34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96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6">
            <a:extLst>
              <a:ext uri="{FF2B5EF4-FFF2-40B4-BE49-F238E27FC236}">
                <a16:creationId xmlns:a16="http://schemas.microsoft.com/office/drawing/2014/main" id="{699BAA3B-0FA6-4E9A-A21B-1B5C3D2D20D3}"/>
              </a:ext>
            </a:extLst>
          </p:cNvPr>
          <p:cNvSpPr txBox="1"/>
          <p:nvPr/>
        </p:nvSpPr>
        <p:spPr>
          <a:xfrm>
            <a:off x="25698" y="165373"/>
            <a:ext cx="2879074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II.  Project Schedule Check</a:t>
            </a:r>
            <a:endParaRPr lang="ko-KR" altLang="en-US" sz="1600" b="1" kern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6">
            <a:extLst>
              <a:ext uri="{FF2B5EF4-FFF2-40B4-BE49-F238E27FC236}">
                <a16:creationId xmlns:a16="http://schemas.microsoft.com/office/drawing/2014/main" id="{94D05913-99F9-3D7E-B406-CADA9459DB9D}"/>
              </a:ext>
            </a:extLst>
          </p:cNvPr>
          <p:cNvSpPr txBox="1"/>
          <p:nvPr/>
        </p:nvSpPr>
        <p:spPr>
          <a:xfrm>
            <a:off x="424736" y="541916"/>
            <a:ext cx="4201052" cy="2866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프로젝트 스케쥴 관리 </a:t>
            </a:r>
            <a:r>
              <a:rPr lang="en-US" altLang="ko-KR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금주 진척 사항 </a:t>
            </a:r>
            <a:r>
              <a:rPr lang="en-US" altLang="ko-KR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Overview)</a:t>
            </a:r>
            <a:endParaRPr lang="ko-KR" altLang="en-US" sz="1200" b="1" kern="0" dirty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47843D75-FA05-BF14-143D-C367BA73C1AA}"/>
              </a:ext>
            </a:extLst>
          </p:cNvPr>
          <p:cNvSpPr/>
          <p:nvPr/>
        </p:nvSpPr>
        <p:spPr>
          <a:xfrm rot="5400000">
            <a:off x="239961" y="616782"/>
            <a:ext cx="180975" cy="15601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ED8104-F56C-EF22-B569-91374C081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42" y="875956"/>
            <a:ext cx="4576734" cy="72661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D227489-51A0-71F8-9E23-6FEB35D08C6B}"/>
              </a:ext>
            </a:extLst>
          </p:cNvPr>
          <p:cNvGrpSpPr/>
          <p:nvPr/>
        </p:nvGrpSpPr>
        <p:grpSpPr>
          <a:xfrm>
            <a:off x="244723" y="1633585"/>
            <a:ext cx="10089902" cy="5342427"/>
            <a:chOff x="-19050" y="910112"/>
            <a:chExt cx="10693400" cy="903661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C0DD117-C0AE-B976-9AB7-0197FB0EB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910112"/>
              <a:ext cx="10674349" cy="478628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8437A4F-4AE2-A9EA-F00C-068865C02C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8902"/>
            <a:stretch/>
          </p:blipFill>
          <p:spPr>
            <a:xfrm>
              <a:off x="-19050" y="5695415"/>
              <a:ext cx="10693400" cy="4251307"/>
            </a:xfrm>
            <a:prstGeom prst="rect">
              <a:avLst/>
            </a:prstGeom>
          </p:spPr>
        </p:pic>
      </p:grp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E209BFB1-2DDA-6AD7-67C2-9E108E989C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037623"/>
              </p:ext>
            </p:extLst>
          </p:nvPr>
        </p:nvGraphicFramePr>
        <p:xfrm>
          <a:off x="9526558" y="60430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showAsIcon="1" r:id="rId5" imgW="914400" imgH="771525" progId="Excel.SheetMacroEnabled.12">
                  <p:embed/>
                </p:oleObj>
              </mc:Choice>
              <mc:Fallback>
                <p:oleObj name="Macro-Enabled Worksheet" showAsIcon="1" r:id="rId5" imgW="914400" imgH="771525" progId="Excel.SheetMacroEnabled.12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E209BFB1-2DDA-6AD7-67C2-9E108E989C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26558" y="60430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6187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sp>
        <p:nvSpPr>
          <p:cNvPr id="3" name="Rectangle 34">
            <a:extLst>
              <a:ext uri="{FF2B5EF4-FFF2-40B4-BE49-F238E27FC236}">
                <a16:creationId xmlns:a16="http://schemas.microsoft.com/office/drawing/2014/main" id="{A90F7A24-964E-12EB-945A-7A316AC145C9}"/>
              </a:ext>
            </a:extLst>
          </p:cNvPr>
          <p:cNvSpPr/>
          <p:nvPr/>
        </p:nvSpPr>
        <p:spPr bwMode="auto">
          <a:xfrm>
            <a:off x="5242219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schemeClr val="bg1"/>
              </a:solidFill>
              <a:cs typeface="Segoe UI" pitchFamily="34" charset="0"/>
            </a:endParaRPr>
          </a:p>
        </p:txBody>
      </p:sp>
      <p:sp>
        <p:nvSpPr>
          <p:cNvPr id="4" name="Isosceles Triangle 37">
            <a:extLst>
              <a:ext uri="{FF2B5EF4-FFF2-40B4-BE49-F238E27FC236}">
                <a16:creationId xmlns:a16="http://schemas.microsoft.com/office/drawing/2014/main" id="{60FC42C4-095F-363E-3176-783047BF3E78}"/>
              </a:ext>
            </a:extLst>
          </p:cNvPr>
          <p:cNvSpPr/>
          <p:nvPr/>
        </p:nvSpPr>
        <p:spPr>
          <a:xfrm rot="5400000">
            <a:off x="5205833" y="2174586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1E530630-C66D-FC74-A4C4-8EDF04F53E70}"/>
              </a:ext>
            </a:extLst>
          </p:cNvPr>
          <p:cNvSpPr/>
          <p:nvPr/>
        </p:nvSpPr>
        <p:spPr bwMode="auto">
          <a:xfrm>
            <a:off x="4503321" y="1908423"/>
            <a:ext cx="738899" cy="59653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3238FA77-65E7-43CD-61C8-23702E04C347}"/>
              </a:ext>
            </a:extLst>
          </p:cNvPr>
          <p:cNvSpPr/>
          <p:nvPr/>
        </p:nvSpPr>
        <p:spPr bwMode="auto">
          <a:xfrm>
            <a:off x="5242218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7" name="Isosceles Triangle 37">
            <a:extLst>
              <a:ext uri="{FF2B5EF4-FFF2-40B4-BE49-F238E27FC236}">
                <a16:creationId xmlns:a16="http://schemas.microsoft.com/office/drawing/2014/main" id="{40AE42AA-87B8-D613-C32E-A01F220379F0}"/>
              </a:ext>
            </a:extLst>
          </p:cNvPr>
          <p:cNvSpPr/>
          <p:nvPr/>
        </p:nvSpPr>
        <p:spPr>
          <a:xfrm rot="5400000">
            <a:off x="5205833" y="2894667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F7D7610C-6315-D282-A1BE-244522A8EC70}"/>
              </a:ext>
            </a:extLst>
          </p:cNvPr>
          <p:cNvSpPr/>
          <p:nvPr/>
        </p:nvSpPr>
        <p:spPr bwMode="auto">
          <a:xfrm>
            <a:off x="4503321" y="2628503"/>
            <a:ext cx="738899" cy="59653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9" name="Rectangle 34">
            <a:extLst>
              <a:ext uri="{FF2B5EF4-FFF2-40B4-BE49-F238E27FC236}">
                <a16:creationId xmlns:a16="http://schemas.microsoft.com/office/drawing/2014/main" id="{88AF587A-600C-4933-6BEC-09BC8740CEBE}"/>
              </a:ext>
            </a:extLst>
          </p:cNvPr>
          <p:cNvSpPr/>
          <p:nvPr/>
        </p:nvSpPr>
        <p:spPr bwMode="auto">
          <a:xfrm>
            <a:off x="5228710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rgbClr val="FFFF00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10" name="Isosceles Triangle 37">
            <a:extLst>
              <a:ext uri="{FF2B5EF4-FFF2-40B4-BE49-F238E27FC236}">
                <a16:creationId xmlns:a16="http://schemas.microsoft.com/office/drawing/2014/main" id="{46C6D3B4-3627-725B-4FDA-1C3AEFF64030}"/>
              </a:ext>
            </a:extLst>
          </p:cNvPr>
          <p:cNvSpPr/>
          <p:nvPr/>
        </p:nvSpPr>
        <p:spPr>
          <a:xfrm rot="5400000">
            <a:off x="5192324" y="3614746"/>
            <a:ext cx="136982" cy="64209"/>
          </a:xfrm>
          <a:prstGeom prst="triangle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1" name="Rectangle 35">
            <a:extLst>
              <a:ext uri="{FF2B5EF4-FFF2-40B4-BE49-F238E27FC236}">
                <a16:creationId xmlns:a16="http://schemas.microsoft.com/office/drawing/2014/main" id="{ACD43F28-E8AD-317B-6BEB-1B36769480A6}"/>
              </a:ext>
            </a:extLst>
          </p:cNvPr>
          <p:cNvSpPr/>
          <p:nvPr/>
        </p:nvSpPr>
        <p:spPr bwMode="auto">
          <a:xfrm>
            <a:off x="4489812" y="3348582"/>
            <a:ext cx="738899" cy="59653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12" name="Rectangle 35">
            <a:extLst>
              <a:ext uri="{FF2B5EF4-FFF2-40B4-BE49-F238E27FC236}">
                <a16:creationId xmlns:a16="http://schemas.microsoft.com/office/drawing/2014/main" id="{E91EBA76-FECF-69B4-C09F-F645BB09226E}"/>
              </a:ext>
            </a:extLst>
          </p:cNvPr>
          <p:cNvSpPr/>
          <p:nvPr/>
        </p:nvSpPr>
        <p:spPr bwMode="auto">
          <a:xfrm>
            <a:off x="4489812" y="4063440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91A06B14-7667-E108-F592-93DFFA8C0C2A}"/>
              </a:ext>
            </a:extLst>
          </p:cNvPr>
          <p:cNvSpPr/>
          <p:nvPr/>
        </p:nvSpPr>
        <p:spPr bwMode="auto">
          <a:xfrm>
            <a:off x="4489811" y="4778297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2F55AF64-52A4-6764-A4AD-6173D28AC0FD}"/>
              </a:ext>
            </a:extLst>
          </p:cNvPr>
          <p:cNvSpPr/>
          <p:nvPr/>
        </p:nvSpPr>
        <p:spPr bwMode="auto">
          <a:xfrm>
            <a:off x="5228710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62C1A46D-A041-242F-54C0-356E7B397D48}"/>
              </a:ext>
            </a:extLst>
          </p:cNvPr>
          <p:cNvSpPr/>
          <p:nvPr/>
        </p:nvSpPr>
        <p:spPr bwMode="auto">
          <a:xfrm>
            <a:off x="5228709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16" name="Isosceles Triangle 37">
            <a:extLst>
              <a:ext uri="{FF2B5EF4-FFF2-40B4-BE49-F238E27FC236}">
                <a16:creationId xmlns:a16="http://schemas.microsoft.com/office/drawing/2014/main" id="{F0A06E0F-43AA-4A1F-7E85-6F74894D1037}"/>
              </a:ext>
            </a:extLst>
          </p:cNvPr>
          <p:cNvSpPr/>
          <p:nvPr/>
        </p:nvSpPr>
        <p:spPr>
          <a:xfrm rot="5400000">
            <a:off x="5192324" y="4329603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7" name="Isosceles Triangle 37">
            <a:extLst>
              <a:ext uri="{FF2B5EF4-FFF2-40B4-BE49-F238E27FC236}">
                <a16:creationId xmlns:a16="http://schemas.microsoft.com/office/drawing/2014/main" id="{CAE0A70E-651D-9BA9-AF6B-50D7D86906EE}"/>
              </a:ext>
            </a:extLst>
          </p:cNvPr>
          <p:cNvSpPr/>
          <p:nvPr/>
        </p:nvSpPr>
        <p:spPr>
          <a:xfrm rot="5400000">
            <a:off x="5192323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42161283-130F-556B-8E9E-289F2851C6B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8" y="1908423"/>
            <a:ext cx="3492000" cy="34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611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6">
            <a:extLst>
              <a:ext uri="{FF2B5EF4-FFF2-40B4-BE49-F238E27FC236}">
                <a16:creationId xmlns:a16="http://schemas.microsoft.com/office/drawing/2014/main" id="{3078499C-8E87-43BA-83B3-969D5CF57D3D}"/>
              </a:ext>
            </a:extLst>
          </p:cNvPr>
          <p:cNvSpPr txBox="1"/>
          <p:nvPr/>
        </p:nvSpPr>
        <p:spPr>
          <a:xfrm>
            <a:off x="25698" y="165373"/>
            <a:ext cx="2879074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III.  This</a:t>
            </a:r>
            <a:r>
              <a:rPr lang="en-US" altLang="ko-KR" sz="1400" b="1" kern="0" spc="-15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 / </a:t>
            </a: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Next Week Status</a:t>
            </a:r>
            <a:endParaRPr lang="ko-KR" altLang="en-US" sz="1600" b="1" kern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1863627A-98FE-444D-ACE3-6B74CABCB529}"/>
              </a:ext>
            </a:extLst>
          </p:cNvPr>
          <p:cNvSpPr txBox="1"/>
          <p:nvPr/>
        </p:nvSpPr>
        <p:spPr>
          <a:xfrm>
            <a:off x="424736" y="541916"/>
            <a:ext cx="3331029" cy="2866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주요 보고서 </a:t>
            </a:r>
            <a:r>
              <a:rPr lang="en-US" altLang="ko-KR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Follow-up </a:t>
            </a: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실적</a:t>
            </a:r>
            <a:r>
              <a:rPr lang="en-US" altLang="ko-KR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/</a:t>
            </a: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계획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64D3CA07-E6F6-45EA-8F9B-036040979A1F}"/>
              </a:ext>
            </a:extLst>
          </p:cNvPr>
          <p:cNvSpPr/>
          <p:nvPr/>
        </p:nvSpPr>
        <p:spPr>
          <a:xfrm rot="5400000">
            <a:off x="239961" y="616782"/>
            <a:ext cx="180975" cy="15601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06EFC4EE-1EEA-4BDC-9020-64B2D510E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183571"/>
              </p:ext>
            </p:extLst>
          </p:nvPr>
        </p:nvGraphicFramePr>
        <p:xfrm>
          <a:off x="424736" y="993552"/>
          <a:ext cx="9865096" cy="5163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137">
                  <a:extLst>
                    <a:ext uri="{9D8B030D-6E8A-4147-A177-3AD203B41FA5}">
                      <a16:colId xmlns:a16="http://schemas.microsoft.com/office/drawing/2014/main" val="2732977279"/>
                    </a:ext>
                  </a:extLst>
                </a:gridCol>
                <a:gridCol w="8631959">
                  <a:extLst>
                    <a:ext uri="{9D8B030D-6E8A-4147-A177-3AD203B41FA5}">
                      <a16:colId xmlns:a16="http://schemas.microsoft.com/office/drawing/2014/main" val="3408222916"/>
                    </a:ext>
                  </a:extLst>
                </a:gridCol>
              </a:tblGrid>
              <a:tr h="301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업무 내역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82344"/>
                  </a:ext>
                </a:extLst>
              </a:tr>
              <a:tr h="2904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/>
                        <a:t>금주 실적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l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1" indent="0" algn="l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1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온프레미스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ODS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클라우드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(AWS)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마이그레이션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marR="0" lvl="2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1-1. Cloud(AWS) QA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배포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검증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DWH21 &amp; DWH22</a:t>
                      </a: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00" dirty="0"/>
                        <a:t>QA AWX </a:t>
                      </a:r>
                      <a:r>
                        <a:rPr lang="ko-KR" altLang="en-US" sz="1000" dirty="0"/>
                        <a:t>실행 </a:t>
                      </a:r>
                      <a:r>
                        <a:rPr lang="en-US" altLang="ko-KR" sz="1000" dirty="0"/>
                        <a:t>&amp; </a:t>
                      </a:r>
                      <a:r>
                        <a:rPr lang="ko-KR" altLang="en-US" sz="1000" dirty="0"/>
                        <a:t>데이터 적재 확인</a:t>
                      </a:r>
                      <a:endParaRPr lang="en-US" altLang="ko-KR" sz="1000" dirty="0"/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1000" dirty="0"/>
                        <a:t>KAPOS, IRIS, IMDL 3</a:t>
                      </a:r>
                      <a:r>
                        <a:rPr lang="ko-KR" altLang="en-US" sz="1000" dirty="0"/>
                        <a:t>가지 </a:t>
                      </a:r>
                      <a:r>
                        <a:rPr lang="en-US" altLang="ko-KR" sz="1000" dirty="0"/>
                        <a:t>job </a:t>
                      </a:r>
                      <a:r>
                        <a:rPr lang="ko-KR" altLang="en-US" sz="1000" dirty="0"/>
                        <a:t>제외 확인 완료 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 IRIS, IMDL</a:t>
                      </a:r>
                      <a:r>
                        <a:rPr lang="ko-KR" altLang="en-US" sz="1000" dirty="0"/>
                        <a:t>의 경우 </a:t>
                      </a:r>
                      <a:r>
                        <a:rPr lang="en-US" altLang="ko-KR" sz="1000" dirty="0"/>
                        <a:t>Error Log </a:t>
                      </a:r>
                      <a:r>
                        <a:rPr lang="ko-KR" altLang="en-US" sz="1000" dirty="0"/>
                        <a:t>분석하여 수정 개발 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 SSIS package </a:t>
                      </a:r>
                      <a:r>
                        <a:rPr lang="ko-KR" altLang="en-US" sz="1000" dirty="0"/>
                        <a:t>수정하여 </a:t>
                      </a:r>
                      <a:r>
                        <a:rPr lang="en-US" altLang="ko-KR" sz="1000" dirty="0"/>
                        <a:t>TPE team</a:t>
                      </a:r>
                      <a:r>
                        <a:rPr lang="ko-KR" altLang="en-US" sz="1000" dirty="0"/>
                        <a:t>에게 배포 요청 완료 후 대기중</a:t>
                      </a:r>
                      <a:endParaRPr lang="en-US" altLang="ko-KR" sz="1000" dirty="0"/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00" dirty="0"/>
                        <a:t>QA AWX </a:t>
                      </a:r>
                      <a:r>
                        <a:rPr lang="ko-KR" altLang="en-US" sz="1000" dirty="0"/>
                        <a:t>스케쥴링</a:t>
                      </a:r>
                      <a:endParaRPr lang="en-US" altLang="ko-KR" sz="1000" dirty="0"/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000" dirty="0"/>
                        <a:t>스케쥴링 적용 완료 시 </a:t>
                      </a:r>
                      <a:r>
                        <a:rPr lang="en-US" altLang="ko-KR" sz="1000" dirty="0"/>
                        <a:t>QA</a:t>
                      </a:r>
                      <a:r>
                        <a:rPr lang="ko-KR" altLang="en-US" sz="1000" dirty="0"/>
                        <a:t>와 </a:t>
                      </a:r>
                      <a:r>
                        <a:rPr lang="en-US" altLang="ko-KR" sz="1000" dirty="0"/>
                        <a:t>On-prem</a:t>
                      </a:r>
                      <a:r>
                        <a:rPr lang="ko-KR" altLang="en-US" sz="1000" dirty="0"/>
                        <a:t>의 </a:t>
                      </a:r>
                      <a:r>
                        <a:rPr lang="en-US" altLang="ko-KR" sz="1000" dirty="0"/>
                        <a:t>Target Table </a:t>
                      </a:r>
                      <a:r>
                        <a:rPr lang="ko-KR" altLang="en-US" sz="1000" dirty="0"/>
                        <a:t>데이터 적재 비교 검증 예정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 TPE Team</a:t>
                      </a:r>
                      <a:r>
                        <a:rPr lang="ko-KR" altLang="en-US" sz="1000" dirty="0"/>
                        <a:t>에서 </a:t>
                      </a:r>
                      <a:r>
                        <a:rPr lang="en-US" altLang="ko-KR" sz="1000" dirty="0"/>
                        <a:t>AWX </a:t>
                      </a:r>
                      <a:r>
                        <a:rPr lang="ko-KR" altLang="en-US" sz="1000" dirty="0"/>
                        <a:t>설정 지연으로 대기중</a:t>
                      </a:r>
                      <a:endParaRPr lang="en-US" altLang="ko-KR" sz="1000" dirty="0"/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en-US" altLang="ko-KR" sz="1000" b="1" dirty="0"/>
                    </a:p>
                    <a:p>
                      <a:pPr marL="401010" marR="0" lvl="2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b="1" dirty="0"/>
                        <a:t>1-2.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Cloud(AWS) PRD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준비</a:t>
                      </a:r>
                      <a:endParaRPr lang="en-US" altLang="ko-KR" sz="1000" b="1" dirty="0"/>
                    </a:p>
                    <a:p>
                      <a:pPr marL="973470" marR="0" lvl="3" indent="-17145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00" dirty="0"/>
                        <a:t>Migration </a:t>
                      </a:r>
                      <a:r>
                        <a:rPr lang="ko-KR" altLang="en-US" sz="1000" dirty="0"/>
                        <a:t>진행 전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PRD AWX template </a:t>
                      </a:r>
                      <a:r>
                        <a:rPr lang="ko-KR" altLang="en-US" sz="1000" dirty="0"/>
                        <a:t>등록 위해 </a:t>
                      </a:r>
                      <a:r>
                        <a:rPr lang="en-US" altLang="ko-KR" sz="1000" dirty="0"/>
                        <a:t>PRD SSIS package </a:t>
                      </a:r>
                      <a:r>
                        <a:rPr lang="ko-KR" altLang="en-US" sz="1000" dirty="0"/>
                        <a:t>수정 개발 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 QA</a:t>
                      </a:r>
                      <a:r>
                        <a:rPr lang="ko-KR" altLang="en-US" sz="1000" dirty="0"/>
                        <a:t> 테스트 진행 중인 </a:t>
                      </a:r>
                      <a:r>
                        <a:rPr lang="en-US" altLang="ko-KR" sz="1000" dirty="0"/>
                        <a:t>KAPOS, IRIS, IMDL </a:t>
                      </a:r>
                      <a:r>
                        <a:rPr lang="ko-KR" altLang="en-US" sz="1000" dirty="0"/>
                        <a:t>제외 완료</a:t>
                      </a:r>
                      <a:endParaRPr lang="en-US" altLang="ko-KR" sz="1000" dirty="0"/>
                    </a:p>
                    <a:p>
                      <a:pPr marL="973470" marR="0" lvl="3" indent="-17145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973470" marR="0" lvl="3" indent="-17145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00" dirty="0"/>
                        <a:t>기존 </a:t>
                      </a:r>
                      <a:r>
                        <a:rPr lang="en-US" altLang="ko-KR" sz="1000" dirty="0"/>
                        <a:t>Power BI </a:t>
                      </a:r>
                      <a:r>
                        <a:rPr lang="ko-KR" altLang="en-US" sz="1000" dirty="0"/>
                        <a:t>소스 변경 완료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 </a:t>
                      </a:r>
                      <a:r>
                        <a:rPr lang="pt-BR" altLang="ko-KR" sz="1000" dirty="0"/>
                        <a:t>PMK_ARSReport</a:t>
                      </a:r>
                      <a:r>
                        <a:rPr lang="pt-BR" altLang="ko-KR" sz="1000"/>
                        <a:t>_ILUMA</a:t>
                      </a:r>
                      <a:br>
                        <a:rPr lang="pt-BR" altLang="ko-KR" sz="1000"/>
                      </a:br>
                      <a:r>
                        <a:rPr lang="pt-BR" altLang="ko-KR" sz="1000"/>
                        <a:t>- ILUMA </a:t>
                      </a:r>
                      <a:r>
                        <a:rPr lang="pt-BR" altLang="ko-KR" sz="1000" dirty="0"/>
                        <a:t>&amp; TEREA Dashboard </a:t>
                      </a:r>
                      <a:endParaRPr lang="en-US" altLang="ko-KR" sz="1000" dirty="0"/>
                    </a:p>
                    <a:p>
                      <a:pPr marL="973470" marR="0" lvl="3" indent="-17145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1000" b="1" dirty="0"/>
                    </a:p>
                    <a:p>
                      <a:pPr marL="973470" marR="0" lvl="3" indent="-17145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809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538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6">
            <a:extLst>
              <a:ext uri="{FF2B5EF4-FFF2-40B4-BE49-F238E27FC236}">
                <a16:creationId xmlns:a16="http://schemas.microsoft.com/office/drawing/2014/main" id="{3078499C-8E87-43BA-83B3-969D5CF57D3D}"/>
              </a:ext>
            </a:extLst>
          </p:cNvPr>
          <p:cNvSpPr txBox="1"/>
          <p:nvPr/>
        </p:nvSpPr>
        <p:spPr>
          <a:xfrm>
            <a:off x="25698" y="165373"/>
            <a:ext cx="2879074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III.  This</a:t>
            </a:r>
            <a:r>
              <a:rPr lang="en-US" altLang="ko-KR" sz="1400" b="1" kern="0" spc="-15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 / </a:t>
            </a: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Next Week Status</a:t>
            </a:r>
            <a:endParaRPr lang="ko-KR" altLang="en-US" sz="1600" b="1" kern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1863627A-98FE-444D-ACE3-6B74CABCB529}"/>
              </a:ext>
            </a:extLst>
          </p:cNvPr>
          <p:cNvSpPr txBox="1"/>
          <p:nvPr/>
        </p:nvSpPr>
        <p:spPr>
          <a:xfrm>
            <a:off x="424736" y="541916"/>
            <a:ext cx="3331029" cy="2866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주요 보고서 </a:t>
            </a:r>
            <a:r>
              <a:rPr lang="en-US" altLang="ko-KR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Follow-up </a:t>
            </a: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실적</a:t>
            </a:r>
            <a:r>
              <a:rPr lang="en-US" altLang="ko-KR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/</a:t>
            </a: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계획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64D3CA07-E6F6-45EA-8F9B-036040979A1F}"/>
              </a:ext>
            </a:extLst>
          </p:cNvPr>
          <p:cNvSpPr/>
          <p:nvPr/>
        </p:nvSpPr>
        <p:spPr>
          <a:xfrm rot="5400000">
            <a:off x="239961" y="616782"/>
            <a:ext cx="180975" cy="15601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06EFC4EE-1EEA-4BDC-9020-64B2D510E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2382"/>
              </p:ext>
            </p:extLst>
          </p:nvPr>
        </p:nvGraphicFramePr>
        <p:xfrm>
          <a:off x="424736" y="993552"/>
          <a:ext cx="9865096" cy="4706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137">
                  <a:extLst>
                    <a:ext uri="{9D8B030D-6E8A-4147-A177-3AD203B41FA5}">
                      <a16:colId xmlns:a16="http://schemas.microsoft.com/office/drawing/2014/main" val="2732977279"/>
                    </a:ext>
                  </a:extLst>
                </a:gridCol>
                <a:gridCol w="8631959">
                  <a:extLst>
                    <a:ext uri="{9D8B030D-6E8A-4147-A177-3AD203B41FA5}">
                      <a16:colId xmlns:a16="http://schemas.microsoft.com/office/drawing/2014/main" val="3408222916"/>
                    </a:ext>
                  </a:extLst>
                </a:gridCol>
              </a:tblGrid>
              <a:tr h="301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업무 내역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82344"/>
                  </a:ext>
                </a:extLst>
              </a:tr>
              <a:tr h="2904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/>
                        <a:t>금주 실적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1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  Cloud(DEEP) CORIA DW/DM Connection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수정 개발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marR="0" lvl="2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2-1.  CORIA DW Connection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수정 개발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73470" marR="0" lvl="3" indent="-17145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PRD_SSIS Package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수정 개발 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374480" marR="0" lvl="4" indent="-17145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기존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SSIS Package : 46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en-US" altLang="ko-KR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Connection </a:t>
                      </a:r>
                      <a:r>
                        <a:rPr kumimoji="0" lang="ko-KR" altLang="en-U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변경 </a:t>
                      </a:r>
                      <a:r>
                        <a:rPr kumimoji="0" lang="en-US" altLang="ko-KR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kumimoji="0" lang="ko-KR" altLang="en-US" sz="1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수동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스케쥴링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973470" marR="0" lvl="3" indent="-17145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1000" b="1" dirty="0"/>
                    </a:p>
                    <a:p>
                      <a:pPr marL="0" marR="0" lvl="1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  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온프레미스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ODS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SSRS Report Power BI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전환 개발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marR="0" lvl="2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3-1.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모델링 개발 및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DW, DM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구축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QA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SSIS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배포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AWX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테스트 진행 중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QA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SSAS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배포 완료 및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Power BI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게시 및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refresh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테스트 완료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marR="0" lvl="2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3-2. Power BI</a:t>
                      </a: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power bi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개발 진행 중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차 개발 완료 하여 프로젝트 팀 내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UAT(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값검증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완료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(13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페이지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&gt;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금일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중으로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PMK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프로젝트 팀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UAT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요청 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RLS(Row Level Security)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테스트 완료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 UAT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진행 가능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페이지별 디자인 완료하여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power bi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적용 완료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809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40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de98abc-ba30-451a-8ce6-4c4c6166e473">
      <Terms xmlns="http://schemas.microsoft.com/office/infopath/2007/PartnerControls"/>
    </lcf76f155ced4ddcb4097134ff3c332f>
    <TaxCatchAll xmlns="b62bbea0-3efe-4948-8e66-8df7f1e51339" xsi:nil="true"/>
    <_xc815__xb82c__xc21c__xc11c_ xmlns="0de98abc-ba30-451a-8ce6-4c4c6166e47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DFA59B5C858E4683FD8275FF124205" ma:contentTypeVersion="14" ma:contentTypeDescription="Create a new document." ma:contentTypeScope="" ma:versionID="3122e2cbb853d51f0e92c33465f19541">
  <xsd:schema xmlns:xsd="http://www.w3.org/2001/XMLSchema" xmlns:xs="http://www.w3.org/2001/XMLSchema" xmlns:p="http://schemas.microsoft.com/office/2006/metadata/properties" xmlns:ns2="0de98abc-ba30-451a-8ce6-4c4c6166e473" xmlns:ns3="b62bbea0-3efe-4948-8e66-8df7f1e51339" targetNamespace="http://schemas.microsoft.com/office/2006/metadata/properties" ma:root="true" ma:fieldsID="38101808f830da70fa282871ba06d96d" ns2:_="" ns3:_="">
    <xsd:import namespace="0de98abc-ba30-451a-8ce6-4c4c6166e473"/>
    <xsd:import namespace="b62bbea0-3efe-4948-8e66-8df7f1e513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_xc815__xb82c__xc21c__xc11c_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e98abc-ba30-451a-8ce6-4c4c6166e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4d630e15-a7d3-4b71-8e53-35de230cf9f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xc815__xb82c__xc21c__xc11c_" ma:index="20" nillable="true" ma:displayName="정렬순서" ma:format="Dropdown" ma:internalName="_xc815__xb82c__xc21c__xc11c_" ma:percentage="FALSE">
      <xsd:simpleType>
        <xsd:restriction base="dms:Number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2bbea0-3efe-4948-8e66-8df7f1e5133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2621c50-1ce2-458e-bc6b-b632176d224e}" ma:internalName="TaxCatchAll" ma:showField="CatchAllData" ma:web="b62bbea0-3efe-4948-8e66-8df7f1e5133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526B4F-9BDA-4AE9-9ABE-40BB0FF8EDB5}">
  <ds:schemaRefs>
    <ds:schemaRef ds:uri="http://purl.org/dc/terms/"/>
    <ds:schemaRef ds:uri="b62bbea0-3efe-4948-8e66-8df7f1e51339"/>
    <ds:schemaRef ds:uri="http://purl.org/dc/elements/1.1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0de98abc-ba30-451a-8ce6-4c4c6166e473"/>
    <ds:schemaRef ds:uri="http://www.w3.org/XML/1998/namespace"/>
    <ds:schemaRef ds:uri="3e0b2eb5-b991-48f3-ab11-25b43d00da6a"/>
    <ds:schemaRef ds:uri="c2ee1bed-e7b6-41ca-ac1e-19fff78bde6d"/>
  </ds:schemaRefs>
</ds:datastoreItem>
</file>

<file path=customXml/itemProps2.xml><?xml version="1.0" encoding="utf-8"?>
<ds:datastoreItem xmlns:ds="http://schemas.openxmlformats.org/officeDocument/2006/customXml" ds:itemID="{197D0B8A-379A-478E-8584-D88A5C5DF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D63BC2-5AE4-4D1B-8456-1A6B71699080}"/>
</file>

<file path=docMetadata/LabelInfo.xml><?xml version="1.0" encoding="utf-8"?>
<clbl:labelList xmlns:clbl="http://schemas.microsoft.com/office/2020/mipLabelMetadata">
  <clbl:label id="{8b86a65e-3c3a-4406-8ac3-19a6b5cc52bc}" enabled="0" method="" siteId="{8b86a65e-3c3a-4406-8ac3-19a6b5cc52b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2713</TotalTime>
  <Words>1006</Words>
  <Application>Microsoft Office PowerPoint</Application>
  <PresentationFormat>Custom</PresentationFormat>
  <Paragraphs>264</Paragraphs>
  <Slides>15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HY헤드라인M</vt:lpstr>
      <vt:lpstr>맑은 고딕</vt:lpstr>
      <vt:lpstr>Arial</vt:lpstr>
      <vt:lpstr>Wingdings</vt:lpstr>
      <vt:lpstr>Office Theme</vt:lpstr>
      <vt:lpstr>Macro-Enabled Worksheet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Shin, Allie (contracted)</cp:lastModifiedBy>
  <cp:revision>8</cp:revision>
  <cp:lastPrinted>2015-11-19T06:08:42Z</cp:lastPrinted>
  <dcterms:created xsi:type="dcterms:W3CDTF">2015-10-05T21:47:00Z</dcterms:created>
  <dcterms:modified xsi:type="dcterms:W3CDTF">2023-09-14T05:25:06Z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https://mavenkr-my.sharepoint.com/personal/alex_ha_mavenkorea_com/Documents/200224_고려아연_프로젝트/회의록/0417/고려아연㈜ Power BI 프로젝트 11주차 주간 업무 보고_20200417.pptx</vt:lpwstr>
  </property>
  <property fmtid="{D5CDD505-2E9C-101B-9397-08002B2CF9AE}" pid="4" name="MediaServiceImageTags">
    <vt:lpwstr/>
  </property>
  <property fmtid="{D5CDD505-2E9C-101B-9397-08002B2CF9AE}" pid="5" name="ContentTypeId">
    <vt:lpwstr>0x0101007BDFA59B5C858E4683FD8275FF124205</vt:lpwstr>
  </property>
</Properties>
</file>