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70" r:id="rId12"/>
    <p:sldId id="8472" r:id="rId13"/>
    <p:sldId id="8460" r:id="rId14"/>
    <p:sldId id="8469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FBD"/>
    <a:srgbClr val="9900CC"/>
    <a:srgbClr val="F2F2F2"/>
    <a:srgbClr val="FFFFFF"/>
    <a:srgbClr val="0033CC"/>
    <a:srgbClr val="01BDF0"/>
    <a:srgbClr val="1A8E44"/>
    <a:srgbClr val="9933FF"/>
    <a:srgbClr val="6600FF"/>
    <a:srgbClr val="166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16A5-A225-4BF5-8703-055379A405C0}" v="143" dt="2023-10-05T04:36:59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0FEC16A5-A225-4BF5-8703-055379A405C0}"/>
    <pc:docChg chg="undo custSel modSld">
      <pc:chgData name="Shin, Allie (contracted)" userId="e9e56a77-fd17-4317-8d25-2023c1a1c058" providerId="ADAL" clId="{0FEC16A5-A225-4BF5-8703-055379A405C0}" dt="2023-10-05T04:38:04.037" v="1747" actId="20577"/>
      <pc:docMkLst>
        <pc:docMk/>
      </pc:docMkLst>
      <pc:sldChg chg="modSp mod">
        <pc:chgData name="Shin, Allie (contracted)" userId="e9e56a77-fd17-4317-8d25-2023c1a1c058" providerId="ADAL" clId="{0FEC16A5-A225-4BF5-8703-055379A405C0}" dt="2023-10-03T23:16:33.646" v="9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0FEC16A5-A225-4BF5-8703-055379A405C0}" dt="2023-10-03T23:16:28.126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0FEC16A5-A225-4BF5-8703-055379A405C0}" dt="2023-10-03T23:16:33.646" v="9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0FEC16A5-A225-4BF5-8703-055379A405C0}" dt="2023-10-05T04:35:09.733" v="1669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0FEC16A5-A225-4BF5-8703-055379A405C0}" dt="2023-10-03T23:16:40.925" v="1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0FEC16A5-A225-4BF5-8703-055379A405C0}" dt="2023-10-05T04:35:09.733" v="1669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0FEC16A5-A225-4BF5-8703-055379A405C0}" dt="2023-10-04T04:49:02.698" v="1610" actId="1076"/>
        <pc:sldMkLst>
          <pc:docMk/>
          <pc:sldMk cId="3716187078" sldId="8466"/>
        </pc:sldMkLst>
        <pc:graphicFrameChg chg="add mod">
          <ac:chgData name="Shin, Allie (contracted)" userId="e9e56a77-fd17-4317-8d25-2023c1a1c058" providerId="ADAL" clId="{0FEC16A5-A225-4BF5-8703-055379A405C0}" dt="2023-10-04T04:49:02.698" v="1610" actId="1076"/>
          <ac:graphicFrameMkLst>
            <pc:docMk/>
            <pc:sldMk cId="3716187078" sldId="8466"/>
            <ac:graphicFrameMk id="11" creationId="{CCC2FC5A-3144-1287-F1B5-9B25CB2B962D}"/>
          </ac:graphicFrameMkLst>
        </pc:graphicFrameChg>
        <pc:graphicFrameChg chg="del">
          <ac:chgData name="Shin, Allie (contracted)" userId="e9e56a77-fd17-4317-8d25-2023c1a1c058" providerId="ADAL" clId="{0FEC16A5-A225-4BF5-8703-055379A405C0}" dt="2023-10-04T04:48:31.632" v="1608" actId="478"/>
          <ac:graphicFrameMkLst>
            <pc:docMk/>
            <pc:sldMk cId="3716187078" sldId="8466"/>
            <ac:graphicFrameMk id="16" creationId="{8C52639C-D306-04C8-340C-58870AAE55EF}"/>
          </ac:graphicFrameMkLst>
        </pc:graphicFrameChg>
        <pc:picChg chg="add mod">
          <ac:chgData name="Shin, Allie (contracted)" userId="e9e56a77-fd17-4317-8d25-2023c1a1c058" providerId="ADAL" clId="{0FEC16A5-A225-4BF5-8703-055379A405C0}" dt="2023-10-04T04:48:23.028" v="1607" actId="1076"/>
          <ac:picMkLst>
            <pc:docMk/>
            <pc:sldMk cId="3716187078" sldId="8466"/>
            <ac:picMk id="4" creationId="{C6C6575F-4A87-EF71-D2D9-A39B685EE46C}"/>
          </ac:picMkLst>
        </pc:picChg>
        <pc:picChg chg="del">
          <ac:chgData name="Shin, Allie (contracted)" userId="e9e56a77-fd17-4317-8d25-2023c1a1c058" providerId="ADAL" clId="{0FEC16A5-A225-4BF5-8703-055379A405C0}" dt="2023-10-04T04:42:38.756" v="1591" actId="478"/>
          <ac:picMkLst>
            <pc:docMk/>
            <pc:sldMk cId="3716187078" sldId="8466"/>
            <ac:picMk id="6" creationId="{7B156DBC-F424-6355-8F00-A91786D2E4EA}"/>
          </ac:picMkLst>
        </pc:picChg>
        <pc:picChg chg="add mod">
          <ac:chgData name="Shin, Allie (contracted)" userId="e9e56a77-fd17-4317-8d25-2023c1a1c058" providerId="ADAL" clId="{0FEC16A5-A225-4BF5-8703-055379A405C0}" dt="2023-10-04T04:48:21.033" v="1606" actId="14100"/>
          <ac:picMkLst>
            <pc:docMk/>
            <pc:sldMk cId="3716187078" sldId="8466"/>
            <ac:picMk id="8" creationId="{194A7233-3975-502C-C704-BA13B08DE97B}"/>
          </ac:picMkLst>
        </pc:picChg>
        <pc:picChg chg="del">
          <ac:chgData name="Shin, Allie (contracted)" userId="e9e56a77-fd17-4317-8d25-2023c1a1c058" providerId="ADAL" clId="{0FEC16A5-A225-4BF5-8703-055379A405C0}" dt="2023-10-04T04:47:58.082" v="1597" actId="478"/>
          <ac:picMkLst>
            <pc:docMk/>
            <pc:sldMk cId="3716187078" sldId="8466"/>
            <ac:picMk id="9" creationId="{9CCD348C-F8F2-8757-600C-03A5844D594A}"/>
          </ac:picMkLst>
        </pc:picChg>
        <pc:picChg chg="del">
          <ac:chgData name="Shin, Allie (contracted)" userId="e9e56a77-fd17-4317-8d25-2023c1a1c058" providerId="ADAL" clId="{0FEC16A5-A225-4BF5-8703-055379A405C0}" dt="2023-10-04T04:47:58.082" v="1597" actId="478"/>
          <ac:picMkLst>
            <pc:docMk/>
            <pc:sldMk cId="3716187078" sldId="8466"/>
            <ac:picMk id="15" creationId="{82BF81ED-29DF-98F0-79B2-EA3345BCA16C}"/>
          </ac:picMkLst>
        </pc:picChg>
      </pc:sldChg>
      <pc:sldChg chg="delSp modSp mod">
        <pc:chgData name="Shin, Allie (contracted)" userId="e9e56a77-fd17-4317-8d25-2023c1a1c058" providerId="ADAL" clId="{0FEC16A5-A225-4BF5-8703-055379A405C0}" dt="2023-10-04T04:49:57.786" v="1647"/>
        <pc:sldMkLst>
          <pc:docMk/>
          <pc:sldMk cId="1980361461" sldId="8469"/>
        </pc:sldMkLst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5" creationId="{38757686-D4A0-41C3-A4FB-60EAD9FF73AC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6" creationId="{EF9209E8-697D-CAF4-4070-32FDF9D035AB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8" creationId="{99305493-0B89-D8F8-8A16-2B484F2D19F7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9" creationId="{93495471-D035-B6F7-A4AC-3A05D0798F89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10" creationId="{854BC7E8-5B1D-7B24-31ED-A47F7C4C5873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14" creationId="{D458C49C-28CD-3B36-3327-278EF688FA70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15" creationId="{224D8EA9-61B0-43FD-D809-222C8D42AE8C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16" creationId="{BC267FD1-731D-4FC9-A49B-14313411BE0E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17" creationId="{3FBD07C7-2C70-B8C3-E34C-6F95F5DB7134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0" creationId="{D9F8F922-95E4-FD45-63A9-54E3E226832B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1" creationId="{9B14CD4A-F0B5-3615-6056-B0FE75DF205F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2" creationId="{CF6B60E3-0F86-0F7A-460F-610389108E30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3" creationId="{F697EB75-16A2-995E-7574-6205BD108193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4" creationId="{C929603F-4AE3-67BA-B538-303513CE4994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5" creationId="{C7C4CF84-44BC-2E16-58C0-81A624923389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6" creationId="{353E53FE-3900-52FA-DDB3-625C961ED46F}"/>
          </ac:spMkLst>
        </pc:spChg>
        <pc:spChg chg="del">
          <ac:chgData name="Shin, Allie (contracted)" userId="e9e56a77-fd17-4317-8d25-2023c1a1c058" providerId="ADAL" clId="{0FEC16A5-A225-4BF5-8703-055379A405C0}" dt="2023-10-04T04:21:20.485" v="64" actId="478"/>
          <ac:spMkLst>
            <pc:docMk/>
            <pc:sldMk cId="1980361461" sldId="8469"/>
            <ac:spMk id="27" creationId="{EF75CA59-B759-54A1-49C1-0BFF89F9F519}"/>
          </ac:spMkLst>
        </pc:spChg>
        <pc:graphicFrameChg chg="del">
          <ac:chgData name="Shin, Allie (contracted)" userId="e9e56a77-fd17-4317-8d25-2023c1a1c058" providerId="ADAL" clId="{0FEC16A5-A225-4BF5-8703-055379A405C0}" dt="2023-10-04T04:21:20.485" v="64" actId="478"/>
          <ac:graphicFrameMkLst>
            <pc:docMk/>
            <pc:sldMk cId="1980361461" sldId="8469"/>
            <ac:graphicFrameMk id="2" creationId="{AF4F01A7-0361-C375-3128-F29FE3475F39}"/>
          </ac:graphicFrameMkLst>
        </pc:graphicFrameChg>
        <pc:graphicFrameChg chg="modGraphic">
          <ac:chgData name="Shin, Allie (contracted)" userId="e9e56a77-fd17-4317-8d25-2023c1a1c058" providerId="ADAL" clId="{0FEC16A5-A225-4BF5-8703-055379A405C0}" dt="2023-10-04T04:49:53.171" v="1646" actId="5793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mod">
          <ac:chgData name="Shin, Allie (contracted)" userId="e9e56a77-fd17-4317-8d25-2023c1a1c058" providerId="ADAL" clId="{0FEC16A5-A225-4BF5-8703-055379A405C0}" dt="2023-10-04T04:49:57.786" v="1647"/>
          <ac:graphicFrameMkLst>
            <pc:docMk/>
            <pc:sldMk cId="1980361461" sldId="8469"/>
            <ac:graphicFrameMk id="28" creationId="{A46E2EF3-09A3-CB87-4497-C3B4F13D72B5}"/>
          </ac:graphicFrameMkLst>
        </pc:graphicFrameChg>
      </pc:sldChg>
      <pc:sldChg chg="addSp delSp modSp mod">
        <pc:chgData name="Shin, Allie (contracted)" userId="e9e56a77-fd17-4317-8d25-2023c1a1c058" providerId="ADAL" clId="{0FEC16A5-A225-4BF5-8703-055379A405C0}" dt="2023-10-05T04:36:59.870" v="1746"/>
        <pc:sldMkLst>
          <pc:docMk/>
          <pc:sldMk cId="718538005" sldId="8470"/>
        </pc:sldMkLst>
        <pc:graphicFrameChg chg="add del mod modGraphic">
          <ac:chgData name="Shin, Allie (contracted)" userId="e9e56a77-fd17-4317-8d25-2023c1a1c058" providerId="ADAL" clId="{0FEC16A5-A225-4BF5-8703-055379A405C0}" dt="2023-10-04T04:37:33.918" v="1013" actId="478"/>
          <ac:graphicFrameMkLst>
            <pc:docMk/>
            <pc:sldMk cId="718538005" sldId="8470"/>
            <ac:graphicFrameMk id="2" creationId="{71BF7690-F984-20C5-1869-A76F0516BBF4}"/>
          </ac:graphicFrameMkLst>
        </pc:graphicFrameChg>
        <pc:graphicFrameChg chg="mod modGraphic">
          <ac:chgData name="Shin, Allie (contracted)" userId="e9e56a77-fd17-4317-8d25-2023c1a1c058" providerId="ADAL" clId="{0FEC16A5-A225-4BF5-8703-055379A405C0}" dt="2023-10-05T04:36:59.870" v="1746"/>
          <ac:graphicFrameMkLst>
            <pc:docMk/>
            <pc:sldMk cId="718538005" sldId="8470"/>
            <ac:graphicFrameMk id="7" creationId="{06EFC4EE-1EEA-4BDC-9020-64B2D510EDF4}"/>
          </ac:graphicFrameMkLst>
        </pc:graphicFrameChg>
        <pc:picChg chg="add del">
          <ac:chgData name="Shin, Allie (contracted)" userId="e9e56a77-fd17-4317-8d25-2023c1a1c058" providerId="ADAL" clId="{0FEC16A5-A225-4BF5-8703-055379A405C0}" dt="2023-10-04T04:19:55.506" v="43" actId="22"/>
          <ac:picMkLst>
            <pc:docMk/>
            <pc:sldMk cId="718538005" sldId="8470"/>
            <ac:picMk id="6" creationId="{D01C5B0F-DE39-F9F7-9C51-5540E48869ED}"/>
          </ac:picMkLst>
        </pc:picChg>
      </pc:sldChg>
      <pc:sldChg chg="modSp mod">
        <pc:chgData name="Shin, Allie (contracted)" userId="e9e56a77-fd17-4317-8d25-2023c1a1c058" providerId="ADAL" clId="{0FEC16A5-A225-4BF5-8703-055379A405C0}" dt="2023-10-05T04:38:04.037" v="1747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0FEC16A5-A225-4BF5-8703-055379A405C0}" dt="2023-10-05T04:38:04.037" v="1747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F2C08D8F-CBC0-4087-910D-1B6E5C2E3F6A}"/>
    <pc:docChg chg="undo custSel modSld">
      <pc:chgData name="Shin, Allie (contracted)" userId="e9e56a77-fd17-4317-8d25-2023c1a1c058" providerId="ADAL" clId="{F2C08D8F-CBC0-4087-910D-1B6E5C2E3F6A}" dt="2023-09-07T05:25:30.327" v="3152" actId="20577"/>
      <pc:docMkLst>
        <pc:docMk/>
      </pc:docMkLst>
      <pc:sldChg chg="modSp mod">
        <pc:chgData name="Shin, Allie (contracted)" userId="e9e56a77-fd17-4317-8d25-2023c1a1c058" providerId="ADAL" clId="{F2C08D8F-CBC0-4087-910D-1B6E5C2E3F6A}" dt="2023-09-06T06:39:43.846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2C08D8F-CBC0-4087-910D-1B6E5C2E3F6A}" dt="2023-09-06T06:39:38.977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2C08D8F-CBC0-4087-910D-1B6E5C2E3F6A}" dt="2023-09-06T06:39:43.846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F2C08D8F-CBC0-4087-910D-1B6E5C2E3F6A}" dt="2023-09-07T05:25:30.327" v="3152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F2C08D8F-CBC0-4087-910D-1B6E5C2E3F6A}" dt="2023-09-06T06:39:51.136" v="13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25:30.327" v="315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2C08D8F-CBC0-4087-910D-1B6E5C2E3F6A}" dt="2023-09-06T07:50:20.849" v="3048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F2C08D8F-CBC0-4087-910D-1B6E5C2E3F6A}" dt="2023-09-06T07:49:43.889" v="3045" actId="14100"/>
          <ac:grpSpMkLst>
            <pc:docMk/>
            <pc:sldMk cId="3716187078" sldId="8466"/>
            <ac:grpSpMk id="15" creationId="{730F26E8-402E-B8F6-7972-70BBFF3B269E}"/>
          </ac:grpSpMkLst>
        </pc:grpChg>
        <pc:grpChg chg="del">
          <ac:chgData name="Shin, Allie (contracted)" userId="e9e56a77-fd17-4317-8d25-2023c1a1c058" providerId="ADAL" clId="{F2C08D8F-CBC0-4087-910D-1B6E5C2E3F6A}" dt="2023-09-06T06:39:56.674" v="14" actId="478"/>
          <ac:grpSpMkLst>
            <pc:docMk/>
            <pc:sldMk cId="3716187078" sldId="8466"/>
            <ac:grpSpMk id="19" creationId="{E616C940-46A0-A07B-9010-B3813BF7CC3A}"/>
          </ac:grpSpMkLst>
        </pc:grpChg>
        <pc:graphicFrameChg chg="del">
          <ac:chgData name="Shin, Allie (contracted)" userId="e9e56a77-fd17-4317-8d25-2023c1a1c058" providerId="ADAL" clId="{F2C08D8F-CBC0-4087-910D-1B6E5C2E3F6A}" dt="2023-09-06T07:49:45.392" v="3046" actId="478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add mod">
          <ac:chgData name="Shin, Allie (contracted)" userId="e9e56a77-fd17-4317-8d25-2023c1a1c058" providerId="ADAL" clId="{F2C08D8F-CBC0-4087-910D-1B6E5C2E3F6A}" dt="2023-09-06T07:50:20.849" v="3048" actId="1076"/>
          <ac:graphicFrameMkLst>
            <pc:docMk/>
            <pc:sldMk cId="3716187078" sldId="8466"/>
            <ac:graphicFrameMk id="16" creationId="{AD6EB99D-7A18-202D-A6C2-E7F0A88A7CD4}"/>
          </ac:graphicFrameMkLst>
        </pc:graphicFrameChg>
        <pc:picChg chg="del">
          <ac:chgData name="Shin, Allie (contracted)" userId="e9e56a77-fd17-4317-8d25-2023c1a1c058" providerId="ADAL" clId="{F2C08D8F-CBC0-4087-910D-1B6E5C2E3F6A}" dt="2023-09-06T07:48:49.116" v="3029" actId="478"/>
          <ac:picMkLst>
            <pc:docMk/>
            <pc:sldMk cId="3716187078" sldId="8466"/>
            <ac:picMk id="4" creationId="{64D11677-D3F5-095E-3F49-A7174875D226}"/>
          </ac:picMkLst>
        </pc:picChg>
        <pc:picChg chg="add mod">
          <ac:chgData name="Shin, Allie (contracted)" userId="e9e56a77-fd17-4317-8d25-2023c1a1c058" providerId="ADAL" clId="{F2C08D8F-CBC0-4087-910D-1B6E5C2E3F6A}" dt="2023-09-06T07:48:55.296" v="3032" actId="14100"/>
          <ac:picMkLst>
            <pc:docMk/>
            <pc:sldMk cId="3716187078" sldId="8466"/>
            <ac:picMk id="7" creationId="{724E93DD-D194-06FB-1452-DF5822657A6F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1" creationId="{4BDCDDE7-E714-C6D6-6239-0C8773B47C7C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3" creationId="{A0590A4E-6A00-7EBF-3550-C3669BF510CC}"/>
          </ac:picMkLst>
        </pc:picChg>
      </pc:sldChg>
      <pc:sldChg chg="delSp modSp mod">
        <pc:chgData name="Shin, Allie (contracted)" userId="e9e56a77-fd17-4317-8d25-2023c1a1c058" providerId="ADAL" clId="{F2C08D8F-CBC0-4087-910D-1B6E5C2E3F6A}" dt="2023-09-07T05:19:25.240" v="3150" actId="20577"/>
        <pc:sldMkLst>
          <pc:docMk/>
          <pc:sldMk cId="1980361461" sldId="8469"/>
        </pc:sldMkLst>
        <pc:graphicFrameChg chg="del">
          <ac:chgData name="Shin, Allie (contracted)" userId="e9e56a77-fd17-4317-8d25-2023c1a1c058" providerId="ADAL" clId="{F2C08D8F-CBC0-4087-910D-1B6E5C2E3F6A}" dt="2023-09-06T07:50:27.213" v="3049" actId="478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19:25.240" v="3150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7T04:59:24.518" v="3075" actId="20577"/>
        <pc:sldMkLst>
          <pc:docMk/>
          <pc:sldMk cId="718538005" sldId="8470"/>
        </pc:sldMkLst>
        <pc:graphicFrameChg chg="mod modGraphic">
          <ac:chgData name="Shin, Allie (contracted)" userId="e9e56a77-fd17-4317-8d25-2023c1a1c058" providerId="ADAL" clId="{F2C08D8F-CBC0-4087-910D-1B6E5C2E3F6A}" dt="2023-09-07T04:59:24.518" v="3075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6T07:34:57.901" v="2930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2C08D8F-CBC0-4087-910D-1B6E5C2E3F6A}" dt="2023-09-06T07:34:57.901" v="2930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F19D1374-0221-4AEF-8EFB-EF2339CE01F2}"/>
    <pc:docChg chg="undo custSel delSld modSld">
      <pc:chgData name="Shin, Allie (contracted)" userId="e9e56a77-fd17-4317-8d25-2023c1a1c058" providerId="ADAL" clId="{F19D1374-0221-4AEF-8EFB-EF2339CE01F2}" dt="2023-08-31T05:28:33.887" v="1956" actId="20577"/>
      <pc:docMkLst>
        <pc:docMk/>
      </pc:docMkLst>
      <pc:sldChg chg="modSp mod">
        <pc:chgData name="Shin, Allie (contracted)" userId="e9e56a77-fd17-4317-8d25-2023c1a1c058" providerId="ADAL" clId="{F19D1374-0221-4AEF-8EFB-EF2339CE01F2}" dt="2023-08-31T03:59:10.845" v="175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19D1374-0221-4AEF-8EFB-EF2339CE01F2}" dt="2023-08-31T03:59:10.845" v="175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19D1374-0221-4AEF-8EFB-EF2339CE01F2}" dt="2023-08-30T05:43:36.995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addSp delSp modSp mod">
        <pc:chgData name="Shin, Allie (contracted)" userId="e9e56a77-fd17-4317-8d25-2023c1a1c058" providerId="ADAL" clId="{F19D1374-0221-4AEF-8EFB-EF2339CE01F2}" dt="2023-08-31T05:28:33.887" v="1956" actId="20577"/>
        <pc:sldMkLst>
          <pc:docMk/>
          <pc:sldMk cId="2248724600" sldId="8436"/>
        </pc:sldMkLst>
        <pc:graphicFrameChg chg="add del mod">
          <ac:chgData name="Shin, Allie (contracted)" userId="e9e56a77-fd17-4317-8d25-2023c1a1c058" providerId="ADAL" clId="{F19D1374-0221-4AEF-8EFB-EF2339CE01F2}" dt="2023-08-31T03:59:58.217" v="1758" actId="21"/>
          <ac:graphicFrameMkLst>
            <pc:docMk/>
            <pc:sldMk cId="2248724600" sldId="8436"/>
            <ac:graphicFrameMk id="2" creationId="{F460FD68-C15F-DE81-B6AF-6921B51A1209}"/>
          </ac:graphicFrameMkLst>
        </pc:graphicFrameChg>
        <pc:graphicFrameChg chg="modGraphic">
          <ac:chgData name="Shin, Allie (contracted)" userId="e9e56a77-fd17-4317-8d25-2023c1a1c058" providerId="ADAL" clId="{F19D1374-0221-4AEF-8EFB-EF2339CE01F2}" dt="2023-08-30T05:43:42.518" v="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8:33.887" v="1956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4:00:06.679" v="1760" actId="1076"/>
        <pc:sldMkLst>
          <pc:docMk/>
          <pc:sldMk cId="3716187078" sldId="8466"/>
        </pc:sldMkLst>
        <pc:grpChg chg="del">
          <ac:chgData name="Shin, Allie (contracted)" userId="e9e56a77-fd17-4317-8d25-2023c1a1c058" providerId="ADAL" clId="{F19D1374-0221-4AEF-8EFB-EF2339CE01F2}" dt="2023-08-30T07:56:55.409" v="1667" actId="478"/>
          <ac:grpSpMkLst>
            <pc:docMk/>
            <pc:sldMk cId="3716187078" sldId="8466"/>
            <ac:grpSpMk id="13" creationId="{2AAB6082-9A23-A3BB-497E-D70FCAA3A58F}"/>
          </ac:grpSpMkLst>
        </pc:grpChg>
        <pc:grpChg chg="add del mod">
          <ac:chgData name="Shin, Allie (contracted)" userId="e9e56a77-fd17-4317-8d25-2023c1a1c058" providerId="ADAL" clId="{F19D1374-0221-4AEF-8EFB-EF2339CE01F2}" dt="2023-08-30T08:30:16.952" v="1737" actId="165"/>
          <ac:grpSpMkLst>
            <pc:docMk/>
            <pc:sldMk cId="3716187078" sldId="8466"/>
            <ac:grpSpMk id="16" creationId="{85F2FEEC-0F62-7670-7691-8D0EC63778DD}"/>
          </ac:grpSpMkLst>
        </pc:grpChg>
        <pc:grpChg chg="add mod">
          <ac:chgData name="Shin, Allie (contracted)" userId="e9e56a77-fd17-4317-8d25-2023c1a1c058" providerId="ADAL" clId="{F19D1374-0221-4AEF-8EFB-EF2339CE01F2}" dt="2023-08-30T08:31:40.322" v="1753" actId="14100"/>
          <ac:grpSpMkLst>
            <pc:docMk/>
            <pc:sldMk cId="3716187078" sldId="8466"/>
            <ac:grpSpMk id="19" creationId="{E616C940-46A0-A07B-9010-B3813BF7CC3A}"/>
          </ac:grpSpMkLst>
        </pc:grpChg>
        <pc:graphicFrameChg chg="add mod">
          <ac:chgData name="Shin, Allie (contracted)" userId="e9e56a77-fd17-4317-8d25-2023c1a1c058" providerId="ADAL" clId="{F19D1374-0221-4AEF-8EFB-EF2339CE01F2}" dt="2023-08-31T04:00:06.679" v="1760" actId="1076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1T03:59:21.804" v="1756" actId="478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">
          <ac:chgData name="Shin, Allie (contracted)" userId="e9e56a77-fd17-4317-8d25-2023c1a1c058" providerId="ADAL" clId="{F19D1374-0221-4AEF-8EFB-EF2339CE01F2}" dt="2023-08-30T08:30:07.147" v="1735" actId="14100"/>
          <ac:picMkLst>
            <pc:docMk/>
            <pc:sldMk cId="3716187078" sldId="8466"/>
            <ac:picMk id="4" creationId="{64D11677-D3F5-095E-3F49-A7174875D226}"/>
          </ac:picMkLst>
        </pc:picChg>
        <pc:picChg chg="del">
          <ac:chgData name="Shin, Allie (contracted)" userId="e9e56a77-fd17-4317-8d25-2023c1a1c058" providerId="ADAL" clId="{F19D1374-0221-4AEF-8EFB-EF2339CE01F2}" dt="2023-08-30T07:56:56.475" v="1668" actId="478"/>
          <ac:picMkLst>
            <pc:docMk/>
            <pc:sldMk cId="3716187078" sldId="8466"/>
            <ac:picMk id="6" creationId="{EE0C99D2-01C6-8499-A21B-39471C0EF700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8" creationId="{CF549DCB-A3A0-CA81-E6D9-38598BD7B58B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4" creationId="{493B54E5-5219-F6EA-1490-A7CE7F4DC3C6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7" creationId="{043F92A6-A4AF-38DF-881D-A41F76767D6F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8" creationId="{596D82D7-27BB-E186-F6A4-114E63083DDB}"/>
          </ac:picMkLst>
        </pc:picChg>
      </pc:sldChg>
      <pc:sldChg chg="modSp mod">
        <pc:chgData name="Shin, Allie (contracted)" userId="e9e56a77-fd17-4317-8d25-2023c1a1c058" providerId="ADAL" clId="{F19D1374-0221-4AEF-8EFB-EF2339CE01F2}" dt="2023-08-30T06:11:38.561" v="211" actId="20577"/>
        <pc:sldMkLst>
          <pc:docMk/>
          <pc:sldMk cId="3854390132" sldId="8467"/>
        </pc:sldMkLst>
        <pc:graphicFrameChg chg="modGraphic">
          <ac:chgData name="Shin, Allie (contracted)" userId="e9e56a77-fd17-4317-8d25-2023c1a1c058" providerId="ADAL" clId="{F19D1374-0221-4AEF-8EFB-EF2339CE01F2}" dt="2023-08-30T06:11:38.561" v="211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5:23:28.054" v="1954"/>
        <pc:sldMkLst>
          <pc:docMk/>
          <pc:sldMk cId="1980361461" sldId="8469"/>
        </pc:sldMkLst>
        <pc:graphicFrameChg chg="add del mod">
          <ac:chgData name="Shin, Allie (contracted)" userId="e9e56a77-fd17-4317-8d25-2023c1a1c058" providerId="ADAL" clId="{F19D1374-0221-4AEF-8EFB-EF2339CE01F2}" dt="2023-08-31T04:01:40" v="1767" actId="478"/>
          <ac:graphicFrameMkLst>
            <pc:docMk/>
            <pc:sldMk cId="1980361461" sldId="8469"/>
            <ac:graphicFrameMk id="2" creationId="{5297C0DD-D271-8A18-9BCD-37221BDD35CE}"/>
          </ac:graphicFrameMkLst>
        </pc:graphicFrameChg>
        <pc:graphicFrameChg chg="del mod">
          <ac:chgData name="Shin, Allie (contracted)" userId="e9e56a77-fd17-4317-8d25-2023c1a1c058" providerId="ADAL" clId="{F19D1374-0221-4AEF-8EFB-EF2339CE01F2}" dt="2023-08-31T04:01:13.615" v="1763" actId="478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add mod">
          <ac:chgData name="Shin, Allie (contracted)" userId="e9e56a77-fd17-4317-8d25-2023c1a1c058" providerId="ADAL" clId="{F19D1374-0221-4AEF-8EFB-EF2339CE01F2}" dt="2023-08-31T04:02:08.823" v="1769" actId="1076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3:28.054" v="1954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delSp modSp mod">
        <pc:chgData name="Shin, Allie (contracted)" userId="e9e56a77-fd17-4317-8d25-2023c1a1c058" providerId="ADAL" clId="{F19D1374-0221-4AEF-8EFB-EF2339CE01F2}" dt="2023-08-30T08:00:00.933" v="1677" actId="20577"/>
        <pc:sldMkLst>
          <pc:docMk/>
          <pc:sldMk cId="718538005" sldId="8470"/>
        </pc:sldMkLst>
        <pc:graphicFrameChg chg="del">
          <ac:chgData name="Shin, Allie (contracted)" userId="e9e56a77-fd17-4317-8d25-2023c1a1c058" providerId="ADAL" clId="{F19D1374-0221-4AEF-8EFB-EF2339CE01F2}" dt="2023-08-30T06:14:22.111" v="253" actId="478"/>
          <ac:graphicFrameMkLst>
            <pc:docMk/>
            <pc:sldMk cId="718538005" sldId="8470"/>
            <ac:graphicFrameMk id="2" creationId="{20646DBD-47F7-7F28-4372-A88E01DAB9C6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0T06:15:00.174" v="345" actId="478"/>
          <ac:graphicFrameMkLst>
            <pc:docMk/>
            <pc:sldMk cId="718538005" sldId="8470"/>
            <ac:graphicFrameMk id="6" creationId="{08C73029-0249-29D7-8CEA-551B397FEF29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0T08:00:00.933" v="1677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del">
        <pc:chgData name="Shin, Allie (contracted)" userId="e9e56a77-fd17-4317-8d25-2023c1a1c058" providerId="ADAL" clId="{F19D1374-0221-4AEF-8EFB-EF2339CE01F2}" dt="2023-08-30T07:49:18.927" v="1377" actId="47"/>
        <pc:sldMkLst>
          <pc:docMk/>
          <pc:sldMk cId="2010811502" sldId="8471"/>
        </pc:sldMkLst>
      </pc:sldChg>
      <pc:sldChg chg="modSp mod">
        <pc:chgData name="Shin, Allie (contracted)" userId="e9e56a77-fd17-4317-8d25-2023c1a1c058" providerId="ADAL" clId="{F19D1374-0221-4AEF-8EFB-EF2339CE01F2}" dt="2023-08-31T04:59:41.174" v="1812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19D1374-0221-4AEF-8EFB-EF2339CE01F2}" dt="2023-08-31T04:59:41.174" v="1812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4A081114-E30F-4229-8DB5-36434B173587}"/>
    <pc:docChg chg="undo redo custSel addSld delSld modSld sldOrd">
      <pc:chgData name="Shin, Allie (contracted)" userId="e9e56a77-fd17-4317-8d25-2023c1a1c058" providerId="ADAL" clId="{4A081114-E30F-4229-8DB5-36434B173587}" dt="2023-09-14T05:24:57.750" v="3670" actId="20577"/>
      <pc:docMkLst>
        <pc:docMk/>
      </pc:docMkLst>
      <pc:sldChg chg="modSp mod">
        <pc:chgData name="Shin, Allie (contracted)" userId="e9e56a77-fd17-4317-8d25-2023c1a1c058" providerId="ADAL" clId="{4A081114-E30F-4229-8DB5-36434B173587}" dt="2023-09-13T13:49:43.996" v="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4A081114-E30F-4229-8DB5-36434B173587}" dt="2023-09-13T13:49:40.273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4A081114-E30F-4229-8DB5-36434B173587}" dt="2023-09-13T13:49:43.996" v="5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4A081114-E30F-4229-8DB5-36434B173587}" dt="2023-09-14T05:24:57.750" v="3670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4A081114-E30F-4229-8DB5-36434B173587}" dt="2023-09-13T13:49:53.859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5:24:57.750" v="3670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4A081114-E30F-4229-8DB5-36434B173587}" dt="2023-09-14T00:34:54.402" v="3303" actId="1076"/>
        <pc:sldMkLst>
          <pc:docMk/>
          <pc:sldMk cId="3716187078" sldId="8466"/>
        </pc:sldMkLst>
        <pc:spChg chg="mod">
          <ac:chgData name="Shin, Allie (contracted)" userId="e9e56a77-fd17-4317-8d25-2023c1a1c058" providerId="ADAL" clId="{4A081114-E30F-4229-8DB5-36434B173587}" dt="2023-09-13T13:50:56.641" v="14" actId="1076"/>
          <ac:spMkLst>
            <pc:docMk/>
            <pc:sldMk cId="3716187078" sldId="8466"/>
            <ac:spMk id="3" creationId="{94D05913-99F9-3D7E-B406-CADA9459DB9D}"/>
          </ac:spMkLst>
        </pc:spChg>
        <pc:grpChg chg="add mod">
          <ac:chgData name="Shin, Allie (contracted)" userId="e9e56a77-fd17-4317-8d25-2023c1a1c058" providerId="ADAL" clId="{4A081114-E30F-4229-8DB5-36434B173587}" dt="2023-09-14T00:34:13.756" v="3300" actId="1036"/>
          <ac:grpSpMkLst>
            <pc:docMk/>
            <pc:sldMk cId="3716187078" sldId="8466"/>
            <ac:grpSpMk id="12" creationId="{8D227489-51A0-71F8-9E23-6FEB35D08C6B}"/>
          </ac:grpSpMkLst>
        </pc:grpChg>
        <pc:grpChg chg="del">
          <ac:chgData name="Shin, Allie (contracted)" userId="e9e56a77-fd17-4317-8d25-2023c1a1c058" providerId="ADAL" clId="{4A081114-E30F-4229-8DB5-36434B173587}" dt="2023-09-13T13:50:00.623" v="12" actId="478"/>
          <ac:grpSpMkLst>
            <pc:docMk/>
            <pc:sldMk cId="3716187078" sldId="8466"/>
            <ac:grpSpMk id="15" creationId="{730F26E8-402E-B8F6-7972-70BBFF3B269E}"/>
          </ac:grpSpMkLst>
        </pc:grpChg>
        <pc:graphicFrameChg chg="add mod">
          <ac:chgData name="Shin, Allie (contracted)" userId="e9e56a77-fd17-4317-8d25-2023c1a1c058" providerId="ADAL" clId="{4A081114-E30F-4229-8DB5-36434B173587}" dt="2023-09-14T00:34:54.402" v="3303" actId="1076"/>
          <ac:graphicFrameMkLst>
            <pc:docMk/>
            <pc:sldMk cId="3716187078" sldId="8466"/>
            <ac:graphicFrameMk id="13" creationId="{E209BFB1-2DDA-6AD7-67C2-9E108E989C1A}"/>
          </ac:graphicFrameMkLst>
        </pc:graphicFrameChg>
        <pc:graphicFrameChg chg="del">
          <ac:chgData name="Shin, Allie (contracted)" userId="e9e56a77-fd17-4317-8d25-2023c1a1c058" providerId="ADAL" clId="{4A081114-E30F-4229-8DB5-36434B173587}" dt="2023-09-14T00:34:17.460" v="3301" actId="478"/>
          <ac:graphicFrameMkLst>
            <pc:docMk/>
            <pc:sldMk cId="3716187078" sldId="8466"/>
            <ac:graphicFrameMk id="16" creationId="{AD6EB99D-7A18-202D-A6C2-E7F0A88A7CD4}"/>
          </ac:graphicFrameMkLst>
        </pc:graphicFrameChg>
        <pc:picChg chg="add mod">
          <ac:chgData name="Shin, Allie (contracted)" userId="e9e56a77-fd17-4317-8d25-2023c1a1c058" providerId="ADAL" clId="{4A081114-E30F-4229-8DB5-36434B173587}" dt="2023-09-14T00:32:52.410" v="3272" actId="14100"/>
          <ac:picMkLst>
            <pc:docMk/>
            <pc:sldMk cId="3716187078" sldId="8466"/>
            <ac:picMk id="4" creationId="{ACED8104-F56C-EF22-B569-91374C081E2D}"/>
          </ac:picMkLst>
        </pc:picChg>
        <pc:picChg chg="del">
          <ac:chgData name="Shin, Allie (contracted)" userId="e9e56a77-fd17-4317-8d25-2023c1a1c058" providerId="ADAL" clId="{4A081114-E30F-4229-8DB5-36434B173587}" dt="2023-09-14T00:32:47.227" v="3268" actId="478"/>
          <ac:picMkLst>
            <pc:docMk/>
            <pc:sldMk cId="3716187078" sldId="8466"/>
            <ac:picMk id="7" creationId="{724E93DD-D194-06FB-1452-DF5822657A6F}"/>
          </ac:picMkLst>
        </pc:picChg>
        <pc:picChg chg="add mod">
          <ac:chgData name="Shin, Allie (contracted)" userId="e9e56a77-fd17-4317-8d25-2023c1a1c058" providerId="ADAL" clId="{4A081114-E30F-4229-8DB5-36434B173587}" dt="2023-09-14T00:34:05.187" v="3297" actId="14100"/>
          <ac:picMkLst>
            <pc:docMk/>
            <pc:sldMk cId="3716187078" sldId="8466"/>
            <ac:picMk id="8" creationId="{0C0DD117-C0AE-B976-9AB7-0197FB0EB24F}"/>
          </ac:picMkLst>
        </pc:picChg>
        <pc:picChg chg="add mod modCrop">
          <ac:chgData name="Shin, Allie (contracted)" userId="e9e56a77-fd17-4317-8d25-2023c1a1c058" providerId="ADAL" clId="{4A081114-E30F-4229-8DB5-36434B173587}" dt="2023-09-14T00:33:58.885" v="3296" actId="732"/>
          <ac:picMkLst>
            <pc:docMk/>
            <pc:sldMk cId="3716187078" sldId="8466"/>
            <ac:picMk id="11" creationId="{D8437A4F-4AE2-A9EA-F00C-068865C02C5F}"/>
          </ac:picMkLst>
        </pc:picChg>
      </pc:sldChg>
      <pc:sldChg chg="addSp delSp modSp mod">
        <pc:chgData name="Shin, Allie (contracted)" userId="e9e56a77-fd17-4317-8d25-2023c1a1c058" providerId="ADAL" clId="{4A081114-E30F-4229-8DB5-36434B173587}" dt="2023-09-14T00:32:27.183" v="3267" actId="1076"/>
        <pc:sldMkLst>
          <pc:docMk/>
          <pc:sldMk cId="1980361461" sldId="8469"/>
        </pc:sldMkLst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3" creationId="{3078499C-8E87-43BA-83B3-969D5CF57D3D}"/>
          </ac:spMkLst>
        </pc:spChg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4" creationId="{64D3CA07-E6F6-45EA-8F9B-036040979A1F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5" creationId="{38757686-D4A0-41C3-A4FB-60EAD9FF73AC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6" creationId="{EF9209E8-697D-CAF4-4070-32FDF9D035AB}"/>
          </ac:spMkLst>
        </pc:spChg>
        <pc:spChg chg="add mod">
          <ac:chgData name="Shin, Allie (contracted)" userId="e9e56a77-fd17-4317-8d25-2023c1a1c058" providerId="ADAL" clId="{4A081114-E30F-4229-8DB5-36434B173587}" dt="2023-09-14T00:11:17.603" v="3115" actId="207"/>
          <ac:spMkLst>
            <pc:docMk/>
            <pc:sldMk cId="1980361461" sldId="8469"/>
            <ac:spMk id="8" creationId="{99305493-0B89-D8F8-8A16-2B484F2D19F7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9" creationId="{93495471-D035-B6F7-A4AC-3A05D0798F89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10" creationId="{854BC7E8-5B1D-7B24-31ED-A47F7C4C5873}"/>
          </ac:spMkLst>
        </pc:spChg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13" creationId="{1863627A-98FE-444D-ACE3-6B74CABCB529}"/>
          </ac:spMkLst>
        </pc:spChg>
        <pc:spChg chg="add mod ord">
          <ac:chgData name="Shin, Allie (contracted)" userId="e9e56a77-fd17-4317-8d25-2023c1a1c058" providerId="ADAL" clId="{4A081114-E30F-4229-8DB5-36434B173587}" dt="2023-09-14T00:14:47.520" v="3158" actId="1035"/>
          <ac:spMkLst>
            <pc:docMk/>
            <pc:sldMk cId="1980361461" sldId="8469"/>
            <ac:spMk id="14" creationId="{D458C49C-28CD-3B36-3327-278EF688FA70}"/>
          </ac:spMkLst>
        </pc:spChg>
        <pc:spChg chg="add mod">
          <ac:chgData name="Shin, Allie (contracted)" userId="e9e56a77-fd17-4317-8d25-2023c1a1c058" providerId="ADAL" clId="{4A081114-E30F-4229-8DB5-36434B173587}" dt="2023-09-14T00:10:50.463" v="3108" actId="571"/>
          <ac:spMkLst>
            <pc:docMk/>
            <pc:sldMk cId="1980361461" sldId="8469"/>
            <ac:spMk id="15" creationId="{224D8EA9-61B0-43FD-D809-222C8D42AE8C}"/>
          </ac:spMkLst>
        </pc:spChg>
        <pc:spChg chg="add mod">
          <ac:chgData name="Shin, Allie (contracted)" userId="e9e56a77-fd17-4317-8d25-2023c1a1c058" providerId="ADAL" clId="{4A081114-E30F-4229-8DB5-36434B173587}" dt="2023-09-14T00:10:52.697" v="3109" actId="571"/>
          <ac:spMkLst>
            <pc:docMk/>
            <pc:sldMk cId="1980361461" sldId="8469"/>
            <ac:spMk id="16" creationId="{BC267FD1-731D-4FC9-A49B-14313411BE0E}"/>
          </ac:spMkLst>
        </pc:spChg>
        <pc:spChg chg="add mod">
          <ac:chgData name="Shin, Allie (contracted)" userId="e9e56a77-fd17-4317-8d25-2023c1a1c058" providerId="ADAL" clId="{4A081114-E30F-4229-8DB5-36434B173587}" dt="2023-09-14T00:10:56.772" v="3110" actId="571"/>
          <ac:spMkLst>
            <pc:docMk/>
            <pc:sldMk cId="1980361461" sldId="8469"/>
            <ac:spMk id="17" creationId="{3FBD07C7-2C70-B8C3-E34C-6F95F5DB7134}"/>
          </ac:spMkLst>
        </pc:spChg>
        <pc:spChg chg="add del mod">
          <ac:chgData name="Shin, Allie (contracted)" userId="e9e56a77-fd17-4317-8d25-2023c1a1c058" providerId="ADAL" clId="{4A081114-E30F-4229-8DB5-36434B173587}" dt="2023-09-14T00:11:50.144" v="3118" actId="478"/>
          <ac:spMkLst>
            <pc:docMk/>
            <pc:sldMk cId="1980361461" sldId="8469"/>
            <ac:spMk id="18" creationId="{A83C12A7-29CD-7EDD-E809-1FF6BF1CEF80}"/>
          </ac:spMkLst>
        </pc:spChg>
        <pc:spChg chg="add del mod">
          <ac:chgData name="Shin, Allie (contracted)" userId="e9e56a77-fd17-4317-8d25-2023c1a1c058" providerId="ADAL" clId="{4A081114-E30F-4229-8DB5-36434B173587}" dt="2023-09-14T00:12:19.728" v="3127" actId="478"/>
          <ac:spMkLst>
            <pc:docMk/>
            <pc:sldMk cId="1980361461" sldId="8469"/>
            <ac:spMk id="19" creationId="{E5677B64-CE9E-EB31-7938-927252CD3F4A}"/>
          </ac:spMkLst>
        </pc:spChg>
        <pc:spChg chg="add mod">
          <ac:chgData name="Shin, Allie (contracted)" userId="e9e56a77-fd17-4317-8d25-2023c1a1c058" providerId="ADAL" clId="{4A081114-E30F-4229-8DB5-36434B173587}" dt="2023-09-14T00:12:32.727" v="3129"/>
          <ac:spMkLst>
            <pc:docMk/>
            <pc:sldMk cId="1980361461" sldId="8469"/>
            <ac:spMk id="20" creationId="{D9F8F922-95E4-FD45-63A9-54E3E226832B}"/>
          </ac:spMkLst>
        </pc:spChg>
        <pc:spChg chg="add mod">
          <ac:chgData name="Shin, Allie (contracted)" userId="e9e56a77-fd17-4317-8d25-2023c1a1c058" providerId="ADAL" clId="{4A081114-E30F-4229-8DB5-36434B173587}" dt="2023-09-14T00:13:13.002" v="3140" actId="2085"/>
          <ac:spMkLst>
            <pc:docMk/>
            <pc:sldMk cId="1980361461" sldId="8469"/>
            <ac:spMk id="21" creationId="{9B14CD4A-F0B5-3615-6056-B0FE75DF205F}"/>
          </ac:spMkLst>
        </pc:spChg>
        <pc:spChg chg="add mod">
          <ac:chgData name="Shin, Allie (contracted)" userId="e9e56a77-fd17-4317-8d25-2023c1a1c058" providerId="ADAL" clId="{4A081114-E30F-4229-8DB5-36434B173587}" dt="2023-09-14T00:14:45.113" v="3157" actId="1036"/>
          <ac:spMkLst>
            <pc:docMk/>
            <pc:sldMk cId="1980361461" sldId="8469"/>
            <ac:spMk id="22" creationId="{CF6B60E3-0F86-0F7A-460F-610389108E30}"/>
          </ac:spMkLst>
        </pc:spChg>
        <pc:spChg chg="add mod">
          <ac:chgData name="Shin, Allie (contracted)" userId="e9e56a77-fd17-4317-8d25-2023c1a1c058" providerId="ADAL" clId="{4A081114-E30F-4229-8DB5-36434B173587}" dt="2023-09-14T00:15:28.477" v="3189" actId="1076"/>
          <ac:spMkLst>
            <pc:docMk/>
            <pc:sldMk cId="1980361461" sldId="8469"/>
            <ac:spMk id="23" creationId="{F697EB75-16A2-995E-7574-6205BD108193}"/>
          </ac:spMkLst>
        </pc:spChg>
        <pc:spChg chg="add mod">
          <ac:chgData name="Shin, Allie (contracted)" userId="e9e56a77-fd17-4317-8d25-2023c1a1c058" providerId="ADAL" clId="{4A081114-E30F-4229-8DB5-36434B173587}" dt="2023-09-14T00:15:31.375" v="3190" actId="571"/>
          <ac:spMkLst>
            <pc:docMk/>
            <pc:sldMk cId="1980361461" sldId="8469"/>
            <ac:spMk id="24" creationId="{C929603F-4AE3-67BA-B538-303513CE4994}"/>
          </ac:spMkLst>
        </pc:spChg>
        <pc:spChg chg="add mod">
          <ac:chgData name="Shin, Allie (contracted)" userId="e9e56a77-fd17-4317-8d25-2023c1a1c058" providerId="ADAL" clId="{4A081114-E30F-4229-8DB5-36434B173587}" dt="2023-09-14T00:15:49.045" v="3201" actId="20577"/>
          <ac:spMkLst>
            <pc:docMk/>
            <pc:sldMk cId="1980361461" sldId="8469"/>
            <ac:spMk id="25" creationId="{C7C4CF84-44BC-2E16-58C0-81A624923389}"/>
          </ac:spMkLst>
        </pc:spChg>
        <pc:spChg chg="add mod">
          <ac:chgData name="Shin, Allie (contracted)" userId="e9e56a77-fd17-4317-8d25-2023c1a1c058" providerId="ADAL" clId="{4A081114-E30F-4229-8DB5-36434B173587}" dt="2023-09-14T00:15:36.887" v="3192" actId="571"/>
          <ac:spMkLst>
            <pc:docMk/>
            <pc:sldMk cId="1980361461" sldId="8469"/>
            <ac:spMk id="26" creationId="{353E53FE-3900-52FA-DDB3-625C961ED46F}"/>
          </ac:spMkLst>
        </pc:spChg>
        <pc:spChg chg="add mod">
          <ac:chgData name="Shin, Allie (contracted)" userId="e9e56a77-fd17-4317-8d25-2023c1a1c058" providerId="ADAL" clId="{4A081114-E30F-4229-8DB5-36434B173587}" dt="2023-09-14T00:15:40.083" v="3193" actId="571"/>
          <ac:spMkLst>
            <pc:docMk/>
            <pc:sldMk cId="1980361461" sldId="8469"/>
            <ac:spMk id="27" creationId="{EF75CA59-B759-54A1-49C1-0BFF89F9F519}"/>
          </ac:spMkLst>
        </pc:spChg>
        <pc:graphicFrameChg chg="add mod modGraphic">
          <ac:chgData name="Shin, Allie (contracted)" userId="e9e56a77-fd17-4317-8d25-2023c1a1c058" providerId="ADAL" clId="{4A081114-E30F-4229-8DB5-36434B173587}" dt="2023-09-14T00:17:24.423" v="3251" actId="20577"/>
          <ac:graphicFrameMkLst>
            <pc:docMk/>
            <pc:sldMk cId="1980361461" sldId="8469"/>
            <ac:graphicFrameMk id="2" creationId="{AF4F01A7-0361-C375-3128-F29FE3475F39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0:18:45.423" v="3265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mod">
          <ac:chgData name="Shin, Allie (contracted)" userId="e9e56a77-fd17-4317-8d25-2023c1a1c058" providerId="ADAL" clId="{4A081114-E30F-4229-8DB5-36434B173587}" dt="2023-09-14T00:32:27.183" v="3267" actId="1076"/>
          <ac:graphicFrameMkLst>
            <pc:docMk/>
            <pc:sldMk cId="1980361461" sldId="8469"/>
            <ac:graphicFrameMk id="28" creationId="{A46E2EF3-09A3-CB87-4497-C3B4F13D72B5}"/>
          </ac:graphicFrameMkLst>
        </pc:graphicFrameChg>
        <pc:cxnChg chg="add del">
          <ac:chgData name="Shin, Allie (contracted)" userId="e9e56a77-fd17-4317-8d25-2023c1a1c058" providerId="ADAL" clId="{4A081114-E30F-4229-8DB5-36434B173587}" dt="2023-09-14T00:03:56.469" v="3103" actId="11529"/>
          <ac:cxnSpMkLst>
            <pc:docMk/>
            <pc:sldMk cId="1980361461" sldId="8469"/>
            <ac:cxnSpMk id="12" creationId="{5D0B695F-EF70-8BB6-45E3-31845A4D0E51}"/>
          </ac:cxnSpMkLst>
        </pc:cxnChg>
      </pc:sldChg>
      <pc:sldChg chg="addSp delSp modSp mod">
        <pc:chgData name="Shin, Allie (contracted)" userId="e9e56a77-fd17-4317-8d25-2023c1a1c058" providerId="ADAL" clId="{4A081114-E30F-4229-8DB5-36434B173587}" dt="2023-09-14T04:19:10.904" v="3446" actId="20577"/>
        <pc:sldMkLst>
          <pc:docMk/>
          <pc:sldMk cId="718538005" sldId="8470"/>
        </pc:sldMkLst>
        <pc:spChg chg="add del mod">
          <ac:chgData name="Shin, Allie (contracted)" userId="e9e56a77-fd17-4317-8d25-2023c1a1c058" providerId="ADAL" clId="{4A081114-E30F-4229-8DB5-36434B173587}" dt="2023-09-13T13:55:50.486" v="968" actId="478"/>
          <ac:spMkLst>
            <pc:docMk/>
            <pc:sldMk cId="718538005" sldId="8470"/>
            <ac:spMk id="5" creationId="{B754957C-269B-5AA4-40BC-8D4984D16133}"/>
          </ac:spMkLst>
        </pc:spChg>
        <pc:graphicFrameChg chg="add del mod modGraphic">
          <ac:chgData name="Shin, Allie (contracted)" userId="e9e56a77-fd17-4317-8d25-2023c1a1c058" providerId="ADAL" clId="{4A081114-E30F-4229-8DB5-36434B173587}" dt="2023-09-13T13:58:21.624" v="1343" actId="478"/>
          <ac:graphicFrameMkLst>
            <pc:docMk/>
            <pc:sldMk cId="718538005" sldId="8470"/>
            <ac:graphicFrameMk id="6" creationId="{AC35FA22-6FB2-D620-0E57-BDDFA4E2406C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4:19:10.904" v="3446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  <pc:picChg chg="add del">
          <ac:chgData name="Shin, Allie (contracted)" userId="e9e56a77-fd17-4317-8d25-2023c1a1c058" providerId="ADAL" clId="{4A081114-E30F-4229-8DB5-36434B173587}" dt="2023-09-14T04:18:38.495" v="3414" actId="22"/>
          <ac:picMkLst>
            <pc:docMk/>
            <pc:sldMk cId="718538005" sldId="8470"/>
            <ac:picMk id="5" creationId="{A5AEFB63-B5C1-7DC0-E381-3C4D7F43088C}"/>
          </ac:picMkLst>
        </pc:picChg>
      </pc:sldChg>
      <pc:sldChg chg="modSp mod">
        <pc:chgData name="Shin, Allie (contracted)" userId="e9e56a77-fd17-4317-8d25-2023c1a1c058" providerId="ADAL" clId="{4A081114-E30F-4229-8DB5-36434B173587}" dt="2023-09-14T04:59:36.744" v="3630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4A081114-E30F-4229-8DB5-36434B173587}" dt="2023-09-14T04:59:36.744" v="3630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  <pc:sldChg chg="modSp add mod">
        <pc:chgData name="Shin, Allie (contracted)" userId="e9e56a77-fd17-4317-8d25-2023c1a1c058" providerId="ADAL" clId="{4A081114-E30F-4229-8DB5-36434B173587}" dt="2023-09-14T04:59:51.703" v="3666" actId="20577"/>
        <pc:sldMkLst>
          <pc:docMk/>
          <pc:sldMk cId="325840131" sldId="8473"/>
        </pc:sldMkLst>
        <pc:graphicFrameChg chg="mod modGraphic">
          <ac:chgData name="Shin, Allie (contracted)" userId="e9e56a77-fd17-4317-8d25-2023c1a1c058" providerId="ADAL" clId="{4A081114-E30F-4229-8DB5-36434B173587}" dt="2023-09-14T04:59:51.703" v="3666" actId="20577"/>
          <ac:graphicFrameMkLst>
            <pc:docMk/>
            <pc:sldMk cId="325840131" sldId="8473"/>
            <ac:graphicFrameMk id="7" creationId="{06EFC4EE-1EEA-4BDC-9020-64B2D510EDF4}"/>
          </ac:graphicFrameMkLst>
        </pc:graphicFrameChg>
      </pc:sldChg>
      <pc:sldChg chg="add del ord">
        <pc:chgData name="Shin, Allie (contracted)" userId="e9e56a77-fd17-4317-8d25-2023c1a1c058" providerId="ADAL" clId="{4A081114-E30F-4229-8DB5-36434B173587}" dt="2023-09-14T00:35:10.745" v="3306" actId="47"/>
        <pc:sldMkLst>
          <pc:docMk/>
          <pc:sldMk cId="1125259626" sldId="8473"/>
        </pc:sldMkLst>
      </pc:sldChg>
    </pc:docChg>
  </pc:docChgLst>
  <pc:docChgLst>
    <pc:chgData name="Shin, Allie (contracted)" userId="e9e56a77-fd17-4317-8d25-2023c1a1c058" providerId="ADAL" clId="{2F32516B-6E44-4CCE-B8E8-CC2BE31F71E6}"/>
    <pc:docChg chg="undo custSel modSld">
      <pc:chgData name="Shin, Allie (contracted)" userId="e9e56a77-fd17-4317-8d25-2023c1a1c058" providerId="ADAL" clId="{2F32516B-6E44-4CCE-B8E8-CC2BE31F71E6}" dt="2023-08-10T05:22:25.325" v="4088" actId="20577"/>
      <pc:docMkLst>
        <pc:docMk/>
      </pc:docMkLst>
      <pc:sldChg chg="modSp mod">
        <pc:chgData name="Shin, Allie (contracted)" userId="e9e56a77-fd17-4317-8d25-2023c1a1c058" providerId="ADAL" clId="{2F32516B-6E44-4CCE-B8E8-CC2BE31F71E6}" dt="2023-08-09T06:05:37.542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2F32516B-6E44-4CCE-B8E8-CC2BE31F71E6}" dt="2023-08-09T06:05:34.405" v="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2F32516B-6E44-4CCE-B8E8-CC2BE31F71E6}" dt="2023-08-09T06:05:37.542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2F32516B-6E44-4CCE-B8E8-CC2BE31F71E6}" dt="2023-08-10T05:22:25.325" v="4088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2F32516B-6E44-4CCE-B8E8-CC2BE31F71E6}" dt="2023-08-09T06:05:45.125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2F32516B-6E44-4CCE-B8E8-CC2BE31F71E6}" dt="2023-08-10T05:22:25.325" v="4088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2F32516B-6E44-4CCE-B8E8-CC2BE31F71E6}" dt="2023-08-10T04:50:30.763" v="4084" actId="6549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2F32516B-6E44-4CCE-B8E8-CC2BE31F71E6}" dt="2023-08-10T04:50:30.763" v="4084" actId="6549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10T01:58:46.418" v="4074" actId="20577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2F32516B-6E44-4CCE-B8E8-CC2BE31F71E6}" dt="2023-08-09T06:47:51.947" v="2126" actId="478"/>
          <ac:spMkLst>
            <pc:docMk/>
            <pc:sldMk cId="3807822425" sldId="8464"/>
            <ac:spMk id="5" creationId="{7CA70615-6607-B794-8D79-8666034685FA}"/>
          </ac:spMkLst>
        </pc:spChg>
        <pc:spChg chg="add del mod">
          <ac:chgData name="Shin, Allie (contracted)" userId="e9e56a77-fd17-4317-8d25-2023c1a1c058" providerId="ADAL" clId="{2F32516B-6E44-4CCE-B8E8-CC2BE31F71E6}" dt="2023-08-09T06:47:51.146" v="2125" actId="478"/>
          <ac:spMkLst>
            <pc:docMk/>
            <pc:sldMk cId="3807822425" sldId="8464"/>
            <ac:spMk id="8" creationId="{E7600493-BFE0-648F-6BAE-23563FB28707}"/>
          </ac:spMkLst>
        </pc:spChg>
        <pc:graphicFrameChg chg="mod modGraphic">
          <ac:chgData name="Shin, Allie (contracted)" userId="e9e56a77-fd17-4317-8d25-2023c1a1c058" providerId="ADAL" clId="{2F32516B-6E44-4CCE-B8E8-CC2BE31F71E6}" dt="2023-08-10T01:58:46.418" v="4074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del mod modGraphic">
          <ac:chgData name="Shin, Allie (contracted)" userId="e9e56a77-fd17-4317-8d25-2023c1a1c058" providerId="ADAL" clId="{2F32516B-6E44-4CCE-B8E8-CC2BE31F71E6}" dt="2023-08-09T06:48:02.068" v="2130" actId="478"/>
          <ac:graphicFrameMkLst>
            <pc:docMk/>
            <pc:sldMk cId="3807822425" sldId="8464"/>
            <ac:graphicFrameMk id="9" creationId="{ED9DE899-3D9C-B829-6FE8-55B535A3AA5F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09T09:18:57.158" v="3968" actId="1076"/>
        <pc:sldMkLst>
          <pc:docMk/>
          <pc:sldMk cId="3716187078" sldId="8466"/>
        </pc:sldMkLst>
        <pc:grpChg chg="add del mod">
          <ac:chgData name="Shin, Allie (contracted)" userId="e9e56a77-fd17-4317-8d25-2023c1a1c058" providerId="ADAL" clId="{2F32516B-6E44-4CCE-B8E8-CC2BE31F71E6}" dt="2023-08-09T08:28:57.638" v="3054" actId="478"/>
          <ac:grpSpMkLst>
            <pc:docMk/>
            <pc:sldMk cId="3716187078" sldId="8466"/>
            <ac:grpSpMk id="13" creationId="{04F03EA8-DD7C-E631-3CF9-75BAA4F0D42B}"/>
          </ac:grpSpMkLst>
        </pc:grpChg>
        <pc:grpChg chg="del">
          <ac:chgData name="Shin, Allie (contracted)" userId="e9e56a77-fd17-4317-8d25-2023c1a1c058" providerId="ADAL" clId="{2F32516B-6E44-4CCE-B8E8-CC2BE31F71E6}" dt="2023-08-09T07:34:24.290" v="2147" actId="478"/>
          <ac:grpSpMkLst>
            <pc:docMk/>
            <pc:sldMk cId="3716187078" sldId="8466"/>
            <ac:grpSpMk id="18" creationId="{6CF7CE54-E454-6062-D77A-4F7D8539A47C}"/>
          </ac:grpSpMkLst>
        </pc:grpChg>
        <pc:graphicFrameChg chg="add mod">
          <ac:chgData name="Shin, Allie (contracted)" userId="e9e56a77-fd17-4317-8d25-2023c1a1c058" providerId="ADAL" clId="{2F32516B-6E44-4CCE-B8E8-CC2BE31F71E6}" dt="2023-08-09T09:18:57.158" v="3968" actId="1076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del">
          <ac:chgData name="Shin, Allie (contracted)" userId="e9e56a77-fd17-4317-8d25-2023c1a1c058" providerId="ADAL" clId="{2F32516B-6E44-4CCE-B8E8-CC2BE31F71E6}" dt="2023-08-09T09:17:58.793" v="3965" actId="478"/>
          <ac:graphicFrameMkLst>
            <pc:docMk/>
            <pc:sldMk cId="3716187078" sldId="8466"/>
            <ac:graphicFrameMk id="19" creationId="{0876E3B2-FD51-0EC5-E12F-B8F536FD090E}"/>
          </ac:graphicFrameMkLst>
        </pc:graphicFrameChg>
        <pc:picChg chg="add del">
          <ac:chgData name="Shin, Allie (contracted)" userId="e9e56a77-fd17-4317-8d25-2023c1a1c058" providerId="ADAL" clId="{2F32516B-6E44-4CCE-B8E8-CC2BE31F71E6}" dt="2023-08-09T08:24:21.911" v="3017" actId="478"/>
          <ac:picMkLst>
            <pc:docMk/>
            <pc:sldMk cId="3716187078" sldId="8466"/>
            <ac:picMk id="4" creationId="{02906B75-1C25-3A7C-9815-C69103FA9877}"/>
          </ac:picMkLst>
        </pc:picChg>
        <pc:picChg chg="add mod">
          <ac:chgData name="Shin, Allie (contracted)" userId="e9e56a77-fd17-4317-8d25-2023c1a1c058" providerId="ADAL" clId="{2F32516B-6E44-4CCE-B8E8-CC2BE31F71E6}" dt="2023-08-09T08:29:24.200" v="3073" actId="1035"/>
          <ac:picMkLst>
            <pc:docMk/>
            <pc:sldMk cId="3716187078" sldId="8466"/>
            <ac:picMk id="7" creationId="{4B1BA40F-97CD-9FA2-55E9-53FACB51B985}"/>
          </ac:picMkLst>
        </pc:picChg>
        <pc:picChg chg="add mod ord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9" creationId="{D2CB761F-24FF-F5A2-8022-8A8D34933DCA}"/>
          </ac:picMkLst>
        </pc:picChg>
        <pc:picChg chg="add mod modCrop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12" creationId="{2D92796A-E163-192C-9EC3-36039B39321F}"/>
          </ac:picMkLst>
        </pc:picChg>
        <pc:picChg chg="add mod">
          <ac:chgData name="Shin, Allie (contracted)" userId="e9e56a77-fd17-4317-8d25-2023c1a1c058" providerId="ADAL" clId="{2F32516B-6E44-4CCE-B8E8-CC2BE31F71E6}" dt="2023-08-09T08:29:30.838" v="3074" actId="14100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2F32516B-6E44-4CCE-B8E8-CC2BE31F71E6}" dt="2023-08-10T04:47:48.494" v="4082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2F32516B-6E44-4CCE-B8E8-CC2BE31F71E6}" dt="2023-08-10T04:47:48.494" v="408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749D65E2-F39E-4623-B626-D68DE0743413}"/>
    <pc:docChg chg="custSel delSld modSld">
      <pc:chgData name="Shin, Allie (contracted)" userId="e9e56a77-fd17-4317-8d25-2023c1a1c058" providerId="ADAL" clId="{749D65E2-F39E-4623-B626-D68DE0743413}" dt="2023-09-21T05:17:15.650" v="2443"/>
      <pc:docMkLst>
        <pc:docMk/>
      </pc:docMkLst>
      <pc:sldChg chg="modSp mod">
        <pc:chgData name="Shin, Allie (contracted)" userId="e9e56a77-fd17-4317-8d25-2023c1a1c058" providerId="ADAL" clId="{749D65E2-F39E-4623-B626-D68DE0743413}" dt="2023-09-20T22:59:46.581" v="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49D65E2-F39E-4623-B626-D68DE0743413}" dt="2023-09-20T22:59:46.581" v="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49D65E2-F39E-4623-B626-D68DE0743413}" dt="2023-09-20T22:59:43.272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49D65E2-F39E-4623-B626-D68DE0743413}" dt="2023-09-21T05:17:15.650" v="2443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49D65E2-F39E-4623-B626-D68DE0743413}" dt="2023-09-21T00:15:19.991" v="196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749D65E2-F39E-4623-B626-D68DE0743413}" dt="2023-09-21T05:17:15.650" v="2443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749D65E2-F39E-4623-B626-D68DE0743413}" dt="2023-09-21T02:10:22.498" v="2207" actId="14100"/>
        <pc:sldMkLst>
          <pc:docMk/>
          <pc:sldMk cId="3716187078" sldId="8466"/>
        </pc:sldMkLst>
        <pc:grpChg chg="del">
          <ac:chgData name="Shin, Allie (contracted)" userId="e9e56a77-fd17-4317-8d25-2023c1a1c058" providerId="ADAL" clId="{749D65E2-F39E-4623-B626-D68DE0743413}" dt="2023-09-21T00:22:10.410" v="1975" actId="478"/>
          <ac:grpSpMkLst>
            <pc:docMk/>
            <pc:sldMk cId="3716187078" sldId="8466"/>
            <ac:grpSpMk id="12" creationId="{8D227489-51A0-71F8-9E23-6FEB35D08C6B}"/>
          </ac:grpSpMkLst>
        </pc:grpChg>
        <pc:graphicFrameChg chg="del">
          <ac:chgData name="Shin, Allie (contracted)" userId="e9e56a77-fd17-4317-8d25-2023c1a1c058" providerId="ADAL" clId="{749D65E2-F39E-4623-B626-D68DE0743413}" dt="2023-09-21T00:23:46.816" v="2044" actId="478"/>
          <ac:graphicFrameMkLst>
            <pc:docMk/>
            <pc:sldMk cId="3716187078" sldId="8466"/>
            <ac:graphicFrameMk id="13" creationId="{E209BFB1-2DDA-6AD7-67C2-9E108E989C1A}"/>
          </ac:graphicFrameMkLst>
        </pc:graphicFrameChg>
        <pc:graphicFrameChg chg="add mod">
          <ac:chgData name="Shin, Allie (contracted)" userId="e9e56a77-fd17-4317-8d25-2023c1a1c058" providerId="ADAL" clId="{749D65E2-F39E-4623-B626-D68DE0743413}" dt="2023-09-21T00:24:33.920" v="2046" actId="1076"/>
          <ac:graphicFrameMkLst>
            <pc:docMk/>
            <pc:sldMk cId="3716187078" sldId="8466"/>
            <ac:graphicFrameMk id="16" creationId="{8C52639C-D306-04C8-340C-58870AAE55EF}"/>
          </ac:graphicFrameMkLst>
        </pc:graphicFrameChg>
        <pc:picChg chg="del">
          <ac:chgData name="Shin, Allie (contracted)" userId="e9e56a77-fd17-4317-8d25-2023c1a1c058" providerId="ADAL" clId="{749D65E2-F39E-4623-B626-D68DE0743413}" dt="2023-09-21T00:21:50.092" v="1973" actId="478"/>
          <ac:picMkLst>
            <pc:docMk/>
            <pc:sldMk cId="3716187078" sldId="8466"/>
            <ac:picMk id="4" creationId="{ACED8104-F56C-EF22-B569-91374C081E2D}"/>
          </ac:picMkLst>
        </pc:picChg>
        <pc:picChg chg="add mod">
          <ac:chgData name="Shin, Allie (contracted)" userId="e9e56a77-fd17-4317-8d25-2023c1a1c058" providerId="ADAL" clId="{749D65E2-F39E-4623-B626-D68DE0743413}" dt="2023-09-21T00:23:20.341" v="2021" actId="1035"/>
          <ac:picMkLst>
            <pc:docMk/>
            <pc:sldMk cId="3716187078" sldId="8466"/>
            <ac:picMk id="6" creationId="{7B156DBC-F424-6355-8F00-A91786D2E4EA}"/>
          </ac:picMkLst>
        </pc:picChg>
        <pc:picChg chg="add mod">
          <ac:chgData name="Shin, Allie (contracted)" userId="e9e56a77-fd17-4317-8d25-2023c1a1c058" providerId="ADAL" clId="{749D65E2-F39E-4623-B626-D68DE0743413}" dt="2023-09-21T00:23:44.743" v="2043" actId="1036"/>
          <ac:picMkLst>
            <pc:docMk/>
            <pc:sldMk cId="3716187078" sldId="8466"/>
            <ac:picMk id="9" creationId="{9CCD348C-F8F2-8757-600C-03A5844D594A}"/>
          </ac:picMkLst>
        </pc:picChg>
        <pc:picChg chg="add mod">
          <ac:chgData name="Shin, Allie (contracted)" userId="e9e56a77-fd17-4317-8d25-2023c1a1c058" providerId="ADAL" clId="{749D65E2-F39E-4623-B626-D68DE0743413}" dt="2023-09-21T02:10:22.498" v="2207" actId="14100"/>
          <ac:picMkLst>
            <pc:docMk/>
            <pc:sldMk cId="3716187078" sldId="8466"/>
            <ac:picMk id="15" creationId="{82BF81ED-29DF-98F0-79B2-EA3345BCA16C}"/>
          </ac:picMkLst>
        </pc:picChg>
      </pc:sldChg>
      <pc:sldChg chg="modSp mod">
        <pc:chgData name="Shin, Allie (contracted)" userId="e9e56a77-fd17-4317-8d25-2023c1a1c058" providerId="ADAL" clId="{749D65E2-F39E-4623-B626-D68DE0743413}" dt="2023-09-21T05:00:44.857" v="2439" actId="113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49D65E2-F39E-4623-B626-D68DE0743413}" dt="2023-09-21T05:00:44.857" v="2439" actId="113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749D65E2-F39E-4623-B626-D68DE0743413}" dt="2023-09-21T05:00:37.302" v="2438" actId="20577"/>
        <pc:sldMkLst>
          <pc:docMk/>
          <pc:sldMk cId="1980361461" sldId="8469"/>
        </pc:sldMkLst>
        <pc:graphicFrameChg chg="modGraphic">
          <ac:chgData name="Shin, Allie (contracted)" userId="e9e56a77-fd17-4317-8d25-2023c1a1c058" providerId="ADAL" clId="{749D65E2-F39E-4623-B626-D68DE0743413}" dt="2023-09-21T05:00:13.752" v="2390" actId="2165"/>
          <ac:graphicFrameMkLst>
            <pc:docMk/>
            <pc:sldMk cId="1980361461" sldId="8469"/>
            <ac:graphicFrameMk id="2" creationId="{AF4F01A7-0361-C375-3128-F29FE3475F39}"/>
          </ac:graphicFrameMkLst>
        </pc:graphicFrameChg>
        <pc:graphicFrameChg chg="mod modGraphic">
          <ac:chgData name="Shin, Allie (contracted)" userId="e9e56a77-fd17-4317-8d25-2023c1a1c058" providerId="ADAL" clId="{749D65E2-F39E-4623-B626-D68DE0743413}" dt="2023-09-21T05:00:37.302" v="2438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749D65E2-F39E-4623-B626-D68DE0743413}" dt="2023-09-21T04:59:57.472" v="2389" actId="20577"/>
        <pc:sldMkLst>
          <pc:docMk/>
          <pc:sldMk cId="718538005" sldId="8470"/>
        </pc:sldMkLst>
        <pc:graphicFrameChg chg="add del mod">
          <ac:chgData name="Shin, Allie (contracted)" userId="e9e56a77-fd17-4317-8d25-2023c1a1c058" providerId="ADAL" clId="{749D65E2-F39E-4623-B626-D68DE0743413}" dt="2023-09-20T23:09:02.842" v="1000" actId="478"/>
          <ac:graphicFrameMkLst>
            <pc:docMk/>
            <pc:sldMk cId="718538005" sldId="8470"/>
            <ac:graphicFrameMk id="2" creationId="{60E02FC8-3150-6AFF-AD33-BE26C213C0AF}"/>
          </ac:graphicFrameMkLst>
        </pc:graphicFrameChg>
        <pc:graphicFrameChg chg="mod modGraphic">
          <ac:chgData name="Shin, Allie (contracted)" userId="e9e56a77-fd17-4317-8d25-2023c1a1c058" providerId="ADAL" clId="{749D65E2-F39E-4623-B626-D68DE0743413}" dt="2023-09-21T04:59:57.472" v="2389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749D65E2-F39E-4623-B626-D68DE0743413}" dt="2023-09-20T23:33:07.441" v="1510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749D65E2-F39E-4623-B626-D68DE0743413}" dt="2023-09-20T23:33:07.441" v="1510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  <pc:sldChg chg="del">
        <pc:chgData name="Shin, Allie (contracted)" userId="e9e56a77-fd17-4317-8d25-2023c1a1c058" providerId="ADAL" clId="{749D65E2-F39E-4623-B626-D68DE0743413}" dt="2023-09-20T23:09:08.311" v="1001" actId="47"/>
        <pc:sldMkLst>
          <pc:docMk/>
          <pc:sldMk cId="325840131" sldId="8473"/>
        </pc:sldMkLst>
      </pc:sldChg>
    </pc:docChg>
  </pc:docChgLst>
  <pc:docChgLst>
    <pc:chgData name="Shin, Allie (contracted)" userId="e9e56a77-fd17-4317-8d25-2023c1a1c058" providerId="ADAL" clId="{75AD85B5-FB7B-4CB1-9937-0FFBA78B92B8}"/>
    <pc:docChg chg="undo custSel addSld delSld modSld">
      <pc:chgData name="Shin, Allie (contracted)" userId="e9e56a77-fd17-4317-8d25-2023c1a1c058" providerId="ADAL" clId="{75AD85B5-FB7B-4CB1-9937-0FFBA78B92B8}" dt="2023-08-24T05:39:46.749" v="757"/>
      <pc:docMkLst>
        <pc:docMk/>
      </pc:docMkLst>
      <pc:sldChg chg="modSp mod">
        <pc:chgData name="Shin, Allie (contracted)" userId="e9e56a77-fd17-4317-8d25-2023c1a1c058" providerId="ADAL" clId="{75AD85B5-FB7B-4CB1-9937-0FFBA78B92B8}" dt="2023-08-23T05:19:31.665" v="6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5AD85B5-FB7B-4CB1-9937-0FFBA78B92B8}" dt="2023-08-23T05:19:29.469" v="2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5AD85B5-FB7B-4CB1-9937-0FFBA78B92B8}" dt="2023-08-23T05:19:31.665" v="6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5AD85B5-FB7B-4CB1-9937-0FFBA78B92B8}" dt="2023-08-23T05:19:48.380" v="1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5AD85B5-FB7B-4CB1-9937-0FFBA78B92B8}" dt="2023-08-23T05:19:48.380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75AD85B5-FB7B-4CB1-9937-0FFBA78B92B8}" dt="2023-08-23T05:19:45.122" v="7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del mod">
        <pc:chgData name="Shin, Allie (contracted)" userId="e9e56a77-fd17-4317-8d25-2023c1a1c058" providerId="ADAL" clId="{75AD85B5-FB7B-4CB1-9937-0FFBA78B92B8}" dt="2023-08-23T05:35:31.935" v="101" actId="47"/>
        <pc:sldMkLst>
          <pc:docMk/>
          <pc:sldMk cId="1838185347" sldId="8447"/>
        </pc:sldMkLst>
        <pc:spChg chg="mod">
          <ac:chgData name="Shin, Allie (contracted)" userId="e9e56a77-fd17-4317-8d25-2023c1a1c058" providerId="ADAL" clId="{75AD85B5-FB7B-4CB1-9937-0FFBA78B92B8}" dt="2023-08-23T05:26:42.197" v="41"/>
          <ac:spMkLst>
            <pc:docMk/>
            <pc:sldMk cId="1838185347" sldId="844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75AD85B5-FB7B-4CB1-9937-0FFBA78B92B8}" dt="2023-08-23T05:35:21.831" v="9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3807822425" sldId="8464"/>
        </pc:sldMkLst>
      </pc:sldChg>
      <pc:sldChg chg="addSp delSp modSp mod">
        <pc:chgData name="Shin, Allie (contracted)" userId="e9e56a77-fd17-4317-8d25-2023c1a1c058" providerId="ADAL" clId="{75AD85B5-FB7B-4CB1-9937-0FFBA78B92B8}" dt="2023-08-23T08:56:19.075" v="143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75AD85B5-FB7B-4CB1-9937-0FFBA78B92B8}" dt="2023-08-23T08:54:27.867" v="137" actId="14100"/>
          <ac:grpSpMkLst>
            <pc:docMk/>
            <pc:sldMk cId="3716187078" sldId="8466"/>
            <ac:grpSpMk id="13" creationId="{2AAB6082-9A23-A3BB-497E-D70FCAA3A58F}"/>
          </ac:grpSpMkLst>
        </pc:grpChg>
        <pc:graphicFrameChg chg="del">
          <ac:chgData name="Shin, Allie (contracted)" userId="e9e56a77-fd17-4317-8d25-2023c1a1c058" providerId="ADAL" clId="{75AD85B5-FB7B-4CB1-9937-0FFBA78B92B8}" dt="2023-08-23T08:54:49.164" v="138" actId="478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5:48.295" v="141" actId="478"/>
          <ac:graphicFrameMkLst>
            <pc:docMk/>
            <pc:sldMk cId="3716187078" sldId="8466"/>
            <ac:graphicFrameMk id="14" creationId="{F92E3CFE-EA9E-A707-C2A7-59453FB9785F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3T08:56:19.075" v="143" actId="1076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 ord">
          <ac:chgData name="Shin, Allie (contracted)" userId="e9e56a77-fd17-4317-8d25-2023c1a1c058" providerId="ADAL" clId="{75AD85B5-FB7B-4CB1-9937-0FFBA78B92B8}" dt="2023-08-23T08:54:20.283" v="135" actId="14100"/>
          <ac:picMkLst>
            <pc:docMk/>
            <pc:sldMk cId="3716187078" sldId="8466"/>
            <ac:picMk id="6" creationId="{EE0C99D2-01C6-8499-A21B-39471C0EF700}"/>
          </ac:picMkLst>
        </pc:picChg>
        <pc:picChg chg="del mod">
          <ac:chgData name="Shin, Allie (contracted)" userId="e9e56a77-fd17-4317-8d25-2023c1a1c058" providerId="ADAL" clId="{75AD85B5-FB7B-4CB1-9937-0FFBA78B92B8}" dt="2023-08-23T08:52:15.736" v="125" actId="478"/>
          <ac:picMkLst>
            <pc:docMk/>
            <pc:sldMk cId="3716187078" sldId="8466"/>
            <ac:picMk id="7" creationId="{4B1BA40F-97CD-9FA2-55E9-53FACB51B985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9" creationId="{0009347E-776C-C04C-E56C-13D8A25C880D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12" creationId="{7F5603EA-80FD-B119-B915-61B47984998F}"/>
          </ac:picMkLst>
        </pc:picChg>
        <pc:picChg chg="del">
          <ac:chgData name="Shin, Allie (contracted)" userId="e9e56a77-fd17-4317-8d25-2023c1a1c058" providerId="ADAL" clId="{75AD85B5-FB7B-4CB1-9937-0FFBA78B92B8}" dt="2023-08-23T08:52:51.048" v="126" actId="478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75AD85B5-FB7B-4CB1-9937-0FFBA78B92B8}" dt="2023-08-24T05:39:46.749" v="75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5AD85B5-FB7B-4CB1-9937-0FFBA78B92B8}" dt="2023-08-24T05:39:46.749" v="75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2266371902" sldId="8468"/>
        </pc:sldMkLst>
      </pc:sldChg>
      <pc:sldChg chg="addSp delSp modSp add mod">
        <pc:chgData name="Shin, Allie (contracted)" userId="e9e56a77-fd17-4317-8d25-2023c1a1c058" providerId="ADAL" clId="{75AD85B5-FB7B-4CB1-9937-0FFBA78B92B8}" dt="2023-08-24T02:51:12.460" v="382"/>
        <pc:sldMkLst>
          <pc:docMk/>
          <pc:sldMk cId="1980361461" sldId="8469"/>
        </pc:sldMkLst>
        <pc:spChg chg="add del mod">
          <ac:chgData name="Shin, Allie (contracted)" userId="e9e56a77-fd17-4317-8d25-2023c1a1c058" providerId="ADAL" clId="{75AD85B5-FB7B-4CB1-9937-0FFBA78B92B8}" dt="2023-08-23T08:50:42.835" v="115" actId="478"/>
          <ac:spMkLst>
            <pc:docMk/>
            <pc:sldMk cId="1980361461" sldId="8469"/>
            <ac:spMk id="6" creationId="{A08C6502-1EDF-1A2D-B066-51BC12131749}"/>
          </ac:spMkLst>
        </pc:spChg>
        <pc:spChg chg="mod">
          <ac:chgData name="Shin, Allie (contracted)" userId="e9e56a77-fd17-4317-8d25-2023c1a1c058" providerId="ADAL" clId="{75AD85B5-FB7B-4CB1-9937-0FFBA78B92B8}" dt="2023-08-23T05:35:30.021" v="100" actId="20577"/>
          <ac:spMkLst>
            <pc:docMk/>
            <pc:sldMk cId="1980361461" sldId="8469"/>
            <ac:spMk id="13" creationId="{1863627A-98FE-444D-ACE3-6B74CABCB529}"/>
          </ac:spMkLst>
        </pc:spChg>
        <pc:graphicFrameChg chg="add del mod">
          <ac:chgData name="Shin, Allie (contracted)" userId="e9e56a77-fd17-4317-8d25-2023c1a1c058" providerId="ADAL" clId="{75AD85B5-FB7B-4CB1-9937-0FFBA78B92B8}" dt="2023-08-24T01:41:45.129" v="144" actId="478"/>
          <ac:graphicFrameMkLst>
            <pc:docMk/>
            <pc:sldMk cId="1980361461" sldId="8469"/>
            <ac:graphicFrameMk id="2" creationId="{6FE07D96-47D0-30AB-B83C-A1042B2516E6}"/>
          </ac:graphicFrameMkLst>
        </pc:graphicFrameChg>
        <pc:graphicFrameChg chg="add del">
          <ac:chgData name="Shin, Allie (contracted)" userId="e9e56a77-fd17-4317-8d25-2023c1a1c058" providerId="ADAL" clId="{75AD85B5-FB7B-4CB1-9937-0FFBA78B92B8}" dt="2023-08-23T08:50:10.593" v="108"/>
          <ac:graphicFrameMkLst>
            <pc:docMk/>
            <pc:sldMk cId="1980361461" sldId="8469"/>
            <ac:graphicFrameMk id="5" creationId="{0F75E9EF-3E5C-E847-9E38-05A14E0CCC7B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4T02:51:12.460" v="382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mod modGraphic">
          <ac:chgData name="Shin, Allie (contracted)" userId="e9e56a77-fd17-4317-8d25-2023c1a1c058" providerId="ADAL" clId="{75AD85B5-FB7B-4CB1-9937-0FFBA78B92B8}" dt="2023-08-24T02:51:08.554" v="381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0:41.553" v="114" actId="478"/>
          <ac:graphicFrameMkLst>
            <pc:docMk/>
            <pc:sldMk cId="1980361461" sldId="8469"/>
            <ac:graphicFrameMk id="8" creationId="{5F00F09F-6BAB-8C29-E26D-4EE4F5D385E8}"/>
          </ac:graphicFrameMkLst>
        </pc:graphicFrameChg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718538005" sldId="8470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2010811502" sldId="8471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3110430097" sldId="8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Excel_Macro-Enabled_Worksheet.xlsm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17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10. 05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2845"/>
              </p:ext>
            </p:extLst>
          </p:nvPr>
        </p:nvGraphicFramePr>
        <p:xfrm>
          <a:off x="450156" y="993552"/>
          <a:ext cx="9865096" cy="776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99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7389090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  <a:gridCol w="1134307">
                  <a:extLst>
                    <a:ext uri="{9D8B030D-6E8A-4147-A177-3AD203B41FA5}">
                      <a16:colId xmlns:a16="http://schemas.microsoft.com/office/drawing/2014/main" val="2034268147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담당자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00320"/>
                  </a:ext>
                </a:extLst>
              </a:tr>
            </a:tbl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A46E2EF3-09A3-CB87-4497-C3B4F13D7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171558"/>
              </p:ext>
            </p:extLst>
          </p:nvPr>
        </p:nvGraphicFramePr>
        <p:xfrm>
          <a:off x="9623425" y="48479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A46E2EF3-09A3-CB87-4497-C3B4F13D7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3425" y="48479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36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56233"/>
              </p:ext>
            </p:extLst>
          </p:nvPr>
        </p:nvGraphicFramePr>
        <p:xfrm>
          <a:off x="450156" y="828303"/>
          <a:ext cx="9865096" cy="172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향후 주간보고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향후 공휴일로 주간보고 일정 조정 건의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16</a:t>
                      </a:r>
                      <a:r>
                        <a:rPr lang="ko-KR" altLang="en-US" sz="1000" b="0" dirty="0"/>
                        <a:t>주차 주간보고</a:t>
                      </a:r>
                      <a:r>
                        <a:rPr lang="en-US" altLang="ko-KR" sz="1000" b="0" dirty="0"/>
                        <a:t>(09/28) : </a:t>
                      </a:r>
                      <a:r>
                        <a:rPr lang="ko-KR" altLang="en-US" sz="1000" b="0" dirty="0"/>
                        <a:t>추석연휴로 </a:t>
                      </a:r>
                      <a:r>
                        <a:rPr lang="ko-KR" altLang="en-US" sz="1000" b="1" dirty="0"/>
                        <a:t>캔슬</a:t>
                      </a:r>
                      <a:r>
                        <a:rPr lang="en-US" altLang="ko-KR" sz="1000" b="0" dirty="0"/>
                        <a:t>, 17</a:t>
                      </a:r>
                      <a:r>
                        <a:rPr lang="ko-KR" altLang="en-US" sz="1000" b="0" dirty="0"/>
                        <a:t>주차 주간보고에 합쳐서 진행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/>
                        <a:t>주차 주간보고</a:t>
                      </a:r>
                      <a:r>
                        <a:rPr lang="en-US" altLang="ko-KR" sz="1000" b="0" dirty="0"/>
                        <a:t>(10/05) : 16</a:t>
                      </a:r>
                      <a:r>
                        <a:rPr lang="ko-KR" altLang="en-US" sz="1000" b="0" dirty="0"/>
                        <a:t>주차 실적까지 합하여 주간보고 진행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18</a:t>
                      </a:r>
                      <a:r>
                        <a:rPr lang="ko-KR" altLang="en-US" sz="1000" b="0" dirty="0"/>
                        <a:t>주차 주간보고</a:t>
                      </a:r>
                      <a:r>
                        <a:rPr lang="en-US" altLang="ko-KR" sz="1000" b="0" dirty="0"/>
                        <a:t>(10/12) : </a:t>
                      </a:r>
                      <a:r>
                        <a:rPr lang="ko-KR" altLang="en-US" sz="1000" b="0" dirty="0"/>
                        <a:t>프로젝트 종료 전 마지막 주간보고로 전체 프로젝트 진행 방향에 대해 보고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36280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2023-10-05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973295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Lee, Aiden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6575F-4A87-EF71-D2D9-A39B685E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48" y="840373"/>
            <a:ext cx="4391818" cy="6767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A7233-3975-502C-C704-BA13B08D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09" y="1572181"/>
            <a:ext cx="10108448" cy="5447165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CC2FC5A-3144-1287-F1B5-9B25CB2B96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595735"/>
              </p:ext>
            </p:extLst>
          </p:nvPr>
        </p:nvGraphicFramePr>
        <p:xfrm>
          <a:off x="9710882" y="694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914400" imgH="771525" progId="Excel.SheetMacroEnabled.12">
                  <p:embed/>
                </p:oleObj>
              </mc:Choice>
              <mc:Fallback>
                <p:oleObj name="Macro-Enabled Worksheet" showAsIcon="1" r:id="rId4" imgW="914400" imgH="771525" progId="Excel.SheetMacroEnabled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CC2FC5A-3144-1287-F1B5-9B25CB2B96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0882" y="694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44963"/>
              </p:ext>
            </p:extLst>
          </p:nvPr>
        </p:nvGraphicFramePr>
        <p:xfrm>
          <a:off x="424736" y="993552"/>
          <a:ext cx="9865096" cy="584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=&gt; </a:t>
                      </a:r>
                      <a:r>
                        <a:rPr kumimoji="0" lang="en-US" altLang="ko-KR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09/22 ~ 24 PRD Migration </a:t>
                      </a:r>
                      <a:r>
                        <a:rPr kumimoji="0" lang="ko-KR" alt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진행완료</a:t>
                      </a:r>
                      <a:endParaRPr kumimoji="0" lang="en-US" altLang="ko-KR" sz="10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DWH31 &amp; DWH32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/>
                        <a:t>PRD Migration </a:t>
                      </a:r>
                      <a:r>
                        <a:rPr lang="ko-KR" altLang="en-US" sz="1000" dirty="0"/>
                        <a:t>검증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스키마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테이블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함수</a:t>
                      </a:r>
                      <a:r>
                        <a:rPr lang="en-US" altLang="ko-KR" sz="1000" dirty="0"/>
                        <a:t>, Job(AWX), Role(</a:t>
                      </a:r>
                      <a:r>
                        <a:rPr lang="ko-KR" altLang="en-US" sz="1000" dirty="0"/>
                        <a:t>권한 설정</a:t>
                      </a:r>
                      <a:r>
                        <a:rPr lang="en-US" altLang="ko-KR" sz="1000" dirty="0"/>
                        <a:t>), </a:t>
                      </a:r>
                      <a:r>
                        <a:rPr lang="ko-KR" altLang="en-US" sz="1000" dirty="0"/>
                        <a:t>프로시저</a:t>
                      </a:r>
                      <a:r>
                        <a:rPr lang="en-US" altLang="ko-KR" sz="1000" dirty="0"/>
                        <a:t> 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모니터링 진행</a:t>
                      </a:r>
                      <a:endParaRPr lang="en-US" altLang="ko-KR" sz="1000" dirty="0"/>
                    </a:p>
                    <a:p>
                      <a:pPr marL="1374480" marR="0" lvl="4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운영하면서 생기는 이슈에 대하여 원인 분석 후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수정 개발 진행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en-US" sz="1000" dirty="0" err="1"/>
                        <a:t>Customerlocalrpt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Productlocalrpt</a:t>
                      </a:r>
                      <a:r>
                        <a:rPr lang="en-US" sz="1000" dirty="0"/>
                        <a:t> </a:t>
                      </a:r>
                      <a:r>
                        <a:rPr lang="ko-KR" altLang="en-US" sz="1000" dirty="0"/>
                        <a:t>테이블 적재 실패 </a:t>
                      </a:r>
                      <a:r>
                        <a:rPr lang="en-US" altLang="ko-KR" sz="1000" dirty="0"/>
                        <a:t>&gt; job </a:t>
                      </a:r>
                      <a:r>
                        <a:rPr lang="ko-KR" altLang="en-US" sz="1000" dirty="0"/>
                        <a:t>실행 시간 조정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- 3rdpartyecom </a:t>
                      </a:r>
                      <a:r>
                        <a:rPr lang="ko-KR" altLang="en-US" sz="1000" dirty="0"/>
                        <a:t>형식이 다른 데이터 확인 </a:t>
                      </a:r>
                      <a:r>
                        <a:rPr lang="en-US" altLang="ko-KR" sz="1000" dirty="0"/>
                        <a:t>&gt; </a:t>
                      </a:r>
                      <a:r>
                        <a:rPr lang="ko-KR" altLang="en-US" sz="1000" dirty="0"/>
                        <a:t>파일 받아서 다시 적재 </a:t>
                      </a:r>
                      <a:r>
                        <a:rPr lang="en-US" altLang="ko-KR" sz="1000" dirty="0"/>
                        <a:t>&amp;</a:t>
                      </a:r>
                      <a:r>
                        <a:rPr lang="ko-KR" altLang="en-US" sz="1000" dirty="0"/>
                        <a:t> 프로시저 로직 수정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중복 적재 되지 않도록 수정</a:t>
                      </a:r>
                      <a:r>
                        <a:rPr lang="en-US" altLang="ko-KR" sz="1000" dirty="0"/>
                        <a:t>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</a:t>
                      </a:r>
                      <a:r>
                        <a:rPr lang="en-US" sz="1000" dirty="0" err="1"/>
                        <a:t>Korean_Wansung_CI_AS</a:t>
                      </a:r>
                      <a:r>
                        <a:rPr lang="en-US" sz="1000" dirty="0"/>
                        <a:t> </a:t>
                      </a:r>
                      <a:r>
                        <a:rPr lang="ko-KR" altLang="en-US" sz="1000" dirty="0"/>
                        <a:t>관련 오류 발생 확인 </a:t>
                      </a:r>
                      <a:r>
                        <a:rPr lang="en-US" altLang="ko-KR" sz="1000" dirty="0"/>
                        <a:t>&gt; system </a:t>
                      </a:r>
                      <a:r>
                        <a:rPr lang="en-US" altLang="ko-KR" sz="1000" dirty="0" err="1"/>
                        <a:t>db</a:t>
                      </a:r>
                      <a:r>
                        <a:rPr lang="ko-KR" altLang="en-US" sz="1000" dirty="0"/>
                        <a:t>에서의 </a:t>
                      </a:r>
                      <a:r>
                        <a:rPr lang="en-US" altLang="ko-KR" sz="1000" dirty="0"/>
                        <a:t>collation</a:t>
                      </a:r>
                      <a:r>
                        <a:rPr lang="ko-KR" altLang="en-US" sz="1000" dirty="0"/>
                        <a:t>이 달라서 생긴 이슈로 해당 내용 공유 완료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 Cloud(DEEP) CORIA DW/DM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=&gt; </a:t>
                      </a:r>
                      <a:r>
                        <a:rPr kumimoji="0" lang="en-US" altLang="ko-KR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9/22 </a:t>
                      </a:r>
                      <a:r>
                        <a:rPr kumimoji="0" lang="ko-KR" alt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진행완료</a:t>
                      </a:r>
                      <a:endParaRPr kumimoji="0" lang="en-US" altLang="ko-KR" sz="10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 CORIA DW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PRD_SSIS Package 09/22(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2:30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및 스케쥴링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DW, 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검증 진행에 따라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 및 스케쥴링 진행 중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값검증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진행 완료했으나 현재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Pbix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파일로 게시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UAT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/>
                        <a:t>Power BI ISMS Report </a:t>
                      </a:r>
                      <a:r>
                        <a:rPr lang="ko-KR" altLang="en-US" sz="1000" dirty="0"/>
                        <a:t>개발 타겟 </a:t>
                      </a:r>
                      <a:r>
                        <a:rPr lang="en-US" altLang="ko-KR" sz="1000" dirty="0"/>
                        <a:t>10/06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2020" marR="0" lvl="3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12661"/>
              </p:ext>
            </p:extLst>
          </p:nvPr>
        </p:nvGraphicFramePr>
        <p:xfrm>
          <a:off x="424736" y="993552"/>
          <a:ext cx="9865096" cy="379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Hyper Care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/>
                        <a:t>운영 및 모니터링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산출물 점검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리스트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아키텍쳐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운영 메뉴얼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인수인계 진행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(10/11)</a:t>
                      </a:r>
                    </a:p>
                    <a:p>
                      <a:pPr marL="802020" marR="0" lvl="3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Live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환경 배포 및 모니터링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Live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운영하면서 모니터링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산출물 점검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 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정의서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디자인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인수인계 진행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(10/11)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3.xml><?xml version="1.0" encoding="utf-8"?>
<ds:datastoreItem xmlns:ds="http://schemas.openxmlformats.org/officeDocument/2006/customXml" ds:itemID="{A22D1FAA-777B-4EA0-A446-B1293DD4F752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776</Words>
  <Application>Microsoft Office PowerPoint</Application>
  <PresentationFormat>Custom</PresentationFormat>
  <Paragraphs>202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2023-10-05T04:38:12Z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