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8"/>
  </p:notesMasterIdLst>
  <p:handoutMasterIdLst>
    <p:handoutMasterId r:id="rId19"/>
  </p:handoutMasterIdLst>
  <p:sldIdLst>
    <p:sldId id="8316" r:id="rId5"/>
    <p:sldId id="8438" r:id="rId6"/>
    <p:sldId id="8457" r:id="rId7"/>
    <p:sldId id="8436" r:id="rId8"/>
    <p:sldId id="8458" r:id="rId9"/>
    <p:sldId id="8439" r:id="rId10"/>
    <p:sldId id="8466" r:id="rId11"/>
    <p:sldId id="8465" r:id="rId12"/>
    <p:sldId id="8464" r:id="rId13"/>
    <p:sldId id="8460" r:id="rId14"/>
    <p:sldId id="8447" r:id="rId15"/>
    <p:sldId id="8461" r:id="rId16"/>
    <p:sldId id="8397" r:id="rId17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0033CC"/>
    <a:srgbClr val="01BDF0"/>
    <a:srgbClr val="1A8E44"/>
    <a:srgbClr val="9933FF"/>
    <a:srgbClr val="9900CC"/>
    <a:srgbClr val="6600FF"/>
    <a:srgbClr val="166991"/>
    <a:srgbClr val="6BA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93EA1-E380-48BD-886B-FA5A2C1DB20D}" v="367" dt="2023-06-22T07:14:54.050"/>
    <p1510:client id="{A7D27213-6847-4EFF-A18E-80BD2AC7E8DF}" v="1170" dt="2023-06-22T08:52:28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2064" y="174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Seo(서현덕)" userId="f36d7627-7fe0-4ab0-9db2-3e860d331009" providerId="ADAL" clId="{C9CDE296-A3F6-4590-82F0-02F5DB05B01D}"/>
    <pc:docChg chg="undo custSel modSld">
      <pc:chgData name="Franz Seo(서현덕)" userId="f36d7627-7fe0-4ab0-9db2-3e860d331009" providerId="ADAL" clId="{C9CDE296-A3F6-4590-82F0-02F5DB05B01D}" dt="2023-06-15T00:30:19.006" v="1070" actId="14100"/>
      <pc:docMkLst>
        <pc:docMk/>
      </pc:docMkLst>
      <pc:sldChg chg="modSp mod">
        <pc:chgData name="Franz Seo(서현덕)" userId="f36d7627-7fe0-4ab0-9db2-3e860d331009" providerId="ADAL" clId="{C9CDE296-A3F6-4590-82F0-02F5DB05B01D}" dt="2023-06-15T00:30:19.006" v="1070" actId="14100"/>
        <pc:sldMkLst>
          <pc:docMk/>
          <pc:sldMk cId="3807822425" sldId="8464"/>
        </pc:sldMkLst>
        <pc:graphicFrameChg chg="mod modGraphic">
          <ac:chgData name="Franz Seo(서현덕)" userId="f36d7627-7fe0-4ab0-9db2-3e860d331009" providerId="ADAL" clId="{C9CDE296-A3F6-4590-82F0-02F5DB05B01D}" dt="2023-06-15T00:30:19.006" v="1070" actId="14100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Franz Seo(서현덕)" userId="f36d7627-7fe0-4ab0-9db2-3e860d331009" providerId="ADAL" clId="{79B60AA0-6EC7-42CB-AA73-973D5A38FE61}"/>
    <pc:docChg chg="undo custSel modSld">
      <pc:chgData name="Franz Seo(서현덕)" userId="f36d7627-7fe0-4ab0-9db2-3e860d331009" providerId="ADAL" clId="{79B60AA0-6EC7-42CB-AA73-973D5A38FE61}" dt="2023-06-21T08:52:03.231" v="1677" actId="20577"/>
      <pc:docMkLst>
        <pc:docMk/>
      </pc:docMkLst>
      <pc:sldChg chg="addSp delSp modSp mod">
        <pc:chgData name="Franz Seo(서현덕)" userId="f36d7627-7fe0-4ab0-9db2-3e860d331009" providerId="ADAL" clId="{79B60AA0-6EC7-42CB-AA73-973D5A38FE61}" dt="2023-06-21T06:49:23.781" v="23" actId="1036"/>
        <pc:sldMkLst>
          <pc:docMk/>
          <pc:sldMk cId="1838185347" sldId="8447"/>
        </pc:sldMkLst>
        <pc:spChg chg="add">
          <ac:chgData name="Franz Seo(서현덕)" userId="f36d7627-7fe0-4ab0-9db2-3e860d331009" providerId="ADAL" clId="{79B60AA0-6EC7-42CB-AA73-973D5A38FE61}" dt="2023-06-21T06:49:08.490" v="4" actId="22"/>
          <ac:spMkLst>
            <pc:docMk/>
            <pc:sldMk cId="1838185347" sldId="8447"/>
            <ac:spMk id="10" creationId="{FC39D816-A891-50CE-A742-DFCFDF2994F9}"/>
          </ac:spMkLst>
        </pc:spChg>
        <pc:picChg chg="del">
          <ac:chgData name="Franz Seo(서현덕)" userId="f36d7627-7fe0-4ab0-9db2-3e860d331009" providerId="ADAL" clId="{79B60AA0-6EC7-42CB-AA73-973D5A38FE61}" dt="2023-06-21T06:48:44.558" v="0" actId="478"/>
          <ac:picMkLst>
            <pc:docMk/>
            <pc:sldMk cId="1838185347" sldId="8447"/>
            <ac:picMk id="6" creationId="{44184C50-0B89-A459-F767-853ACF5DBC85}"/>
          </ac:picMkLst>
        </pc:picChg>
        <pc:picChg chg="add mod">
          <ac:chgData name="Franz Seo(서현덕)" userId="f36d7627-7fe0-4ab0-9db2-3e860d331009" providerId="ADAL" clId="{79B60AA0-6EC7-42CB-AA73-973D5A38FE61}" dt="2023-06-21T06:49:23.781" v="23" actId="1036"/>
          <ac:picMkLst>
            <pc:docMk/>
            <pc:sldMk cId="1838185347" sldId="8447"/>
            <ac:picMk id="7" creationId="{739625D3-E09C-674D-CBA5-B4D23F741EBC}"/>
          </ac:picMkLst>
        </pc:picChg>
        <pc:picChg chg="del">
          <ac:chgData name="Franz Seo(서현덕)" userId="f36d7627-7fe0-4ab0-9db2-3e860d331009" providerId="ADAL" clId="{79B60AA0-6EC7-42CB-AA73-973D5A38FE61}" dt="2023-06-21T06:48:47.672" v="2" actId="478"/>
          <ac:picMkLst>
            <pc:docMk/>
            <pc:sldMk cId="1838185347" sldId="8447"/>
            <ac:picMk id="11" creationId="{0958FC22-41F4-90FD-8F25-4B3B1276AD07}"/>
          </ac:picMkLst>
        </pc:picChg>
        <pc:picChg chg="add mod">
          <ac:chgData name="Franz Seo(서현덕)" userId="f36d7627-7fe0-4ab0-9db2-3e860d331009" providerId="ADAL" clId="{79B60AA0-6EC7-42CB-AA73-973D5A38FE61}" dt="2023-06-21T06:49:17.426" v="6" actId="1076"/>
          <ac:picMkLst>
            <pc:docMk/>
            <pc:sldMk cId="1838185347" sldId="8447"/>
            <ac:picMk id="14" creationId="{B3A75C5C-EE0F-B6C4-242B-D6F6BF97C280}"/>
          </ac:picMkLst>
        </pc:picChg>
      </pc:sldChg>
      <pc:sldChg chg="modSp mod">
        <pc:chgData name="Franz Seo(서현덕)" userId="f36d7627-7fe0-4ab0-9db2-3e860d331009" providerId="ADAL" clId="{79B60AA0-6EC7-42CB-AA73-973D5A38FE61}" dt="2023-06-21T08:52:03.231" v="1677" actId="20577"/>
        <pc:sldMkLst>
          <pc:docMk/>
          <pc:sldMk cId="3807822425" sldId="8464"/>
        </pc:sldMkLst>
        <pc:graphicFrameChg chg="mod modGraphic">
          <ac:chgData name="Franz Seo(서현덕)" userId="f36d7627-7fe0-4ab0-9db2-3e860d331009" providerId="ADAL" clId="{79B60AA0-6EC7-42CB-AA73-973D5A38FE61}" dt="2023-06-21T08:52:03.231" v="1677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Jamie Yeo(여정문)" userId="4b3deb95-445a-41d6-b79d-e51058b527a1" providerId="ADAL" clId="{32C4AAC8-02A0-481B-AF2C-F63056A0FFEF}"/>
    <pc:docChg chg="undo custSel delSld modSld">
      <pc:chgData name="Jamie Yeo(여정문)" userId="4b3deb95-445a-41d6-b79d-e51058b527a1" providerId="ADAL" clId="{32C4AAC8-02A0-481B-AF2C-F63056A0FFEF}" dt="2023-04-24T03:19:27.121" v="2065" actId="20577"/>
      <pc:docMkLst>
        <pc:docMk/>
      </pc:docMkLst>
      <pc:sldChg chg="addSp modSp del mod">
        <pc:chgData name="Jamie Yeo(여정문)" userId="4b3deb95-445a-41d6-b79d-e51058b527a1" providerId="ADAL" clId="{32C4AAC8-02A0-481B-AF2C-F63056A0FFEF}" dt="2023-04-20T23:31:34.375" v="554" actId="47"/>
        <pc:sldMkLst>
          <pc:docMk/>
          <pc:sldMk cId="3564019416" sldId="278"/>
        </pc:sldMkLst>
        <pc:spChg chg="mod">
          <ac:chgData name="Jamie Yeo(여정문)" userId="4b3deb95-445a-41d6-b79d-e51058b527a1" providerId="ADAL" clId="{32C4AAC8-02A0-481B-AF2C-F63056A0FFEF}" dt="2023-04-20T08:22:07.664" v="105"/>
          <ac:spMkLst>
            <pc:docMk/>
            <pc:sldMk cId="3564019416" sldId="278"/>
            <ac:spMk id="4" creationId="{2F5B0F83-10FF-4F32-61A8-72AF98A3705B}"/>
          </ac:spMkLst>
        </pc:spChg>
        <pc:grpChg chg="add mod">
          <ac:chgData name="Jamie Yeo(여정문)" userId="4b3deb95-445a-41d6-b79d-e51058b527a1" providerId="ADAL" clId="{32C4AAC8-02A0-481B-AF2C-F63056A0FFEF}" dt="2023-04-20T08:22:10.818" v="106" actId="1076"/>
          <ac:grpSpMkLst>
            <pc:docMk/>
            <pc:sldMk cId="3564019416" sldId="278"/>
            <ac:grpSpMk id="3" creationId="{44B65F0F-0279-C010-54CC-B3551A54529F}"/>
          </ac:grpSpMkLst>
        </pc:grpChg>
        <pc:picChg chg="mod">
          <ac:chgData name="Jamie Yeo(여정문)" userId="4b3deb95-445a-41d6-b79d-e51058b527a1" providerId="ADAL" clId="{32C4AAC8-02A0-481B-AF2C-F63056A0FFEF}" dt="2023-04-20T08:22:07.664" v="105"/>
          <ac:picMkLst>
            <pc:docMk/>
            <pc:sldMk cId="3564019416" sldId="278"/>
            <ac:picMk id="5" creationId="{CE6DAF15-6107-EA36-D491-599AE1E69618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0:19.814" v="75" actId="164"/>
        <pc:sldMkLst>
          <pc:docMk/>
          <pc:sldMk cId="519715076" sldId="8316"/>
        </pc:sldMkLst>
        <pc:spChg chg="add mod">
          <ac:chgData name="Jamie Yeo(여정문)" userId="4b3deb95-445a-41d6-b79d-e51058b527a1" providerId="ADAL" clId="{32C4AAC8-02A0-481B-AF2C-F63056A0FFEF}" dt="2023-04-20T08:20:19.814" v="75" actId="164"/>
          <ac:spMkLst>
            <pc:docMk/>
            <pc:sldMk cId="519715076" sldId="8316"/>
            <ac:spMk id="2" creationId="{E3765509-54DA-23B8-7A40-8D84523A51FA}"/>
          </ac:spMkLst>
        </pc:spChg>
        <pc:spChg chg="mod">
          <ac:chgData name="Jamie Yeo(여정문)" userId="4b3deb95-445a-41d6-b79d-e51058b527a1" providerId="ADAL" clId="{32C4AAC8-02A0-481B-AF2C-F63056A0FFEF}" dt="2023-04-20T08:07:53.325" v="2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Jamie Yeo(여정문)" userId="4b3deb95-445a-41d6-b79d-e51058b527a1" providerId="ADAL" clId="{32C4AAC8-02A0-481B-AF2C-F63056A0FFEF}" dt="2023-04-20T08:08:01.863" v="27" actId="20577"/>
          <ac:spMkLst>
            <pc:docMk/>
            <pc:sldMk cId="519715076" sldId="8316"/>
            <ac:spMk id="4" creationId="{0782EFF8-0015-C12B-E14A-C03E6A5E59C3}"/>
          </ac:spMkLst>
        </pc:spChg>
        <pc:grpChg chg="add mod">
          <ac:chgData name="Jamie Yeo(여정문)" userId="4b3deb95-445a-41d6-b79d-e51058b527a1" providerId="ADAL" clId="{32C4AAC8-02A0-481B-AF2C-F63056A0FFEF}" dt="2023-04-20T08:20:19.814" v="75" actId="164"/>
          <ac:grpSpMkLst>
            <pc:docMk/>
            <pc:sldMk cId="519715076" sldId="8316"/>
            <ac:grpSpMk id="7" creationId="{986386C0-72B0-FDAE-FAEF-5EE2CF9C7D22}"/>
          </ac:grpSpMkLst>
        </pc:grpChg>
        <pc:picChg chg="add mod">
          <ac:chgData name="Jamie Yeo(여정문)" userId="4b3deb95-445a-41d6-b79d-e51058b527a1" providerId="ADAL" clId="{32C4AAC8-02A0-481B-AF2C-F63056A0FFEF}" dt="2023-04-20T08:20:19.814" v="75" actId="164"/>
          <ac:picMkLst>
            <pc:docMk/>
            <pc:sldMk cId="519715076" sldId="8316"/>
            <ac:picMk id="6" creationId="{D7432B00-423B-4549-386E-0F8103264BF6}"/>
          </ac:picMkLst>
        </pc:picChg>
      </pc:sldChg>
      <pc:sldChg chg="addSp delSp modSp">
        <pc:chgData name="Jamie Yeo(여정문)" userId="4b3deb95-445a-41d6-b79d-e51058b527a1" providerId="ADAL" clId="{32C4AAC8-02A0-481B-AF2C-F63056A0FFEF}" dt="2023-04-20T08:22:36.250" v="112"/>
        <pc:sldMkLst>
          <pc:docMk/>
          <pc:sldMk cId="2299457944" sldId="8397"/>
        </pc:sldMkLst>
        <pc:spChg chg="mod">
          <ac:chgData name="Jamie Yeo(여정문)" userId="4b3deb95-445a-41d6-b79d-e51058b527a1" providerId="ADAL" clId="{32C4AAC8-02A0-481B-AF2C-F63056A0FFEF}" dt="2023-04-20T08:22:16.126" v="109"/>
          <ac:spMkLst>
            <pc:docMk/>
            <pc:sldMk cId="2299457944" sldId="8397"/>
            <ac:spMk id="4" creationId="{87FC935F-DED5-EF7E-87B2-D84B44A6E5E6}"/>
          </ac:spMkLst>
        </pc:spChg>
        <pc:spChg chg="mod">
          <ac:chgData name="Jamie Yeo(여정문)" userId="4b3deb95-445a-41d6-b79d-e51058b527a1" providerId="ADAL" clId="{32C4AAC8-02A0-481B-AF2C-F63056A0FFEF}" dt="2023-04-20T08:22:36.250" v="112"/>
          <ac:spMkLst>
            <pc:docMk/>
            <pc:sldMk cId="2299457944" sldId="8397"/>
            <ac:spMk id="8" creationId="{D6671E24-DCFE-C13F-BCDE-449C832FDE7B}"/>
          </ac:spMkLst>
        </pc:spChg>
        <pc:grpChg chg="add del mod">
          <ac:chgData name="Jamie Yeo(여정문)" userId="4b3deb95-445a-41d6-b79d-e51058b527a1" providerId="ADAL" clId="{32C4AAC8-02A0-481B-AF2C-F63056A0FFEF}" dt="2023-04-20T08:22:17.944" v="110"/>
          <ac:grpSpMkLst>
            <pc:docMk/>
            <pc:sldMk cId="2299457944" sldId="8397"/>
            <ac:grpSpMk id="2" creationId="{4BA47C3B-6059-C88E-F551-FAA1E1BC94E3}"/>
          </ac:grpSpMkLst>
        </pc:grpChg>
        <pc:grpChg chg="add mod">
          <ac:chgData name="Jamie Yeo(여정문)" userId="4b3deb95-445a-41d6-b79d-e51058b527a1" providerId="ADAL" clId="{32C4AAC8-02A0-481B-AF2C-F63056A0FFEF}" dt="2023-04-20T08:22:36.250" v="112"/>
          <ac:grpSpMkLst>
            <pc:docMk/>
            <pc:sldMk cId="2299457944" sldId="8397"/>
            <ac:grpSpMk id="7" creationId="{C593D4B0-095F-D0AE-29E6-ECC9E8C47091}"/>
          </ac:grpSpMkLst>
        </pc:grpChg>
        <pc:picChg chg="mod">
          <ac:chgData name="Jamie Yeo(여정문)" userId="4b3deb95-445a-41d6-b79d-e51058b527a1" providerId="ADAL" clId="{32C4AAC8-02A0-481B-AF2C-F63056A0FFEF}" dt="2023-04-20T08:22:16.126" v="109"/>
          <ac:picMkLst>
            <pc:docMk/>
            <pc:sldMk cId="2299457944" sldId="8397"/>
            <ac:picMk id="5" creationId="{28B05BDE-F920-B838-4974-614FBE86AA68}"/>
          </ac:picMkLst>
        </pc:picChg>
        <pc:picChg chg="add mod">
          <ac:chgData name="Jamie Yeo(여정문)" userId="4b3deb95-445a-41d6-b79d-e51058b527a1" providerId="ADAL" clId="{32C4AAC8-02A0-481B-AF2C-F63056A0FFEF}" dt="2023-04-20T08:22:26.847" v="111"/>
          <ac:picMkLst>
            <pc:docMk/>
            <pc:sldMk cId="2299457944" sldId="8397"/>
            <ac:picMk id="6" creationId="{F0F2D46B-D905-244A-56DB-67C4A4FD76B3}"/>
          </ac:picMkLst>
        </pc:picChg>
        <pc:picChg chg="mod">
          <ac:chgData name="Jamie Yeo(여정문)" userId="4b3deb95-445a-41d6-b79d-e51058b527a1" providerId="ADAL" clId="{32C4AAC8-02A0-481B-AF2C-F63056A0FFEF}" dt="2023-04-20T08:22:36.250" v="112"/>
          <ac:picMkLst>
            <pc:docMk/>
            <pc:sldMk cId="2299457944" sldId="8397"/>
            <ac:picMk id="9" creationId="{13B7D3FD-08D2-79D4-BADB-B8EA022EC470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4T03:19:27.121" v="2065" actId="20577"/>
        <pc:sldMkLst>
          <pc:docMk/>
          <pc:sldMk cId="2248724600" sldId="8436"/>
        </pc:sldMkLst>
        <pc:spChg chg="mod">
          <ac:chgData name="Jamie Yeo(여정문)" userId="4b3deb95-445a-41d6-b79d-e51058b527a1" providerId="ADAL" clId="{32C4AAC8-02A0-481B-AF2C-F63056A0FFEF}" dt="2023-04-20T08:21:29.979" v="92"/>
          <ac:spMkLst>
            <pc:docMk/>
            <pc:sldMk cId="2248724600" sldId="8436"/>
            <ac:spMk id="3" creationId="{AEBCFF36-E8A4-8648-D966-33ACE1FB08FA}"/>
          </ac:spMkLst>
        </pc:spChg>
        <pc:grpChg chg="add mod">
          <ac:chgData name="Jamie Yeo(여정문)" userId="4b3deb95-445a-41d6-b79d-e51058b527a1" providerId="ADAL" clId="{32C4AAC8-02A0-481B-AF2C-F63056A0FFEF}" dt="2023-04-20T08:21:34.119" v="93" actId="1076"/>
          <ac:grpSpMkLst>
            <pc:docMk/>
            <pc:sldMk cId="2248724600" sldId="8436"/>
            <ac:grpSpMk id="2" creationId="{9FA906AC-2C34-10A5-B778-B7EE4550F791}"/>
          </ac:grpSpMkLst>
        </pc:grpChg>
        <pc:graphicFrameChg chg="modGraphic">
          <ac:chgData name="Jamie Yeo(여정문)" userId="4b3deb95-445a-41d6-b79d-e51058b527a1" providerId="ADAL" clId="{32C4AAC8-02A0-481B-AF2C-F63056A0FFEF}" dt="2023-04-20T08:22:58.636" v="196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Jamie Yeo(여정문)" userId="4b3deb95-445a-41d6-b79d-e51058b527a1" providerId="ADAL" clId="{32C4AAC8-02A0-481B-AF2C-F63056A0FFEF}" dt="2023-04-24T03:19:27.121" v="2065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Graphic">
          <ac:chgData name="Jamie Yeo(여정문)" userId="4b3deb95-445a-41d6-b79d-e51058b527a1" providerId="ADAL" clId="{32C4AAC8-02A0-481B-AF2C-F63056A0FFEF}" dt="2023-04-20T08:23:31.606" v="274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  <pc:picChg chg="mod">
          <ac:chgData name="Jamie Yeo(여정문)" userId="4b3deb95-445a-41d6-b79d-e51058b527a1" providerId="ADAL" clId="{32C4AAC8-02A0-481B-AF2C-F63056A0FFEF}" dt="2023-04-20T08:21:29.979" v="92"/>
          <ac:picMkLst>
            <pc:docMk/>
            <pc:sldMk cId="2248724600" sldId="8436"/>
            <ac:picMk id="5" creationId="{AECD780C-BEE2-1796-2966-9572426FDAE4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1:23.093" v="90" actId="164"/>
        <pc:sldMkLst>
          <pc:docMk/>
          <pc:sldMk cId="1274735852" sldId="8438"/>
        </pc:sldMkLst>
        <pc:spChg chg="add mod ord">
          <ac:chgData name="Jamie Yeo(여정문)" userId="4b3deb95-445a-41d6-b79d-e51058b527a1" providerId="ADAL" clId="{32C4AAC8-02A0-481B-AF2C-F63056A0FFEF}" dt="2023-04-20T08:21:23.093" v="90" actId="164"/>
          <ac:spMkLst>
            <pc:docMk/>
            <pc:sldMk cId="1274735852" sldId="8438"/>
            <ac:spMk id="2" creationId="{6A84CB24-D14A-BD1F-B2AA-1ABF083930D9}"/>
          </ac:spMkLst>
        </pc:spChg>
        <pc:grpChg chg="add mod">
          <ac:chgData name="Jamie Yeo(여정문)" userId="4b3deb95-445a-41d6-b79d-e51058b527a1" providerId="ADAL" clId="{32C4AAC8-02A0-481B-AF2C-F63056A0FFEF}" dt="2023-04-20T08:21:23.093" v="90" actId="164"/>
          <ac:grpSpMkLst>
            <pc:docMk/>
            <pc:sldMk cId="1274735852" sldId="8438"/>
            <ac:grpSpMk id="7" creationId="{43818107-0655-44C2-1264-BB8F8F7C6B84}"/>
          </ac:grpSpMkLst>
        </pc:grpChg>
        <pc:picChg chg="add mod ord">
          <ac:chgData name="Jamie Yeo(여정문)" userId="4b3deb95-445a-41d6-b79d-e51058b527a1" providerId="ADAL" clId="{32C4AAC8-02A0-481B-AF2C-F63056A0FFEF}" dt="2023-04-20T08:21:23.093" v="90" actId="164"/>
          <ac:picMkLst>
            <pc:docMk/>
            <pc:sldMk cId="1274735852" sldId="8438"/>
            <ac:picMk id="5" creationId="{00CDA546-5B91-49C9-5DD9-4C3D854934A5}"/>
          </ac:picMkLst>
        </pc:picChg>
      </pc:sldChg>
      <pc:sldChg chg="addSp delSp modSp mod">
        <pc:chgData name="Jamie Yeo(여정문)" userId="4b3deb95-445a-41d6-b79d-e51058b527a1" providerId="ADAL" clId="{32C4AAC8-02A0-481B-AF2C-F63056A0FFEF}" dt="2023-04-21T00:17:23.297" v="1933" actId="1035"/>
        <pc:sldMkLst>
          <pc:docMk/>
          <pc:sldMk cId="2040059541" sldId="8439"/>
        </pc:sldMkLst>
        <pc:spChg chg="mod ord">
          <ac:chgData name="Jamie Yeo(여정문)" userId="4b3deb95-445a-41d6-b79d-e51058b527a1" providerId="ADAL" clId="{32C4AAC8-02A0-481B-AF2C-F63056A0FFEF}" dt="2023-04-21T00:17:23.297" v="1933" actId="1035"/>
          <ac:spMkLst>
            <pc:docMk/>
            <pc:sldMk cId="2040059541" sldId="8439"/>
            <ac:spMk id="2" creationId="{D581FAEE-1A7F-5422-C404-06B7B0461728}"/>
          </ac:spMkLst>
        </pc:spChg>
        <pc:spChg chg="mod">
          <ac:chgData name="Jamie Yeo(여정문)" userId="4b3deb95-445a-41d6-b79d-e51058b527a1" providerId="ADAL" clId="{32C4AAC8-02A0-481B-AF2C-F63056A0FFEF}" dt="2023-04-20T08:21:39.811" v="95"/>
          <ac:spMkLst>
            <pc:docMk/>
            <pc:sldMk cId="2040059541" sldId="8439"/>
            <ac:spMk id="6" creationId="{A1CB12E3-FB91-CAF9-E4CA-833A2A89B19B}"/>
          </ac:spMkLst>
        </pc:spChg>
        <pc:grpChg chg="add mod">
          <ac:chgData name="Jamie Yeo(여정문)" userId="4b3deb95-445a-41d6-b79d-e51058b527a1" providerId="ADAL" clId="{32C4AAC8-02A0-481B-AF2C-F63056A0FFEF}" dt="2023-04-20T08:21:45.625" v="97" actId="1037"/>
          <ac:grpSpMkLst>
            <pc:docMk/>
            <pc:sldMk cId="2040059541" sldId="8439"/>
            <ac:grpSpMk id="4" creationId="{66F10606-12B6-CC19-0D47-58909E0C85FC}"/>
          </ac:grpSpMkLst>
        </pc:grpChg>
        <pc:graphicFrameChg chg="add del mod">
          <ac:chgData name="Jamie Yeo(여정문)" userId="4b3deb95-445a-41d6-b79d-e51058b527a1" providerId="ADAL" clId="{32C4AAC8-02A0-481B-AF2C-F63056A0FFEF}" dt="2023-04-21T00:14:09.122" v="1915" actId="478"/>
          <ac:graphicFrameMkLst>
            <pc:docMk/>
            <pc:sldMk cId="2040059541" sldId="8439"/>
            <ac:graphicFrameMk id="3" creationId="{1B786FA6-B42E-09BE-BCA9-E74C7A23E3C5}"/>
          </ac:graphicFrameMkLst>
        </pc:graphicFrameChg>
        <pc:graphicFrameChg chg="del mod">
          <ac:chgData name="Jamie Yeo(여정문)" userId="4b3deb95-445a-41d6-b79d-e51058b527a1" providerId="ADAL" clId="{32C4AAC8-02A0-481B-AF2C-F63056A0FFEF}" dt="2023-04-21T00:10:21.984" v="1909" actId="478"/>
          <ac:graphicFrameMkLst>
            <pc:docMk/>
            <pc:sldMk cId="2040059541" sldId="8439"/>
            <ac:graphicFrameMk id="5" creationId="{288428AA-9E62-75DF-A1C8-6B76F0C36D84}"/>
          </ac:graphicFrameMkLst>
        </pc:graphicFrameChg>
        <pc:graphicFrameChg chg="add mod">
          <ac:chgData name="Jamie Yeo(여정문)" userId="4b3deb95-445a-41d6-b79d-e51058b527a1" providerId="ADAL" clId="{32C4AAC8-02A0-481B-AF2C-F63056A0FFEF}" dt="2023-04-21T00:14:21.645" v="1917"/>
          <ac:graphicFrameMkLst>
            <pc:docMk/>
            <pc:sldMk cId="2040059541" sldId="8439"/>
            <ac:graphicFrameMk id="8" creationId="{398F0EDA-9138-4765-AEDE-E16F600918CF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0:43.989" v="543" actId="478"/>
          <ac:graphicFrameMkLst>
            <pc:docMk/>
            <pc:sldMk cId="2040059541" sldId="8439"/>
            <ac:graphicFrameMk id="19" creationId="{48DE79BD-2079-51A4-B041-54DE4277C933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4:21.225" v="546" actId="478"/>
          <ac:graphicFrameMkLst>
            <pc:docMk/>
            <pc:sldMk cId="2040059541" sldId="8439"/>
            <ac:graphicFrameMk id="22" creationId="{80D54040-16F2-76AC-1B7B-EBE0791BF9B4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4:47.739" v="548" actId="478"/>
          <ac:graphicFrameMkLst>
            <pc:docMk/>
            <pc:sldMk cId="2040059541" sldId="8439"/>
            <ac:graphicFrameMk id="23" creationId="{1FB7DD2E-FF01-C5A4-165C-3E7A3AA83818}"/>
          </ac:graphicFrameMkLst>
        </pc:graphicFrameChg>
        <pc:picChg chg="del">
          <ac:chgData name="Jamie Yeo(여정문)" userId="4b3deb95-445a-41d6-b79d-e51058b527a1" providerId="ADAL" clId="{32C4AAC8-02A0-481B-AF2C-F63056A0FFEF}" dt="2023-04-20T08:54:32.273" v="514" actId="478"/>
          <ac:picMkLst>
            <pc:docMk/>
            <pc:sldMk cId="2040059541" sldId="8439"/>
            <ac:picMk id="3" creationId="{F0E73AF7-AA13-69E4-56D0-EC1A72C671B9}"/>
          </ac:picMkLst>
        </pc:picChg>
        <pc:picChg chg="mod">
          <ac:chgData name="Jamie Yeo(여정문)" userId="4b3deb95-445a-41d6-b79d-e51058b527a1" providerId="ADAL" clId="{32C4AAC8-02A0-481B-AF2C-F63056A0FFEF}" dt="2023-04-20T08:21:39.811" v="95"/>
          <ac:picMkLst>
            <pc:docMk/>
            <pc:sldMk cId="2040059541" sldId="8439"/>
            <ac:picMk id="7" creationId="{51B7F5DF-B723-3880-EC58-FF9BE6C9D0A0}"/>
          </ac:picMkLst>
        </pc:picChg>
        <pc:picChg chg="add del mod">
          <ac:chgData name="Jamie Yeo(여정문)" userId="4b3deb95-445a-41d6-b79d-e51058b527a1" providerId="ADAL" clId="{32C4AAC8-02A0-481B-AF2C-F63056A0FFEF}" dt="2023-04-20T08:54:33.710" v="515" actId="478"/>
          <ac:picMkLst>
            <pc:docMk/>
            <pc:sldMk cId="2040059541" sldId="8439"/>
            <ac:picMk id="9" creationId="{2756983D-4996-2CDF-5717-AE4EC5E67468}"/>
          </ac:picMkLst>
        </pc:picChg>
        <pc:picChg chg="add del mod">
          <ac:chgData name="Jamie Yeo(여정문)" userId="4b3deb95-445a-41d6-b79d-e51058b527a1" providerId="ADAL" clId="{32C4AAC8-02A0-481B-AF2C-F63056A0FFEF}" dt="2023-04-20T08:56:20.858" v="523" actId="478"/>
          <ac:picMkLst>
            <pc:docMk/>
            <pc:sldMk cId="2040059541" sldId="8439"/>
            <ac:picMk id="12" creationId="{E011FF4F-668F-8025-81F6-7305256FC910}"/>
          </ac:picMkLst>
        </pc:picChg>
        <pc:picChg chg="add del mod modCrop">
          <ac:chgData name="Jamie Yeo(여정문)" userId="4b3deb95-445a-41d6-b79d-e51058b527a1" providerId="ADAL" clId="{32C4AAC8-02A0-481B-AF2C-F63056A0FFEF}" dt="2023-04-20T08:58:11.444" v="533" actId="478"/>
          <ac:picMkLst>
            <pc:docMk/>
            <pc:sldMk cId="2040059541" sldId="8439"/>
            <ac:picMk id="16" creationId="{574F91B0-5DAF-0493-B478-53FB03697FFD}"/>
          </ac:picMkLst>
        </pc:picChg>
        <pc:picChg chg="add mod ord modCrop">
          <ac:chgData name="Jamie Yeo(여정문)" userId="4b3deb95-445a-41d6-b79d-e51058b527a1" providerId="ADAL" clId="{32C4AAC8-02A0-481B-AF2C-F63056A0FFEF}" dt="2023-04-21T00:15:37.790" v="1919" actId="732"/>
          <ac:picMkLst>
            <pc:docMk/>
            <pc:sldMk cId="2040059541" sldId="8439"/>
            <ac:picMk id="18" creationId="{5ACC4BE1-6B50-8033-F6C6-497776055869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2:02.891" v="103" actId="1076"/>
        <pc:sldMkLst>
          <pc:docMk/>
          <pc:sldMk cId="1838185347" sldId="8447"/>
        </pc:sldMkLst>
        <pc:spChg chg="mod">
          <ac:chgData name="Jamie Yeo(여정문)" userId="4b3deb95-445a-41d6-b79d-e51058b527a1" providerId="ADAL" clId="{32C4AAC8-02A0-481B-AF2C-F63056A0FFEF}" dt="2023-04-20T08:22:00.045" v="102"/>
          <ac:spMkLst>
            <pc:docMk/>
            <pc:sldMk cId="1838185347" sldId="8447"/>
            <ac:spMk id="6" creationId="{0C3EFB31-ED16-3E1E-A74C-594EE1C18D25}"/>
          </ac:spMkLst>
        </pc:spChg>
        <pc:grpChg chg="add mod">
          <ac:chgData name="Jamie Yeo(여정문)" userId="4b3deb95-445a-41d6-b79d-e51058b527a1" providerId="ADAL" clId="{32C4AAC8-02A0-481B-AF2C-F63056A0FFEF}" dt="2023-04-20T08:22:02.891" v="103" actId="1076"/>
          <ac:grpSpMkLst>
            <pc:docMk/>
            <pc:sldMk cId="1838185347" sldId="8447"/>
            <ac:grpSpMk id="2" creationId="{329AD2D7-3A64-429B-8872-54EF183DF64A}"/>
          </ac:grpSpMkLst>
        </pc:grpChg>
        <pc:picChg chg="mod">
          <ac:chgData name="Jamie Yeo(여정문)" userId="4b3deb95-445a-41d6-b79d-e51058b527a1" providerId="ADAL" clId="{32C4AAC8-02A0-481B-AF2C-F63056A0FFEF}" dt="2023-04-20T08:22:00.045" v="102"/>
          <ac:picMkLst>
            <pc:docMk/>
            <pc:sldMk cId="1838185347" sldId="8447"/>
            <ac:picMk id="8" creationId="{5C35EDD3-F964-2DB6-451E-2DAB5E7140C3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25.438" v="91"/>
        <pc:sldMkLst>
          <pc:docMk/>
          <pc:sldMk cId="539976532" sldId="8457"/>
        </pc:sldMkLst>
        <pc:spChg chg="mod">
          <ac:chgData name="Jamie Yeo(여정문)" userId="4b3deb95-445a-41d6-b79d-e51058b527a1" providerId="ADAL" clId="{32C4AAC8-02A0-481B-AF2C-F63056A0FFEF}" dt="2023-04-20T08:21:25.438" v="91"/>
          <ac:spMkLst>
            <pc:docMk/>
            <pc:sldMk cId="539976532" sldId="8457"/>
            <ac:spMk id="19" creationId="{E6D49B3F-8D79-1683-7285-DF2E52B960FD}"/>
          </ac:spMkLst>
        </pc:spChg>
        <pc:grpChg chg="add mod">
          <ac:chgData name="Jamie Yeo(여정문)" userId="4b3deb95-445a-41d6-b79d-e51058b527a1" providerId="ADAL" clId="{32C4AAC8-02A0-481B-AF2C-F63056A0FFEF}" dt="2023-04-20T08:21:25.438" v="91"/>
          <ac:grpSpMkLst>
            <pc:docMk/>
            <pc:sldMk cId="539976532" sldId="8457"/>
            <ac:grpSpMk id="2" creationId="{28506A2D-CCEC-C8EB-FB46-59B614AC75FF}"/>
          </ac:grpSpMkLst>
        </pc:grpChg>
        <pc:picChg chg="mod">
          <ac:chgData name="Jamie Yeo(여정문)" userId="4b3deb95-445a-41d6-b79d-e51058b527a1" providerId="ADAL" clId="{32C4AAC8-02A0-481B-AF2C-F63056A0FFEF}" dt="2023-04-20T08:21:25.438" v="91"/>
          <ac:picMkLst>
            <pc:docMk/>
            <pc:sldMk cId="539976532" sldId="8457"/>
            <ac:picMk id="20" creationId="{9E298A1D-C0E6-F668-F276-F78430311A4C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37.458" v="94"/>
        <pc:sldMkLst>
          <pc:docMk/>
          <pc:sldMk cId="2347964733" sldId="8458"/>
        </pc:sldMkLst>
        <pc:spChg chg="mod">
          <ac:chgData name="Jamie Yeo(여정문)" userId="4b3deb95-445a-41d6-b79d-e51058b527a1" providerId="ADAL" clId="{32C4AAC8-02A0-481B-AF2C-F63056A0FFEF}" dt="2023-04-20T08:21:37.458" v="94"/>
          <ac:spMkLst>
            <pc:docMk/>
            <pc:sldMk cId="2347964733" sldId="8458"/>
            <ac:spMk id="19" creationId="{B5E43704-4844-2274-7AE8-C634C89B0BB9}"/>
          </ac:spMkLst>
        </pc:spChg>
        <pc:grpChg chg="add mod">
          <ac:chgData name="Jamie Yeo(여정문)" userId="4b3deb95-445a-41d6-b79d-e51058b527a1" providerId="ADAL" clId="{32C4AAC8-02A0-481B-AF2C-F63056A0FFEF}" dt="2023-04-20T08:21:37.458" v="94"/>
          <ac:grpSpMkLst>
            <pc:docMk/>
            <pc:sldMk cId="2347964733" sldId="8458"/>
            <ac:grpSpMk id="2" creationId="{09765424-A498-FD31-E71F-B0EF11FEC77A}"/>
          </ac:grpSpMkLst>
        </pc:grpChg>
        <pc:picChg chg="mod">
          <ac:chgData name="Jamie Yeo(여정문)" userId="4b3deb95-445a-41d6-b79d-e51058b527a1" providerId="ADAL" clId="{32C4AAC8-02A0-481B-AF2C-F63056A0FFEF}" dt="2023-04-20T08:21:37.458" v="94"/>
          <ac:picMkLst>
            <pc:docMk/>
            <pc:sldMk cId="2347964733" sldId="8458"/>
            <ac:picMk id="20" creationId="{BDC223E6-D021-3891-E630-F294CE6277FE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56.889" v="101"/>
        <pc:sldMkLst>
          <pc:docMk/>
          <pc:sldMk cId="2438318461" sldId="8460"/>
        </pc:sldMkLst>
        <pc:spChg chg="mod">
          <ac:chgData name="Jamie Yeo(여정문)" userId="4b3deb95-445a-41d6-b79d-e51058b527a1" providerId="ADAL" clId="{32C4AAC8-02A0-481B-AF2C-F63056A0FFEF}" dt="2023-04-20T08:21:56.889" v="101"/>
          <ac:spMkLst>
            <pc:docMk/>
            <pc:sldMk cId="2438318461" sldId="8460"/>
            <ac:spMk id="19" creationId="{16AD9324-A4D9-B94C-9A0F-F711C87AE2D3}"/>
          </ac:spMkLst>
        </pc:spChg>
        <pc:grpChg chg="add mod">
          <ac:chgData name="Jamie Yeo(여정문)" userId="4b3deb95-445a-41d6-b79d-e51058b527a1" providerId="ADAL" clId="{32C4AAC8-02A0-481B-AF2C-F63056A0FFEF}" dt="2023-04-20T08:21:56.889" v="101"/>
          <ac:grpSpMkLst>
            <pc:docMk/>
            <pc:sldMk cId="2438318461" sldId="8460"/>
            <ac:grpSpMk id="2" creationId="{9A11E707-B104-BD5C-86C2-5FF33224D936}"/>
          </ac:grpSpMkLst>
        </pc:grpChg>
        <pc:picChg chg="mod">
          <ac:chgData name="Jamie Yeo(여정문)" userId="4b3deb95-445a-41d6-b79d-e51058b527a1" providerId="ADAL" clId="{32C4AAC8-02A0-481B-AF2C-F63056A0FFEF}" dt="2023-04-20T08:21:56.889" v="101"/>
          <ac:picMkLst>
            <pc:docMk/>
            <pc:sldMk cId="2438318461" sldId="8460"/>
            <ac:picMk id="20" creationId="{1C9577D4-CD5F-C416-4531-C0576BE6FD84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2:04.737" v="104"/>
        <pc:sldMkLst>
          <pc:docMk/>
          <pc:sldMk cId="2901510474" sldId="8461"/>
        </pc:sldMkLst>
        <pc:spChg chg="mod">
          <ac:chgData name="Jamie Yeo(여정문)" userId="4b3deb95-445a-41d6-b79d-e51058b527a1" providerId="ADAL" clId="{32C4AAC8-02A0-481B-AF2C-F63056A0FFEF}" dt="2023-04-20T08:22:04.737" v="104"/>
          <ac:spMkLst>
            <pc:docMk/>
            <pc:sldMk cId="2901510474" sldId="8461"/>
            <ac:spMk id="3" creationId="{394BCDBD-645E-5EC5-71ED-EEB657CFDE19}"/>
          </ac:spMkLst>
        </pc:spChg>
        <pc:grpChg chg="add mod">
          <ac:chgData name="Jamie Yeo(여정문)" userId="4b3deb95-445a-41d6-b79d-e51058b527a1" providerId="ADAL" clId="{32C4AAC8-02A0-481B-AF2C-F63056A0FFEF}" dt="2023-04-20T08:22:04.737" v="104"/>
          <ac:grpSpMkLst>
            <pc:docMk/>
            <pc:sldMk cId="2901510474" sldId="8461"/>
            <ac:grpSpMk id="2" creationId="{FBCB8EEB-D692-A3BB-9AC2-341FE1882AE2}"/>
          </ac:grpSpMkLst>
        </pc:grpChg>
        <pc:picChg chg="mod">
          <ac:chgData name="Jamie Yeo(여정문)" userId="4b3deb95-445a-41d6-b79d-e51058b527a1" providerId="ADAL" clId="{32C4AAC8-02A0-481B-AF2C-F63056A0FFEF}" dt="2023-04-20T08:22:04.737" v="104"/>
          <ac:picMkLst>
            <pc:docMk/>
            <pc:sldMk cId="2901510474" sldId="8461"/>
            <ac:picMk id="4" creationId="{34C02EAA-8B7D-65E0-9339-CE4176CAA5D1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1T03:35:21.025" v="1937" actId="1076"/>
        <pc:sldMkLst>
          <pc:docMk/>
          <pc:sldMk cId="3807822425" sldId="8464"/>
        </pc:sldMkLst>
        <pc:spChg chg="mod">
          <ac:chgData name="Jamie Yeo(여정문)" userId="4b3deb95-445a-41d6-b79d-e51058b527a1" providerId="ADAL" clId="{32C4AAC8-02A0-481B-AF2C-F63056A0FFEF}" dt="2023-04-20T08:21:51.535" v="99"/>
          <ac:spMkLst>
            <pc:docMk/>
            <pc:sldMk cId="3807822425" sldId="8464"/>
            <ac:spMk id="5" creationId="{14D2E049-72E1-D30B-C903-EB655E519524}"/>
          </ac:spMkLst>
        </pc:spChg>
        <pc:grpChg chg="add mod">
          <ac:chgData name="Jamie Yeo(여정문)" userId="4b3deb95-445a-41d6-b79d-e51058b527a1" providerId="ADAL" clId="{32C4AAC8-02A0-481B-AF2C-F63056A0FFEF}" dt="2023-04-20T08:21:54.090" v="100" actId="1076"/>
          <ac:grpSpMkLst>
            <pc:docMk/>
            <pc:sldMk cId="3807822425" sldId="8464"/>
            <ac:grpSpMk id="2" creationId="{00A6E14B-7D3F-E496-EA22-935E10751A13}"/>
          </ac:grpSpMkLst>
        </pc:grpChg>
        <pc:graphicFrameChg chg="mod modGraphic">
          <ac:chgData name="Jamie Yeo(여정문)" userId="4b3deb95-445a-41d6-b79d-e51058b527a1" providerId="ADAL" clId="{32C4AAC8-02A0-481B-AF2C-F63056A0FFEF}" dt="2023-04-21T00:01:00.947" v="1904" actId="14734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mod">
          <ac:chgData name="Jamie Yeo(여정문)" userId="4b3deb95-445a-41d6-b79d-e51058b527a1" providerId="ADAL" clId="{32C4AAC8-02A0-481B-AF2C-F63056A0FFEF}" dt="2023-04-21T03:35:21.025" v="1937" actId="1076"/>
          <ac:graphicFrameMkLst>
            <pc:docMk/>
            <pc:sldMk cId="3807822425" sldId="8464"/>
            <ac:graphicFrameMk id="8" creationId="{7EF3331A-B96A-906A-94A7-B93505128DCD}"/>
          </ac:graphicFrameMkLst>
        </pc:graphicFrameChg>
        <pc:picChg chg="mod">
          <ac:chgData name="Jamie Yeo(여정문)" userId="4b3deb95-445a-41d6-b79d-e51058b527a1" providerId="ADAL" clId="{32C4AAC8-02A0-481B-AF2C-F63056A0FFEF}" dt="2023-04-20T08:21:51.535" v="99"/>
          <ac:picMkLst>
            <pc:docMk/>
            <pc:sldMk cId="3807822425" sldId="8464"/>
            <ac:picMk id="6" creationId="{41DAA612-5EC4-3FEE-998A-9F16F193DD20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48.145" v="98"/>
        <pc:sldMkLst>
          <pc:docMk/>
          <pc:sldMk cId="3955611934" sldId="8465"/>
        </pc:sldMkLst>
        <pc:spChg chg="mod">
          <ac:chgData name="Jamie Yeo(여정문)" userId="4b3deb95-445a-41d6-b79d-e51058b527a1" providerId="ADAL" clId="{32C4AAC8-02A0-481B-AF2C-F63056A0FFEF}" dt="2023-04-20T08:21:48.145" v="98"/>
          <ac:spMkLst>
            <pc:docMk/>
            <pc:sldMk cId="3955611934" sldId="8465"/>
            <ac:spMk id="19" creationId="{DAD25C19-CBB8-E304-117F-C1BDA0E7EED1}"/>
          </ac:spMkLst>
        </pc:spChg>
        <pc:grpChg chg="add mod">
          <ac:chgData name="Jamie Yeo(여정문)" userId="4b3deb95-445a-41d6-b79d-e51058b527a1" providerId="ADAL" clId="{32C4AAC8-02A0-481B-AF2C-F63056A0FFEF}" dt="2023-04-20T08:21:48.145" v="98"/>
          <ac:grpSpMkLst>
            <pc:docMk/>
            <pc:sldMk cId="3955611934" sldId="8465"/>
            <ac:grpSpMk id="2" creationId="{F6353F56-316E-386E-03DB-5A850C51BCDC}"/>
          </ac:grpSpMkLst>
        </pc:grpChg>
        <pc:picChg chg="mod">
          <ac:chgData name="Jamie Yeo(여정문)" userId="4b3deb95-445a-41d6-b79d-e51058b527a1" providerId="ADAL" clId="{32C4AAC8-02A0-481B-AF2C-F63056A0FFEF}" dt="2023-04-20T08:21:48.145" v="98"/>
          <ac:picMkLst>
            <pc:docMk/>
            <pc:sldMk cId="3955611934" sldId="8465"/>
            <ac:picMk id="20" creationId="{24CE2E74-28A0-A54C-6D28-2CF8B096B268}"/>
          </ac:picMkLst>
        </pc:picChg>
      </pc:sldChg>
      <pc:sldChg chg="addSp modSp del mod">
        <pc:chgData name="Jamie Yeo(여정문)" userId="4b3deb95-445a-41d6-b79d-e51058b527a1" providerId="ADAL" clId="{32C4AAC8-02A0-481B-AF2C-F63056A0FFEF}" dt="2023-04-20T23:31:34.375" v="554" actId="47"/>
        <pc:sldMkLst>
          <pc:docMk/>
          <pc:sldMk cId="1259203024" sldId="8466"/>
        </pc:sldMkLst>
        <pc:spChg chg="mod">
          <ac:chgData name="Jamie Yeo(여정문)" userId="4b3deb95-445a-41d6-b79d-e51058b527a1" providerId="ADAL" clId="{32C4AAC8-02A0-481B-AF2C-F63056A0FFEF}" dt="2023-04-20T08:22:12.174" v="107"/>
          <ac:spMkLst>
            <pc:docMk/>
            <pc:sldMk cId="1259203024" sldId="8466"/>
            <ac:spMk id="9" creationId="{4FF3C739-3FA3-516E-6CE4-05157104F7E2}"/>
          </ac:spMkLst>
        </pc:spChg>
        <pc:grpChg chg="add mod">
          <ac:chgData name="Jamie Yeo(여정문)" userId="4b3deb95-445a-41d6-b79d-e51058b527a1" providerId="ADAL" clId="{32C4AAC8-02A0-481B-AF2C-F63056A0FFEF}" dt="2023-04-20T08:22:14.896" v="108" actId="1076"/>
          <ac:grpSpMkLst>
            <pc:docMk/>
            <pc:sldMk cId="1259203024" sldId="8466"/>
            <ac:grpSpMk id="8" creationId="{8251930F-DB95-4E16-58E0-32B49515AD12}"/>
          </ac:grpSpMkLst>
        </pc:grpChg>
        <pc:picChg chg="mod">
          <ac:chgData name="Jamie Yeo(여정문)" userId="4b3deb95-445a-41d6-b79d-e51058b527a1" providerId="ADAL" clId="{32C4AAC8-02A0-481B-AF2C-F63056A0FFEF}" dt="2023-04-20T08:22:12.174" v="107"/>
          <ac:picMkLst>
            <pc:docMk/>
            <pc:sldMk cId="1259203024" sldId="8466"/>
            <ac:picMk id="10" creationId="{73CDF865-F330-8914-6703-F13B9855D8D7}"/>
          </ac:picMkLst>
        </pc:picChg>
      </pc:sldChg>
    </pc:docChg>
  </pc:docChgLst>
  <pc:docChgLst>
    <pc:chgData name="Lily So(소채린)" userId="e1efa895-c0e1-412f-84f1-f7c825b3b7b2" providerId="ADAL" clId="{4915111B-394F-4190-831E-9C8E39A05697}"/>
    <pc:docChg chg="undo custSel modSld">
      <pc:chgData name="Lily So(소채린)" userId="e1efa895-c0e1-412f-84f1-f7c825b3b7b2" providerId="ADAL" clId="{4915111B-394F-4190-831E-9C8E39A05697}" dt="2023-06-14T07:57:31.324" v="1383" actId="20577"/>
      <pc:docMkLst>
        <pc:docMk/>
      </pc:docMkLst>
      <pc:sldChg chg="addSp delSp modSp mod">
        <pc:chgData name="Lily So(소채린)" userId="e1efa895-c0e1-412f-84f1-f7c825b3b7b2" providerId="ADAL" clId="{4915111B-394F-4190-831E-9C8E39A05697}" dt="2023-06-09T08:15:31.717" v="804" actId="1076"/>
        <pc:sldMkLst>
          <pc:docMk/>
          <pc:sldMk cId="519715076" sldId="8316"/>
        </pc:sldMkLst>
        <pc:spChg chg="mod">
          <ac:chgData name="Lily So(소채린)" userId="e1efa895-c0e1-412f-84f1-f7c825b3b7b2" providerId="ADAL" clId="{4915111B-394F-4190-831E-9C8E39A05697}" dt="2023-06-09T04:54:08.312" v="2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Lily So(소채린)" userId="e1efa895-c0e1-412f-84f1-f7c825b3b7b2" providerId="ADAL" clId="{4915111B-394F-4190-831E-9C8E39A05697}" dt="2023-06-09T04:54:37.493" v="37" actId="20577"/>
          <ac:spMkLst>
            <pc:docMk/>
            <pc:sldMk cId="519715076" sldId="8316"/>
            <ac:spMk id="4" creationId="{0782EFF8-0015-C12B-E14A-C03E6A5E59C3}"/>
          </ac:spMkLst>
        </pc:spChg>
        <pc:spChg chg="add mod">
          <ac:chgData name="Lily So(소채린)" userId="e1efa895-c0e1-412f-84f1-f7c825b3b7b2" providerId="ADAL" clId="{4915111B-394F-4190-831E-9C8E39A05697}" dt="2023-06-09T04:55:17.713" v="54" actId="207"/>
          <ac:spMkLst>
            <pc:docMk/>
            <pc:sldMk cId="519715076" sldId="8316"/>
            <ac:spMk id="10" creationId="{3A5809EE-2391-9CC9-E004-ADE291DCFB5C}"/>
          </ac:spMkLst>
        </pc:spChg>
        <pc:grpChg chg="add del mod">
          <ac:chgData name="Lily So(소채린)" userId="e1efa895-c0e1-412f-84f1-f7c825b3b7b2" providerId="ADAL" clId="{4915111B-394F-4190-831E-9C8E39A05697}" dt="2023-06-09T04:55:02.091" v="46" actId="478"/>
          <ac:grpSpMkLst>
            <pc:docMk/>
            <pc:sldMk cId="519715076" sldId="8316"/>
            <ac:grpSpMk id="7" creationId="{986386C0-72B0-FDAE-FAEF-5EE2CF9C7D22}"/>
          </ac:grpSpMkLst>
        </pc:grpChg>
        <pc:graphicFrameChg chg="add del mod">
          <ac:chgData name="Lily So(소채린)" userId="e1efa895-c0e1-412f-84f1-f7c825b3b7b2" providerId="ADAL" clId="{4915111B-394F-4190-831E-9C8E39A05697}" dt="2023-06-09T04:54:29.636" v="28"/>
          <ac:graphicFrameMkLst>
            <pc:docMk/>
            <pc:sldMk cId="519715076" sldId="8316"/>
            <ac:graphicFrameMk id="5" creationId="{121E9C7D-954E-D0C9-F07A-0B63E0FDBA1C}"/>
          </ac:graphicFrameMkLst>
        </pc:graphicFrameChg>
        <pc:picChg chg="add del mod">
          <ac:chgData name="Lily So(소채린)" userId="e1efa895-c0e1-412f-84f1-f7c825b3b7b2" providerId="ADAL" clId="{4915111B-394F-4190-831E-9C8E39A05697}" dt="2023-06-09T07:45:12.378" v="565"/>
          <ac:picMkLst>
            <pc:docMk/>
            <pc:sldMk cId="519715076" sldId="8316"/>
            <ac:picMk id="2" creationId="{46AC8D64-776B-6703-476A-FC5781F59486}"/>
          </ac:picMkLst>
        </pc:picChg>
        <pc:picChg chg="add mod ord">
          <ac:chgData name="Lily So(소채린)" userId="e1efa895-c0e1-412f-84f1-f7c825b3b7b2" providerId="ADAL" clId="{4915111B-394F-4190-831E-9C8E39A05697}" dt="2023-06-09T08:15:31.717" v="804" actId="1076"/>
          <ac:picMkLst>
            <pc:docMk/>
            <pc:sldMk cId="519715076" sldId="8316"/>
            <ac:picMk id="9" creationId="{36ABE353-0523-9DC8-EA6C-B6F27D87BA1C}"/>
          </ac:picMkLst>
        </pc:picChg>
        <pc:picChg chg="add del mod">
          <ac:chgData name="Lily So(소채린)" userId="e1efa895-c0e1-412f-84f1-f7c825b3b7b2" providerId="ADAL" clId="{4915111B-394F-4190-831E-9C8E39A05697}" dt="2023-06-09T04:55:45.263" v="64" actId="478"/>
          <ac:picMkLst>
            <pc:docMk/>
            <pc:sldMk cId="519715076" sldId="8316"/>
            <ac:picMk id="12" creationId="{F95FE0B5-D958-1B59-7B95-193C688828B3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5:20.837" v="573" actId="1036"/>
        <pc:sldMkLst>
          <pc:docMk/>
          <pc:sldMk cId="2299457944" sldId="8397"/>
        </pc:sldMkLst>
        <pc:spChg chg="add del">
          <ac:chgData name="Lily So(소채린)" userId="e1efa895-c0e1-412f-84f1-f7c825b3b7b2" providerId="ADAL" clId="{4915111B-394F-4190-831E-9C8E39A05697}" dt="2023-06-09T07:45:03.136" v="561" actId="478"/>
          <ac:spMkLst>
            <pc:docMk/>
            <pc:sldMk cId="2299457944" sldId="8397"/>
            <ac:spMk id="2" creationId="{A789C89B-2AFB-C55F-2F97-2559B0EA3683}"/>
          </ac:spMkLst>
        </pc:spChg>
        <pc:spChg chg="add mod">
          <ac:chgData name="Lily So(소채린)" userId="e1efa895-c0e1-412f-84f1-f7c825b3b7b2" providerId="ADAL" clId="{4915111B-394F-4190-831E-9C8E39A05697}" dt="2023-06-09T07:45:15.873" v="566"/>
          <ac:spMkLst>
            <pc:docMk/>
            <pc:sldMk cId="2299457944" sldId="8397"/>
            <ac:spMk id="10" creationId="{C56EEA56-CDA5-BE57-B672-BA061055165A}"/>
          </ac:spMkLst>
        </pc:spChg>
        <pc:grpChg chg="add del">
          <ac:chgData name="Lily So(소채린)" userId="e1efa895-c0e1-412f-84f1-f7c825b3b7b2" providerId="ADAL" clId="{4915111B-394F-4190-831E-9C8E39A05697}" dt="2023-06-09T07:45:04.528" v="562" actId="478"/>
          <ac:grpSpMkLst>
            <pc:docMk/>
            <pc:sldMk cId="2299457944" sldId="8397"/>
            <ac:grpSpMk id="7" creationId="{C593D4B0-095F-D0AE-29E6-ECC9E8C47091}"/>
          </ac:grpSpMkLst>
        </pc:grpChg>
        <pc:picChg chg="add del">
          <ac:chgData name="Lily So(소채린)" userId="e1efa895-c0e1-412f-84f1-f7c825b3b7b2" providerId="ADAL" clId="{4915111B-394F-4190-831E-9C8E39A05697}" dt="2023-06-09T07:45:02.728" v="560" actId="478"/>
          <ac:picMkLst>
            <pc:docMk/>
            <pc:sldMk cId="2299457944" sldId="8397"/>
            <ac:picMk id="4" creationId="{3CA5A443-FB04-A1E5-AAD5-3B0C9F567AF1}"/>
          </ac:picMkLst>
        </pc:picChg>
        <pc:picChg chg="add del mod">
          <ac:chgData name="Lily So(소채린)" userId="e1efa895-c0e1-412f-84f1-f7c825b3b7b2" providerId="ADAL" clId="{4915111B-394F-4190-831E-9C8E39A05697}" dt="2023-06-09T07:44:48.667" v="554"/>
          <ac:picMkLst>
            <pc:docMk/>
            <pc:sldMk cId="2299457944" sldId="8397"/>
            <ac:picMk id="5" creationId="{FC47110C-920E-0E8A-25A5-4FF9AA672AB2}"/>
          </ac:picMkLst>
        </pc:picChg>
        <pc:picChg chg="add del">
          <ac:chgData name="Lily So(소채린)" userId="e1efa895-c0e1-412f-84f1-f7c825b3b7b2" providerId="ADAL" clId="{4915111B-394F-4190-831E-9C8E39A05697}" dt="2023-06-09T07:45:05.960" v="563" actId="478"/>
          <ac:picMkLst>
            <pc:docMk/>
            <pc:sldMk cId="2299457944" sldId="8397"/>
            <ac:picMk id="6" creationId="{F0F2D46B-D905-244A-56DB-67C4A4FD76B3}"/>
          </ac:picMkLst>
        </pc:picChg>
        <pc:picChg chg="add mod">
          <ac:chgData name="Lily So(소채린)" userId="e1efa895-c0e1-412f-84f1-f7c825b3b7b2" providerId="ADAL" clId="{4915111B-394F-4190-831E-9C8E39A05697}" dt="2023-06-09T07:45:20.837" v="573" actId="1036"/>
          <ac:picMkLst>
            <pc:docMk/>
            <pc:sldMk cId="2299457944" sldId="8397"/>
            <ac:picMk id="11" creationId="{E0AB3AFB-AE22-00AD-0504-A79C9F3C92C3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40:54.777" v="891" actId="20577"/>
        <pc:sldMkLst>
          <pc:docMk/>
          <pc:sldMk cId="2248724600" sldId="8436"/>
        </pc:sldMkLst>
        <pc:spChg chg="add del mod">
          <ac:chgData name="Lily So(소채린)" userId="e1efa895-c0e1-412f-84f1-f7c825b3b7b2" providerId="ADAL" clId="{4915111B-394F-4190-831E-9C8E39A05697}" dt="2023-06-09T07:43:38.984" v="530"/>
          <ac:spMkLst>
            <pc:docMk/>
            <pc:sldMk cId="2248724600" sldId="8436"/>
            <ac:spMk id="7" creationId="{7BF65D7F-64AF-89B8-7C2D-EE7E8BA3ADDF}"/>
          </ac:spMkLst>
        </pc:spChg>
        <pc:spChg chg="add mod">
          <ac:chgData name="Lily So(소채린)" userId="e1efa895-c0e1-412f-84f1-f7c825b3b7b2" providerId="ADAL" clId="{4915111B-394F-4190-831E-9C8E39A05697}" dt="2023-06-09T07:43:46.555" v="533" actId="1076"/>
          <ac:spMkLst>
            <pc:docMk/>
            <pc:sldMk cId="2248724600" sldId="8436"/>
            <ac:spMk id="11" creationId="{F0B0C9E5-67CB-41F4-031E-55869AE6D7D2}"/>
          </ac:spMkLst>
        </pc:spChg>
        <pc:grpChg chg="del">
          <ac:chgData name="Lily So(소채린)" userId="e1efa895-c0e1-412f-84f1-f7c825b3b7b2" providerId="ADAL" clId="{4915111B-394F-4190-831E-9C8E39A05697}" dt="2023-06-09T07:43:40.123" v="531" actId="478"/>
          <ac:grpSpMkLst>
            <pc:docMk/>
            <pc:sldMk cId="2248724600" sldId="8436"/>
            <ac:grpSpMk id="2" creationId="{9FA906AC-2C34-10A5-B778-B7EE4550F791}"/>
          </ac:grpSpMkLst>
        </pc:grpChg>
        <pc:graphicFrameChg chg="mod modGraphic">
          <ac:chgData name="Lily So(소채린)" userId="e1efa895-c0e1-412f-84f1-f7c825b3b7b2" providerId="ADAL" clId="{4915111B-394F-4190-831E-9C8E39A05697}" dt="2023-06-14T07:40:54.777" v="89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Lily So(소채린)" userId="e1efa895-c0e1-412f-84f1-f7c825b3b7b2" providerId="ADAL" clId="{4915111B-394F-4190-831E-9C8E39A05697}" dt="2023-06-14T07:36:50.337" v="862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 modGraphic">
          <ac:chgData name="Lily So(소채린)" userId="e1efa895-c0e1-412f-84f1-f7c825b3b7b2" providerId="ADAL" clId="{4915111B-394F-4190-831E-9C8E39A05697}" dt="2023-06-09T08:02:30.654" v="776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  <pc:picChg chg="add del mod">
          <ac:chgData name="Lily So(소채린)" userId="e1efa895-c0e1-412f-84f1-f7c825b3b7b2" providerId="ADAL" clId="{4915111B-394F-4190-831E-9C8E39A05697}" dt="2023-06-09T07:43:38.984" v="530"/>
          <ac:picMkLst>
            <pc:docMk/>
            <pc:sldMk cId="2248724600" sldId="8436"/>
            <ac:picMk id="9" creationId="{4968C2C6-E420-F23B-63CE-C95E9A7679C5}"/>
          </ac:picMkLst>
        </pc:picChg>
        <pc:picChg chg="add mod">
          <ac:chgData name="Lily So(소채린)" userId="e1efa895-c0e1-412f-84f1-f7c825b3b7b2" providerId="ADAL" clId="{4915111B-394F-4190-831E-9C8E39A05697}" dt="2023-06-09T07:43:46.555" v="533" actId="1076"/>
          <ac:picMkLst>
            <pc:docMk/>
            <pc:sldMk cId="2248724600" sldId="8436"/>
            <ac:picMk id="13" creationId="{843315F6-3B5B-9F8D-0294-A1C37F5B7B45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00.749" v="524" actId="165"/>
        <pc:sldMkLst>
          <pc:docMk/>
          <pc:sldMk cId="1274735852" sldId="8438"/>
        </pc:sldMkLst>
        <pc:spChg chg="add del topLvl">
          <ac:chgData name="Lily So(소채린)" userId="e1efa895-c0e1-412f-84f1-f7c825b3b7b2" providerId="ADAL" clId="{4915111B-394F-4190-831E-9C8E39A05697}" dt="2023-06-09T07:41:11.910" v="501" actId="478"/>
          <ac:spMkLst>
            <pc:docMk/>
            <pc:sldMk cId="1274735852" sldId="8438"/>
            <ac:spMk id="2" creationId="{6A84CB24-D14A-BD1F-B2AA-1ABF083930D9}"/>
          </ac:spMkLst>
        </pc:spChg>
        <pc:spChg chg="add mod topLvl">
          <ac:chgData name="Lily So(소채린)" userId="e1efa895-c0e1-412f-84f1-f7c825b3b7b2" providerId="ADAL" clId="{4915111B-394F-4190-831E-9C8E39A05697}" dt="2023-06-09T07:43:00.749" v="524" actId="165"/>
          <ac:spMkLst>
            <pc:docMk/>
            <pc:sldMk cId="1274735852" sldId="8438"/>
            <ac:spMk id="11" creationId="{3AE07354-2926-3F4B-9483-7B8D9BCE8D26}"/>
          </ac:spMkLst>
        </pc:spChg>
        <pc:spChg chg="mod">
          <ac:chgData name="Lily So(소채린)" userId="e1efa895-c0e1-412f-84f1-f7c825b3b7b2" providerId="ADAL" clId="{4915111B-394F-4190-831E-9C8E39A05697}" dt="2023-06-09T07:41:49.078" v="513"/>
          <ac:spMkLst>
            <pc:docMk/>
            <pc:sldMk cId="1274735852" sldId="8438"/>
            <ac:spMk id="19" creationId="{E39A4F73-0D7E-75FA-258A-3948B5F38A01}"/>
          </ac:spMkLst>
        </pc:spChg>
        <pc:grpChg chg="add del">
          <ac:chgData name="Lily So(소채린)" userId="e1efa895-c0e1-412f-84f1-f7c825b3b7b2" providerId="ADAL" clId="{4915111B-394F-4190-831E-9C8E39A05697}" dt="2023-06-09T07:41:16.748" v="503" actId="478"/>
          <ac:grpSpMkLst>
            <pc:docMk/>
            <pc:sldMk cId="1274735852" sldId="8438"/>
            <ac:grpSpMk id="7" creationId="{43818107-0655-44C2-1264-BB8F8F7C6B84}"/>
          </ac:grpSpMkLst>
        </pc:grpChg>
        <pc:grpChg chg="add del mod">
          <ac:chgData name="Lily So(소채린)" userId="e1efa895-c0e1-412f-84f1-f7c825b3b7b2" providerId="ADAL" clId="{4915111B-394F-4190-831E-9C8E39A05697}" dt="2023-06-09T07:43:00.749" v="524" actId="165"/>
          <ac:grpSpMkLst>
            <pc:docMk/>
            <pc:sldMk cId="1274735852" sldId="8438"/>
            <ac:grpSpMk id="15" creationId="{1E8F09B2-2E46-2F10-1AE3-2DDBD1BBAFCD}"/>
          </ac:grpSpMkLst>
        </pc:grpChg>
        <pc:grpChg chg="add del mod">
          <ac:chgData name="Lily So(소채린)" userId="e1efa895-c0e1-412f-84f1-f7c825b3b7b2" providerId="ADAL" clId="{4915111B-394F-4190-831E-9C8E39A05697}" dt="2023-06-09T07:41:49.923" v="514"/>
          <ac:grpSpMkLst>
            <pc:docMk/>
            <pc:sldMk cId="1274735852" sldId="8438"/>
            <ac:grpSpMk id="17" creationId="{FC6D2912-FF81-A58B-290C-DC3D237540AF}"/>
          </ac:grpSpMkLst>
        </pc:grpChg>
        <pc:picChg chg="topLvl">
          <ac:chgData name="Lily So(소채린)" userId="e1efa895-c0e1-412f-84f1-f7c825b3b7b2" providerId="ADAL" clId="{4915111B-394F-4190-831E-9C8E39A05697}" dt="2023-06-09T07:41:10.793" v="500" actId="478"/>
          <ac:picMkLst>
            <pc:docMk/>
            <pc:sldMk cId="1274735852" sldId="8438"/>
            <ac:picMk id="5" creationId="{00CDA546-5B91-49C9-5DD9-4C3D854934A5}"/>
          </ac:picMkLst>
        </pc:picChg>
        <pc:picChg chg="add del mod">
          <ac:chgData name="Lily So(소채린)" userId="e1efa895-c0e1-412f-84f1-f7c825b3b7b2" providerId="ADAL" clId="{4915111B-394F-4190-831E-9C8E39A05697}" dt="2023-06-09T07:41:04.717" v="498"/>
          <ac:picMkLst>
            <pc:docMk/>
            <pc:sldMk cId="1274735852" sldId="8438"/>
            <ac:picMk id="9" creationId="{563F4B34-C98B-F853-9852-D3F4351B7460}"/>
          </ac:picMkLst>
        </pc:picChg>
        <pc:picChg chg="add mod topLvl">
          <ac:chgData name="Lily So(소채린)" userId="e1efa895-c0e1-412f-84f1-f7c825b3b7b2" providerId="ADAL" clId="{4915111B-394F-4190-831E-9C8E39A05697}" dt="2023-06-09T07:43:00.749" v="524" actId="165"/>
          <ac:picMkLst>
            <pc:docMk/>
            <pc:sldMk cId="1274735852" sldId="8438"/>
            <ac:picMk id="13" creationId="{C10CEC3F-631B-C714-6B1D-387315145732}"/>
          </ac:picMkLst>
        </pc:picChg>
        <pc:picChg chg="mod">
          <ac:chgData name="Lily So(소채린)" userId="e1efa895-c0e1-412f-84f1-f7c825b3b7b2" providerId="ADAL" clId="{4915111B-394F-4190-831E-9C8E39A05697}" dt="2023-06-09T07:41:49.078" v="513"/>
          <ac:picMkLst>
            <pc:docMk/>
            <pc:sldMk cId="1274735852" sldId="8438"/>
            <ac:picMk id="21" creationId="{F7145C59-E797-C92D-5D67-892B8779423C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41:04.827" v="892" actId="478"/>
        <pc:sldMkLst>
          <pc:docMk/>
          <pc:sldMk cId="2040059541" sldId="8439"/>
        </pc:sldMkLst>
        <pc:spChg chg="mod">
          <ac:chgData name="Lily So(소채린)" userId="e1efa895-c0e1-412f-84f1-f7c825b3b7b2" providerId="ADAL" clId="{4915111B-394F-4190-831E-9C8E39A05697}" dt="2023-06-09T07:05:39.020" v="368" actId="1038"/>
          <ac:spMkLst>
            <pc:docMk/>
            <pc:sldMk cId="2040059541" sldId="8439"/>
            <ac:spMk id="2" creationId="{D581FAEE-1A7F-5422-C404-06B7B0461728}"/>
          </ac:spMkLst>
        </pc:spChg>
        <pc:spChg chg="add mod">
          <ac:chgData name="Lily So(소채린)" userId="e1efa895-c0e1-412f-84f1-f7c825b3b7b2" providerId="ADAL" clId="{4915111B-394F-4190-831E-9C8E39A05697}" dt="2023-06-09T07:44:05.446" v="538" actId="1076"/>
          <ac:spMkLst>
            <pc:docMk/>
            <pc:sldMk cId="2040059541" sldId="8439"/>
            <ac:spMk id="9" creationId="{2F306F6F-5C9A-3904-0AA9-E0AE083FA56E}"/>
          </ac:spMkLst>
        </pc:spChg>
        <pc:grpChg chg="del">
          <ac:chgData name="Lily So(소채린)" userId="e1efa895-c0e1-412f-84f1-f7c825b3b7b2" providerId="ADAL" clId="{4915111B-394F-4190-831E-9C8E39A05697}" dt="2023-06-09T07:44:02.441" v="536" actId="478"/>
          <ac:grpSpMkLst>
            <pc:docMk/>
            <pc:sldMk cId="2040059541" sldId="8439"/>
            <ac:grpSpMk id="4" creationId="{66F10606-12B6-CC19-0D47-58909E0C85FC}"/>
          </ac:grpSpMkLst>
        </pc:grpChg>
        <pc:graphicFrameChg chg="add del mod">
          <ac:chgData name="Lily So(소채린)" userId="e1efa895-c0e1-412f-84f1-f7c825b3b7b2" providerId="ADAL" clId="{4915111B-394F-4190-831E-9C8E39A05697}" dt="2023-06-09T08:07:43.849" v="791" actId="478"/>
          <ac:graphicFrameMkLst>
            <pc:docMk/>
            <pc:sldMk cId="2040059541" sldId="8439"/>
            <ac:graphicFrameMk id="8" creationId="{398F0EDA-9138-4765-AEDE-E16F600918CF}"/>
          </ac:graphicFrameMkLst>
        </pc:graphicFrameChg>
        <pc:graphicFrameChg chg="add del mod">
          <ac:chgData name="Lily So(소채린)" userId="e1efa895-c0e1-412f-84f1-f7c825b3b7b2" providerId="ADAL" clId="{4915111B-394F-4190-831E-9C8E39A05697}" dt="2023-06-09T08:06:29.647" v="788" actId="478"/>
          <ac:graphicFrameMkLst>
            <pc:docMk/>
            <pc:sldMk cId="2040059541" sldId="8439"/>
            <ac:graphicFrameMk id="12" creationId="{0CDAD0D8-5B1E-C8D1-4F1E-060B39CF3768}"/>
          </ac:graphicFrameMkLst>
        </pc:graphicFrameChg>
        <pc:graphicFrameChg chg="add mod">
          <ac:chgData name="Lily So(소채린)" userId="e1efa895-c0e1-412f-84f1-f7c825b3b7b2" providerId="ADAL" clId="{4915111B-394F-4190-831E-9C8E39A05697}" dt="2023-06-09T08:08:10.794" v="798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add del mod ord modCrop">
          <ac:chgData name="Lily So(소채린)" userId="e1efa895-c0e1-412f-84f1-f7c825b3b7b2" providerId="ADAL" clId="{4915111B-394F-4190-831E-9C8E39A05697}" dt="2023-06-14T07:41:04.827" v="892" actId="478"/>
          <ac:picMkLst>
            <pc:docMk/>
            <pc:sldMk cId="2040059541" sldId="8439"/>
            <ac:picMk id="5" creationId="{C5830D00-290D-3C9C-2299-3D36A5A0FCE7}"/>
          </ac:picMkLst>
        </pc:picChg>
        <pc:picChg chg="add mod">
          <ac:chgData name="Lily So(소채린)" userId="e1efa895-c0e1-412f-84f1-f7c825b3b7b2" providerId="ADAL" clId="{4915111B-394F-4190-831E-9C8E39A05697}" dt="2023-06-09T07:44:05.446" v="538" actId="1076"/>
          <ac:picMkLst>
            <pc:docMk/>
            <pc:sldMk cId="2040059541" sldId="8439"/>
            <ac:picMk id="11" creationId="{BE22CA6E-CD8D-120D-A109-22A8DCDC6E86}"/>
          </ac:picMkLst>
        </pc:picChg>
        <pc:picChg chg="add del">
          <ac:chgData name="Lily So(소채린)" userId="e1efa895-c0e1-412f-84f1-f7c825b3b7b2" providerId="ADAL" clId="{4915111B-394F-4190-831E-9C8E39A05697}" dt="2023-06-09T07:05:05.753" v="354" actId="478"/>
          <ac:picMkLst>
            <pc:docMk/>
            <pc:sldMk cId="2040059541" sldId="8439"/>
            <ac:picMk id="18" creationId="{5ACC4BE1-6B50-8033-F6C6-497776055869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56.849" v="559" actId="1036"/>
        <pc:sldMkLst>
          <pc:docMk/>
          <pc:sldMk cId="1838185347" sldId="8447"/>
        </pc:sldMkLst>
        <pc:spChg chg="add mod">
          <ac:chgData name="Lily So(소채린)" userId="e1efa895-c0e1-412f-84f1-f7c825b3b7b2" providerId="ADAL" clId="{4915111B-394F-4190-831E-9C8E39A05697}" dt="2023-06-09T07:44:56.849" v="559" actId="1036"/>
          <ac:spMkLst>
            <pc:docMk/>
            <pc:sldMk cId="1838185347" sldId="8447"/>
            <ac:spMk id="9" creationId="{DD9503FC-F340-8A56-99A7-9F4CA06A1D02}"/>
          </ac:spMkLst>
        </pc:spChg>
        <pc:grpChg chg="del">
          <ac:chgData name="Lily So(소채린)" userId="e1efa895-c0e1-412f-84f1-f7c825b3b7b2" providerId="ADAL" clId="{4915111B-394F-4190-831E-9C8E39A05697}" dt="2023-06-09T07:44:23.912" v="545" actId="478"/>
          <ac:grpSpMkLst>
            <pc:docMk/>
            <pc:sldMk cId="1838185347" sldId="8447"/>
            <ac:grpSpMk id="2" creationId="{329AD2D7-3A64-429B-8872-54EF183DF64A}"/>
          </ac:grpSpMkLst>
        </pc:grpChg>
        <pc:picChg chg="add mod">
          <ac:chgData name="Lily So(소채린)" userId="e1efa895-c0e1-412f-84f1-f7c825b3b7b2" providerId="ADAL" clId="{4915111B-394F-4190-831E-9C8E39A05697}" dt="2023-06-09T07:44:27.697" v="547" actId="1076"/>
          <ac:picMkLst>
            <pc:docMk/>
            <pc:sldMk cId="1838185347" sldId="8447"/>
            <ac:picMk id="10" creationId="{A2EE14C7-5923-33E6-5329-94DCD3C6C854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31.456" v="528"/>
        <pc:sldMkLst>
          <pc:docMk/>
          <pc:sldMk cId="539976532" sldId="8457"/>
        </pc:sldMkLst>
        <pc:spChg chg="mod">
          <ac:chgData name="Lily So(소채린)" userId="e1efa895-c0e1-412f-84f1-f7c825b3b7b2" providerId="ADAL" clId="{4915111B-394F-4190-831E-9C8E39A05697}" dt="2023-06-09T07:41:52.852" v="516"/>
          <ac:spMkLst>
            <pc:docMk/>
            <pc:sldMk cId="539976532" sldId="8457"/>
            <ac:spMk id="22" creationId="{78F38A42-CB3C-790C-6C5E-872157C046B7}"/>
          </ac:spMkLst>
        </pc:spChg>
        <pc:spChg chg="mod">
          <ac:chgData name="Lily So(소채린)" userId="e1efa895-c0e1-412f-84f1-f7c825b3b7b2" providerId="ADAL" clId="{4915111B-394F-4190-831E-9C8E39A05697}" dt="2023-06-09T07:42:41.102" v="522" actId="14100"/>
          <ac:spMkLst>
            <pc:docMk/>
            <pc:sldMk cId="539976532" sldId="8457"/>
            <ac:spMk id="25" creationId="{743EAF32-081A-C210-A8D3-D886C6DB791A}"/>
          </ac:spMkLst>
        </pc:spChg>
        <pc:spChg chg="add mod">
          <ac:chgData name="Lily So(소채린)" userId="e1efa895-c0e1-412f-84f1-f7c825b3b7b2" providerId="ADAL" clId="{4915111B-394F-4190-831E-9C8E39A05697}" dt="2023-06-09T07:43:08.720" v="527" actId="1076"/>
          <ac:spMkLst>
            <pc:docMk/>
            <pc:sldMk cId="539976532" sldId="8457"/>
            <ac:spMk id="27" creationId="{E720EA76-8687-A188-D543-72539528DCC4}"/>
          </ac:spMkLst>
        </pc:spChg>
        <pc:grpChg chg="del">
          <ac:chgData name="Lily So(소채린)" userId="e1efa895-c0e1-412f-84f1-f7c825b3b7b2" providerId="ADAL" clId="{4915111B-394F-4190-831E-9C8E39A05697}" dt="2023-06-09T07:41:52.592" v="515" actId="478"/>
          <ac:grpSpMkLst>
            <pc:docMk/>
            <pc:sldMk cId="539976532" sldId="8457"/>
            <ac:grpSpMk id="2" creationId="{28506A2D-CCEC-C8EB-FB46-59B614AC75FF}"/>
          </ac:grpSpMkLst>
        </pc:grpChg>
        <pc:grpChg chg="add del mod">
          <ac:chgData name="Lily So(소채린)" userId="e1efa895-c0e1-412f-84f1-f7c825b3b7b2" providerId="ADAL" clId="{4915111B-394F-4190-831E-9C8E39A05697}" dt="2023-06-09T07:41:59.296" v="519" actId="478"/>
          <ac:grpSpMkLst>
            <pc:docMk/>
            <pc:sldMk cId="539976532" sldId="8457"/>
            <ac:grpSpMk id="21" creationId="{A74047A2-956E-DD97-CC7B-F457B04E6CE3}"/>
          </ac:grpSpMkLst>
        </pc:grpChg>
        <pc:grpChg chg="add del mod">
          <ac:chgData name="Lily So(소채린)" userId="e1efa895-c0e1-412f-84f1-f7c825b3b7b2" providerId="ADAL" clId="{4915111B-394F-4190-831E-9C8E39A05697}" dt="2023-06-09T07:42:41.661" v="523"/>
          <ac:grpSpMkLst>
            <pc:docMk/>
            <pc:sldMk cId="539976532" sldId="8457"/>
            <ac:grpSpMk id="24" creationId="{604C57C2-8CAF-F30A-1A54-949383ED9B60}"/>
          </ac:grpSpMkLst>
        </pc:grpChg>
        <pc:picChg chg="mod">
          <ac:chgData name="Lily So(소채린)" userId="e1efa895-c0e1-412f-84f1-f7c825b3b7b2" providerId="ADAL" clId="{4915111B-394F-4190-831E-9C8E39A05697}" dt="2023-06-09T07:41:52.852" v="516"/>
          <ac:picMkLst>
            <pc:docMk/>
            <pc:sldMk cId="539976532" sldId="8457"/>
            <ac:picMk id="23" creationId="{0AB51722-C32C-1AA8-2FDF-EAAE93636CAA}"/>
          </ac:picMkLst>
        </pc:picChg>
        <pc:picChg chg="mod">
          <ac:chgData name="Lily So(소채린)" userId="e1efa895-c0e1-412f-84f1-f7c825b3b7b2" providerId="ADAL" clId="{4915111B-394F-4190-831E-9C8E39A05697}" dt="2023-06-09T07:42:32.478" v="520"/>
          <ac:picMkLst>
            <pc:docMk/>
            <pc:sldMk cId="539976532" sldId="8457"/>
            <ac:picMk id="26" creationId="{2D4F3B42-DCF5-ED74-6A6D-ADC70F976FF0}"/>
          </ac:picMkLst>
        </pc:picChg>
        <pc:picChg chg="add mod">
          <ac:chgData name="Lily So(소채린)" userId="e1efa895-c0e1-412f-84f1-f7c825b3b7b2" providerId="ADAL" clId="{4915111B-394F-4190-831E-9C8E39A05697}" dt="2023-06-09T07:43:31.456" v="528"/>
          <ac:picMkLst>
            <pc:docMk/>
            <pc:sldMk cId="539976532" sldId="8457"/>
            <ac:picMk id="28" creationId="{F07E377E-B10F-33E3-8322-BF13BD2558A7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59.081" v="535"/>
        <pc:sldMkLst>
          <pc:docMk/>
          <pc:sldMk cId="2347964733" sldId="8458"/>
        </pc:sldMkLst>
        <pc:spChg chg="add mod">
          <ac:chgData name="Lily So(소채린)" userId="e1efa895-c0e1-412f-84f1-f7c825b3b7b2" providerId="ADAL" clId="{4915111B-394F-4190-831E-9C8E39A05697}" dt="2023-06-09T07:43:59.081" v="535"/>
          <ac:spMkLst>
            <pc:docMk/>
            <pc:sldMk cId="2347964733" sldId="8458"/>
            <ac:spMk id="21" creationId="{DC8359DA-A052-D02C-496B-7D6EED89C8AA}"/>
          </ac:spMkLst>
        </pc:spChg>
        <pc:grpChg chg="del">
          <ac:chgData name="Lily So(소채린)" userId="e1efa895-c0e1-412f-84f1-f7c825b3b7b2" providerId="ADAL" clId="{4915111B-394F-4190-831E-9C8E39A05697}" dt="2023-06-09T07:43:58.891" v="534" actId="478"/>
          <ac:grpSpMkLst>
            <pc:docMk/>
            <pc:sldMk cId="2347964733" sldId="8458"/>
            <ac:grpSpMk id="2" creationId="{09765424-A498-FD31-E71F-B0EF11FEC77A}"/>
          </ac:grpSpMkLst>
        </pc:grpChg>
        <pc:picChg chg="add mod">
          <ac:chgData name="Lily So(소채린)" userId="e1efa895-c0e1-412f-84f1-f7c825b3b7b2" providerId="ADAL" clId="{4915111B-394F-4190-831E-9C8E39A05697}" dt="2023-06-09T07:43:59.081" v="535"/>
          <ac:picMkLst>
            <pc:docMk/>
            <pc:sldMk cId="2347964733" sldId="8458"/>
            <ac:picMk id="22" creationId="{3DC642ED-B4DC-1741-9BF0-6A3242A2600C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20.345" v="544"/>
        <pc:sldMkLst>
          <pc:docMk/>
          <pc:sldMk cId="2438318461" sldId="8460"/>
        </pc:sldMkLst>
        <pc:spChg chg="add mod">
          <ac:chgData name="Lily So(소채린)" userId="e1efa895-c0e1-412f-84f1-f7c825b3b7b2" providerId="ADAL" clId="{4915111B-394F-4190-831E-9C8E39A05697}" dt="2023-06-09T07:44:20.345" v="544"/>
          <ac:spMkLst>
            <pc:docMk/>
            <pc:sldMk cId="2438318461" sldId="8460"/>
            <ac:spMk id="21" creationId="{21AF5259-2F36-A32D-F6DC-DB7529224D86}"/>
          </ac:spMkLst>
        </pc:spChg>
        <pc:grpChg chg="del">
          <ac:chgData name="Lily So(소채린)" userId="e1efa895-c0e1-412f-84f1-f7c825b3b7b2" providerId="ADAL" clId="{4915111B-394F-4190-831E-9C8E39A05697}" dt="2023-06-09T07:44:20.156" v="543" actId="478"/>
          <ac:grpSpMkLst>
            <pc:docMk/>
            <pc:sldMk cId="2438318461" sldId="8460"/>
            <ac:grpSpMk id="2" creationId="{9A11E707-B104-BD5C-86C2-5FF33224D936}"/>
          </ac:grpSpMkLst>
        </pc:grpChg>
        <pc:picChg chg="add mod">
          <ac:chgData name="Lily So(소채린)" userId="e1efa895-c0e1-412f-84f1-f7c825b3b7b2" providerId="ADAL" clId="{4915111B-394F-4190-831E-9C8E39A05697}" dt="2023-06-09T07:44:20.345" v="544"/>
          <ac:picMkLst>
            <pc:docMk/>
            <pc:sldMk cId="2438318461" sldId="8460"/>
            <ac:picMk id="22" creationId="{E44718E5-C00B-995D-3CAB-93EC2A25290D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32.049" v="549"/>
        <pc:sldMkLst>
          <pc:docMk/>
          <pc:sldMk cId="2901510474" sldId="8461"/>
        </pc:sldMkLst>
        <pc:spChg chg="add mod">
          <ac:chgData name="Lily So(소채린)" userId="e1efa895-c0e1-412f-84f1-f7c825b3b7b2" providerId="ADAL" clId="{4915111B-394F-4190-831E-9C8E39A05697}" dt="2023-06-09T07:44:32.049" v="549"/>
          <ac:spMkLst>
            <pc:docMk/>
            <pc:sldMk cId="2901510474" sldId="8461"/>
            <ac:spMk id="5" creationId="{C68ED1F6-B0CB-7F1A-3815-878DA1A7037B}"/>
          </ac:spMkLst>
        </pc:spChg>
        <pc:grpChg chg="del">
          <ac:chgData name="Lily So(소채린)" userId="e1efa895-c0e1-412f-84f1-f7c825b3b7b2" providerId="ADAL" clId="{4915111B-394F-4190-831E-9C8E39A05697}" dt="2023-06-09T07:44:31.877" v="548" actId="478"/>
          <ac:grpSpMkLst>
            <pc:docMk/>
            <pc:sldMk cId="2901510474" sldId="8461"/>
            <ac:grpSpMk id="2" creationId="{FBCB8EEB-D692-A3BB-9AC2-341FE1882AE2}"/>
          </ac:grpSpMkLst>
        </pc:grpChg>
        <pc:picChg chg="add mod">
          <ac:chgData name="Lily So(소채린)" userId="e1efa895-c0e1-412f-84f1-f7c825b3b7b2" providerId="ADAL" clId="{4915111B-394F-4190-831E-9C8E39A05697}" dt="2023-06-09T07:44:32.049" v="549"/>
          <ac:picMkLst>
            <pc:docMk/>
            <pc:sldMk cId="2901510474" sldId="8461"/>
            <ac:picMk id="6" creationId="{51B602C5-FB01-ADA8-6708-D61416763D8B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57:31.324" v="1383" actId="20577"/>
        <pc:sldMkLst>
          <pc:docMk/>
          <pc:sldMk cId="3807822425" sldId="8464"/>
        </pc:sldMkLst>
        <pc:spChg chg="add mod">
          <ac:chgData name="Lily So(소채린)" userId="e1efa895-c0e1-412f-84f1-f7c825b3b7b2" providerId="ADAL" clId="{4915111B-394F-4190-831E-9C8E39A05697}" dt="2023-06-09T07:44:17.152" v="542" actId="1076"/>
          <ac:spMkLst>
            <pc:docMk/>
            <pc:sldMk cId="3807822425" sldId="8464"/>
            <ac:spMk id="9" creationId="{4757A7B3-1E91-EDCC-7364-35335D3E87B4}"/>
          </ac:spMkLst>
        </pc:spChg>
        <pc:grpChg chg="del">
          <ac:chgData name="Lily So(소채린)" userId="e1efa895-c0e1-412f-84f1-f7c825b3b7b2" providerId="ADAL" clId="{4915111B-394F-4190-831E-9C8E39A05697}" dt="2023-06-09T07:40:56.080" v="493" actId="478"/>
          <ac:grpSpMkLst>
            <pc:docMk/>
            <pc:sldMk cId="3807822425" sldId="8464"/>
            <ac:grpSpMk id="2" creationId="{00A6E14B-7D3F-E496-EA22-935E10751A13}"/>
          </ac:grpSpMkLst>
        </pc:grpChg>
        <pc:graphicFrameChg chg="mod modGraphic">
          <ac:chgData name="Lily So(소채린)" userId="e1efa895-c0e1-412f-84f1-f7c825b3b7b2" providerId="ADAL" clId="{4915111B-394F-4190-831E-9C8E39A05697}" dt="2023-06-14T07:57:31.324" v="1383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4915111B-394F-4190-831E-9C8E39A05697}" dt="2023-06-09T07:44:17.152" v="542" actId="1076"/>
          <ac:picMkLst>
            <pc:docMk/>
            <pc:sldMk cId="3807822425" sldId="8464"/>
            <ac:picMk id="10" creationId="{7379F1F8-8BF9-4469-18D8-CFC052BFC9AB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10.120" v="540"/>
        <pc:sldMkLst>
          <pc:docMk/>
          <pc:sldMk cId="3955611934" sldId="8465"/>
        </pc:sldMkLst>
        <pc:spChg chg="add mod">
          <ac:chgData name="Lily So(소채린)" userId="e1efa895-c0e1-412f-84f1-f7c825b3b7b2" providerId="ADAL" clId="{4915111B-394F-4190-831E-9C8E39A05697}" dt="2023-06-09T07:44:10.120" v="540"/>
          <ac:spMkLst>
            <pc:docMk/>
            <pc:sldMk cId="3955611934" sldId="8465"/>
            <ac:spMk id="21" creationId="{52CCAF56-8901-776D-5983-12356A229535}"/>
          </ac:spMkLst>
        </pc:spChg>
        <pc:grpChg chg="del">
          <ac:chgData name="Lily So(소채린)" userId="e1efa895-c0e1-412f-84f1-f7c825b3b7b2" providerId="ADAL" clId="{4915111B-394F-4190-831E-9C8E39A05697}" dt="2023-06-09T07:44:09.942" v="539" actId="478"/>
          <ac:grpSpMkLst>
            <pc:docMk/>
            <pc:sldMk cId="3955611934" sldId="8465"/>
            <ac:grpSpMk id="2" creationId="{F6353F56-316E-386E-03DB-5A850C51BCDC}"/>
          </ac:grpSpMkLst>
        </pc:grpChg>
        <pc:picChg chg="add mod">
          <ac:chgData name="Lily So(소채린)" userId="e1efa895-c0e1-412f-84f1-f7c825b3b7b2" providerId="ADAL" clId="{4915111B-394F-4190-831E-9C8E39A05697}" dt="2023-06-09T07:44:10.120" v="540"/>
          <ac:picMkLst>
            <pc:docMk/>
            <pc:sldMk cId="3955611934" sldId="8465"/>
            <ac:picMk id="22" creationId="{0FAD7A98-FA77-8BF8-2B19-1D61CFBAAAD7}"/>
          </ac:picMkLst>
        </pc:picChg>
      </pc:sldChg>
    </pc:docChg>
  </pc:docChgLst>
  <pc:docChgLst>
    <pc:chgData name="Lily So(소채린)" userId="e1efa895-c0e1-412f-84f1-f7c825b3b7b2" providerId="ADAL" clId="{FB0069D3-9CD1-4054-A82B-A6276F0D86E8}"/>
    <pc:docChg chg="undo custSel modSld">
      <pc:chgData name="Lily So(소채린)" userId="e1efa895-c0e1-412f-84f1-f7c825b3b7b2" providerId="ADAL" clId="{FB0069D3-9CD1-4054-A82B-A6276F0D86E8}" dt="2023-06-15T07:05:59.855" v="97"/>
      <pc:docMkLst>
        <pc:docMk/>
      </pc:docMkLst>
      <pc:sldChg chg="addSp delSp modSp mod">
        <pc:chgData name="Lily So(소채린)" userId="e1efa895-c0e1-412f-84f1-f7c825b3b7b2" providerId="ADAL" clId="{FB0069D3-9CD1-4054-A82B-A6276F0D86E8}" dt="2023-06-15T07:04:56.463" v="70" actId="1076"/>
        <pc:sldMkLst>
          <pc:docMk/>
          <pc:sldMk cId="519715076" sldId="8316"/>
        </pc:sldMkLst>
        <pc:picChg chg="add mod">
          <ac:chgData name="Lily So(소채린)" userId="e1efa895-c0e1-412f-84f1-f7c825b3b7b2" providerId="ADAL" clId="{FB0069D3-9CD1-4054-A82B-A6276F0D86E8}" dt="2023-06-15T07:04:56.463" v="70" actId="1076"/>
          <ac:picMkLst>
            <pc:docMk/>
            <pc:sldMk cId="519715076" sldId="8316"/>
            <ac:picMk id="5" creationId="{D648B684-33BD-749E-EC2C-D9439371232A}"/>
          </ac:picMkLst>
        </pc:picChg>
        <pc:picChg chg="del">
          <ac:chgData name="Lily So(소채린)" userId="e1efa895-c0e1-412f-84f1-f7c825b3b7b2" providerId="ADAL" clId="{FB0069D3-9CD1-4054-A82B-A6276F0D86E8}" dt="2023-06-15T07:04:30.539" v="62" actId="478"/>
          <ac:picMkLst>
            <pc:docMk/>
            <pc:sldMk cId="519715076" sldId="8316"/>
            <ac:picMk id="9" creationId="{36ABE353-0523-9DC8-EA6C-B6F27D87BA1C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59.855" v="97"/>
        <pc:sldMkLst>
          <pc:docMk/>
          <pc:sldMk cId="2299457944" sldId="8397"/>
        </pc:sldMkLst>
        <pc:picChg chg="add del mod">
          <ac:chgData name="Lily So(소채린)" userId="e1efa895-c0e1-412f-84f1-f7c825b3b7b2" providerId="ADAL" clId="{FB0069D3-9CD1-4054-A82B-A6276F0D86E8}" dt="2023-06-15T07:05:59.666" v="96" actId="478"/>
          <ac:picMkLst>
            <pc:docMk/>
            <pc:sldMk cId="2299457944" sldId="8397"/>
            <ac:picMk id="2" creationId="{BC24D7C6-13AC-BBD8-F328-D8F881757C83}"/>
          </ac:picMkLst>
        </pc:picChg>
        <pc:picChg chg="add mod">
          <ac:chgData name="Lily So(소채린)" userId="e1efa895-c0e1-412f-84f1-f7c825b3b7b2" providerId="ADAL" clId="{FB0069D3-9CD1-4054-A82B-A6276F0D86E8}" dt="2023-06-15T07:05:59.855" v="97"/>
          <ac:picMkLst>
            <pc:docMk/>
            <pc:sldMk cId="2299457944" sldId="8397"/>
            <ac:picMk id="4" creationId="{D5EBDDAC-E14C-BDD7-C9A6-46A913C1C520}"/>
          </ac:picMkLst>
        </pc:picChg>
        <pc:picChg chg="del">
          <ac:chgData name="Lily So(소채린)" userId="e1efa895-c0e1-412f-84f1-f7c825b3b7b2" providerId="ADAL" clId="{FB0069D3-9CD1-4054-A82B-A6276F0D86E8}" dt="2023-06-15T07:05:48.304" v="93" actId="478"/>
          <ac:picMkLst>
            <pc:docMk/>
            <pc:sldMk cId="2299457944" sldId="8397"/>
            <ac:picMk id="11" creationId="{E0AB3AFB-AE22-00AD-0504-A79C9F3C92C3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09.613" v="75" actId="1076"/>
        <pc:sldMkLst>
          <pc:docMk/>
          <pc:sldMk cId="2248724600" sldId="8436"/>
        </pc:sldMkLst>
        <pc:picChg chg="add mod">
          <ac:chgData name="Lily So(소채린)" userId="e1efa895-c0e1-412f-84f1-f7c825b3b7b2" providerId="ADAL" clId="{FB0069D3-9CD1-4054-A82B-A6276F0D86E8}" dt="2023-06-15T07:05:09.613" v="75" actId="1076"/>
          <ac:picMkLst>
            <pc:docMk/>
            <pc:sldMk cId="2248724600" sldId="8436"/>
            <ac:picMk id="2" creationId="{8FD60A0D-2710-4C51-4574-F46B4B799DBD}"/>
          </ac:picMkLst>
        </pc:picChg>
        <pc:picChg chg="del">
          <ac:chgData name="Lily So(소채린)" userId="e1efa895-c0e1-412f-84f1-f7c825b3b7b2" providerId="ADAL" clId="{FB0069D3-9CD1-4054-A82B-A6276F0D86E8}" dt="2023-06-15T07:05:05.960" v="73" actId="478"/>
          <ac:picMkLst>
            <pc:docMk/>
            <pc:sldMk cId="2248724600" sldId="8436"/>
            <ac:picMk id="13" creationId="{843315F6-3B5B-9F8D-0294-A1C37F5B7B45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4:47.833" v="68" actId="1076"/>
        <pc:sldMkLst>
          <pc:docMk/>
          <pc:sldMk cId="1274735852" sldId="8438"/>
        </pc:sldMkLst>
        <pc:picChg chg="add mod">
          <ac:chgData name="Lily So(소채린)" userId="e1efa895-c0e1-412f-84f1-f7c825b3b7b2" providerId="ADAL" clId="{FB0069D3-9CD1-4054-A82B-A6276F0D86E8}" dt="2023-06-15T07:04:47.833" v="68" actId="1076"/>
          <ac:picMkLst>
            <pc:docMk/>
            <pc:sldMk cId="1274735852" sldId="8438"/>
            <ac:picMk id="9" creationId="{56A1CF7C-602B-53A4-C495-625DBD094CF7}"/>
          </ac:picMkLst>
        </pc:picChg>
        <pc:picChg chg="del">
          <ac:chgData name="Lily So(소채린)" userId="e1efa895-c0e1-412f-84f1-f7c825b3b7b2" providerId="ADAL" clId="{FB0069D3-9CD1-4054-A82B-A6276F0D86E8}" dt="2023-06-15T07:04:40.407" v="64" actId="478"/>
          <ac:picMkLst>
            <pc:docMk/>
            <pc:sldMk cId="1274735852" sldId="8438"/>
            <ac:picMk id="13" creationId="{C10CEC3F-631B-C714-6B1D-387315145732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19.255" v="80" actId="1076"/>
        <pc:sldMkLst>
          <pc:docMk/>
          <pc:sldMk cId="2040059541" sldId="8439"/>
        </pc:sldMkLst>
        <pc:spChg chg="del">
          <ac:chgData name="Lily So(소채린)" userId="e1efa895-c0e1-412f-84f1-f7c825b3b7b2" providerId="ADAL" clId="{FB0069D3-9CD1-4054-A82B-A6276F0D86E8}" dt="2023-06-14T09:12:18.464" v="42" actId="478"/>
          <ac:spMkLst>
            <pc:docMk/>
            <pc:sldMk cId="2040059541" sldId="8439"/>
            <ac:spMk id="2" creationId="{D581FAEE-1A7F-5422-C404-06B7B0461728}"/>
          </ac:spMkLst>
        </pc:spChg>
        <pc:picChg chg="add mod">
          <ac:chgData name="Lily So(소채린)" userId="e1efa895-c0e1-412f-84f1-f7c825b3b7b2" providerId="ADAL" clId="{FB0069D3-9CD1-4054-A82B-A6276F0D86E8}" dt="2023-06-15T07:05:19.255" v="80" actId="1076"/>
          <ac:picMkLst>
            <pc:docMk/>
            <pc:sldMk cId="2040059541" sldId="8439"/>
            <ac:picMk id="2" creationId="{5C6A3DDB-BD27-5D19-62A4-37C1C2DC54D2}"/>
          </ac:picMkLst>
        </pc:picChg>
        <pc:picChg chg="add mod ord">
          <ac:chgData name="Lily So(소채린)" userId="e1efa895-c0e1-412f-84f1-f7c825b3b7b2" providerId="ADAL" clId="{FB0069D3-9CD1-4054-A82B-A6276F0D86E8}" dt="2023-06-14T09:12:16.490" v="41" actId="1076"/>
          <ac:picMkLst>
            <pc:docMk/>
            <pc:sldMk cId="2040059541" sldId="8439"/>
            <ac:picMk id="4" creationId="{CD4CCCEF-4E93-7F3C-265B-F83E354E3A39}"/>
          </ac:picMkLst>
        </pc:picChg>
        <pc:picChg chg="del">
          <ac:chgData name="Lily So(소채린)" userId="e1efa895-c0e1-412f-84f1-f7c825b3b7b2" providerId="ADAL" clId="{FB0069D3-9CD1-4054-A82B-A6276F0D86E8}" dt="2023-06-15T07:05:16.102" v="78" actId="478"/>
          <ac:picMkLst>
            <pc:docMk/>
            <pc:sldMk cId="2040059541" sldId="8439"/>
            <ac:picMk id="11" creationId="{BE22CA6E-CD8D-120D-A109-22A8DCDC6E86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42.185" v="90" actId="1076"/>
        <pc:sldMkLst>
          <pc:docMk/>
          <pc:sldMk cId="1838185347" sldId="8447"/>
        </pc:sldMkLst>
        <pc:spChg chg="del">
          <ac:chgData name="Lily So(소채린)" userId="e1efa895-c0e1-412f-84f1-f7c825b3b7b2" providerId="ADAL" clId="{FB0069D3-9CD1-4054-A82B-A6276F0D86E8}" dt="2023-06-14T08:37:54.219" v="0" actId="478"/>
          <ac:spMkLst>
            <pc:docMk/>
            <pc:sldMk cId="1838185347" sldId="8447"/>
            <ac:spMk id="5" creationId="{E85C4A62-B877-FACD-E615-FB8913FBF9D4}"/>
          </ac:spMkLst>
        </pc:spChg>
        <pc:graphicFrameChg chg="del">
          <ac:chgData name="Lily So(소채린)" userId="e1efa895-c0e1-412f-84f1-f7c825b3b7b2" providerId="ADAL" clId="{FB0069D3-9CD1-4054-A82B-A6276F0D86E8}" dt="2023-06-14T09:16:30.960" v="45" actId="478"/>
          <ac:graphicFrameMkLst>
            <pc:docMk/>
            <pc:sldMk cId="1838185347" sldId="8447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FB0069D3-9CD1-4054-A82B-A6276F0D86E8}" dt="2023-06-15T07:05:42.185" v="90" actId="1076"/>
          <ac:picMkLst>
            <pc:docMk/>
            <pc:sldMk cId="1838185347" sldId="8447"/>
            <ac:picMk id="2" creationId="{50172DF2-0D2E-661E-AFC6-ACAE183FF007}"/>
          </ac:picMkLst>
        </pc:picChg>
        <pc:picChg chg="add mod">
          <ac:chgData name="Lily So(소채린)" userId="e1efa895-c0e1-412f-84f1-f7c825b3b7b2" providerId="ADAL" clId="{FB0069D3-9CD1-4054-A82B-A6276F0D86E8}" dt="2023-06-14T09:16:50.828" v="50" actId="1037"/>
          <ac:picMkLst>
            <pc:docMk/>
            <pc:sldMk cId="1838185347" sldId="8447"/>
            <ac:picMk id="6" creationId="{44184C50-0B89-A459-F767-853ACF5DBC85}"/>
          </ac:picMkLst>
        </pc:picChg>
        <pc:picChg chg="del">
          <ac:chgData name="Lily So(소채린)" userId="e1efa895-c0e1-412f-84f1-f7c825b3b7b2" providerId="ADAL" clId="{FB0069D3-9CD1-4054-A82B-A6276F0D86E8}" dt="2023-06-15T07:05:35.571" v="88" actId="478"/>
          <ac:picMkLst>
            <pc:docMk/>
            <pc:sldMk cId="1838185347" sldId="8447"/>
            <ac:picMk id="10" creationId="{A2EE14C7-5923-33E6-5329-94DCD3C6C854}"/>
          </ac:picMkLst>
        </pc:picChg>
        <pc:picChg chg="add mod">
          <ac:chgData name="Lily So(소채린)" userId="e1efa895-c0e1-412f-84f1-f7c825b3b7b2" providerId="ADAL" clId="{FB0069D3-9CD1-4054-A82B-A6276F0D86E8}" dt="2023-06-14T09:18:22.587" v="56" actId="1076"/>
          <ac:picMkLst>
            <pc:docMk/>
            <pc:sldMk cId="1838185347" sldId="8447"/>
            <ac:picMk id="11" creationId="{0958FC22-41F4-90FD-8F25-4B3B1276AD07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01.817" v="72"/>
        <pc:sldMkLst>
          <pc:docMk/>
          <pc:sldMk cId="539976532" sldId="8457"/>
        </pc:sldMkLst>
        <pc:picChg chg="add mod">
          <ac:chgData name="Lily So(소채린)" userId="e1efa895-c0e1-412f-84f1-f7c825b3b7b2" providerId="ADAL" clId="{FB0069D3-9CD1-4054-A82B-A6276F0D86E8}" dt="2023-06-15T07:05:01.817" v="72"/>
          <ac:picMkLst>
            <pc:docMk/>
            <pc:sldMk cId="539976532" sldId="8457"/>
            <ac:picMk id="2" creationId="{070E901F-5FAD-32C8-14DD-53C6BAE590C0}"/>
          </ac:picMkLst>
        </pc:picChg>
        <pc:picChg chg="del">
          <ac:chgData name="Lily So(소채린)" userId="e1efa895-c0e1-412f-84f1-f7c825b3b7b2" providerId="ADAL" clId="{FB0069D3-9CD1-4054-A82B-A6276F0D86E8}" dt="2023-06-15T07:05:01.611" v="71" actId="478"/>
          <ac:picMkLst>
            <pc:docMk/>
            <pc:sldMk cId="539976532" sldId="8457"/>
            <ac:picMk id="28" creationId="{F07E377E-B10F-33E3-8322-BF13BD2558A7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13.082" v="77"/>
        <pc:sldMkLst>
          <pc:docMk/>
          <pc:sldMk cId="2347964733" sldId="8458"/>
        </pc:sldMkLst>
        <pc:picChg chg="add mod">
          <ac:chgData name="Lily So(소채린)" userId="e1efa895-c0e1-412f-84f1-f7c825b3b7b2" providerId="ADAL" clId="{FB0069D3-9CD1-4054-A82B-A6276F0D86E8}" dt="2023-06-15T07:05:13.082" v="77"/>
          <ac:picMkLst>
            <pc:docMk/>
            <pc:sldMk cId="2347964733" sldId="8458"/>
            <ac:picMk id="2" creationId="{FE02B0DF-2563-8B2D-9257-1BCD58093EE7}"/>
          </ac:picMkLst>
        </pc:picChg>
        <pc:picChg chg="del">
          <ac:chgData name="Lily So(소채린)" userId="e1efa895-c0e1-412f-84f1-f7c825b3b7b2" providerId="ADAL" clId="{FB0069D3-9CD1-4054-A82B-A6276F0D86E8}" dt="2023-06-15T07:05:12.810" v="76" actId="478"/>
          <ac:picMkLst>
            <pc:docMk/>
            <pc:sldMk cId="2347964733" sldId="8458"/>
            <ac:picMk id="22" creationId="{3DC642ED-B4DC-1741-9BF0-6A3242A2600C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32.612" v="87"/>
        <pc:sldMkLst>
          <pc:docMk/>
          <pc:sldMk cId="2438318461" sldId="8460"/>
        </pc:sldMkLst>
        <pc:picChg chg="add mod">
          <ac:chgData name="Lily So(소채린)" userId="e1efa895-c0e1-412f-84f1-f7c825b3b7b2" providerId="ADAL" clId="{FB0069D3-9CD1-4054-A82B-A6276F0D86E8}" dt="2023-06-15T07:05:32.612" v="87"/>
          <ac:picMkLst>
            <pc:docMk/>
            <pc:sldMk cId="2438318461" sldId="8460"/>
            <ac:picMk id="2" creationId="{C58669CF-E8B7-3AA7-481D-C099B66F2CC3}"/>
          </ac:picMkLst>
        </pc:picChg>
        <pc:picChg chg="del">
          <ac:chgData name="Lily So(소채린)" userId="e1efa895-c0e1-412f-84f1-f7c825b3b7b2" providerId="ADAL" clId="{FB0069D3-9CD1-4054-A82B-A6276F0D86E8}" dt="2023-06-15T07:05:32.421" v="86" actId="478"/>
          <ac:picMkLst>
            <pc:docMk/>
            <pc:sldMk cId="2438318461" sldId="8460"/>
            <ac:picMk id="22" creationId="{E44718E5-C00B-995D-3CAB-93EC2A25290D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44.767" v="92"/>
        <pc:sldMkLst>
          <pc:docMk/>
          <pc:sldMk cId="2901510474" sldId="8461"/>
        </pc:sldMkLst>
        <pc:picChg chg="add mod">
          <ac:chgData name="Lily So(소채린)" userId="e1efa895-c0e1-412f-84f1-f7c825b3b7b2" providerId="ADAL" clId="{FB0069D3-9CD1-4054-A82B-A6276F0D86E8}" dt="2023-06-15T07:05:44.767" v="92"/>
          <ac:picMkLst>
            <pc:docMk/>
            <pc:sldMk cId="2901510474" sldId="8461"/>
            <ac:picMk id="2" creationId="{7DF73F69-6C9D-6D8E-ED01-225C8FE93949}"/>
          </ac:picMkLst>
        </pc:picChg>
        <pc:picChg chg="del">
          <ac:chgData name="Lily So(소채린)" userId="e1efa895-c0e1-412f-84f1-f7c825b3b7b2" providerId="ADAL" clId="{FB0069D3-9CD1-4054-A82B-A6276F0D86E8}" dt="2023-06-15T07:05:44.545" v="91" actId="478"/>
          <ac:picMkLst>
            <pc:docMk/>
            <pc:sldMk cId="2901510474" sldId="8461"/>
            <ac:picMk id="6" creationId="{51B602C5-FB01-ADA8-6708-D61416763D8B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29.155" v="85" actId="1076"/>
        <pc:sldMkLst>
          <pc:docMk/>
          <pc:sldMk cId="3807822425" sldId="8464"/>
        </pc:sldMkLst>
        <pc:graphicFrameChg chg="modGraphic">
          <ac:chgData name="Lily So(소채린)" userId="e1efa895-c0e1-412f-84f1-f7c825b3b7b2" providerId="ADAL" clId="{FB0069D3-9CD1-4054-A82B-A6276F0D86E8}" dt="2023-06-14T09:09:24.786" v="35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FB0069D3-9CD1-4054-A82B-A6276F0D86E8}" dt="2023-06-15T07:05:29.155" v="85" actId="1076"/>
          <ac:picMkLst>
            <pc:docMk/>
            <pc:sldMk cId="3807822425" sldId="8464"/>
            <ac:picMk id="2" creationId="{4B378B9F-F9F5-27B6-FBCD-EDD4FFD8BAFC}"/>
          </ac:picMkLst>
        </pc:picChg>
        <pc:picChg chg="del">
          <ac:chgData name="Lily So(소채린)" userId="e1efa895-c0e1-412f-84f1-f7c825b3b7b2" providerId="ADAL" clId="{FB0069D3-9CD1-4054-A82B-A6276F0D86E8}" dt="2023-06-15T07:05:26.845" v="83" actId="478"/>
          <ac:picMkLst>
            <pc:docMk/>
            <pc:sldMk cId="3807822425" sldId="8464"/>
            <ac:picMk id="10" creationId="{7379F1F8-8BF9-4469-18D8-CFC052BFC9AB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23.892" v="82"/>
        <pc:sldMkLst>
          <pc:docMk/>
          <pc:sldMk cId="3955611934" sldId="8465"/>
        </pc:sldMkLst>
        <pc:picChg chg="add mod">
          <ac:chgData name="Lily So(소채린)" userId="e1efa895-c0e1-412f-84f1-f7c825b3b7b2" providerId="ADAL" clId="{FB0069D3-9CD1-4054-A82B-A6276F0D86E8}" dt="2023-06-15T07:05:23.892" v="82"/>
          <ac:picMkLst>
            <pc:docMk/>
            <pc:sldMk cId="3955611934" sldId="8465"/>
            <ac:picMk id="2" creationId="{C034E65C-2DA5-ABBF-6B29-0028B1867192}"/>
          </ac:picMkLst>
        </pc:picChg>
        <pc:picChg chg="del">
          <ac:chgData name="Lily So(소채린)" userId="e1efa895-c0e1-412f-84f1-f7c825b3b7b2" providerId="ADAL" clId="{FB0069D3-9CD1-4054-A82B-A6276F0D86E8}" dt="2023-06-15T07:05:23.706" v="81" actId="478"/>
          <ac:picMkLst>
            <pc:docMk/>
            <pc:sldMk cId="3955611934" sldId="8465"/>
            <ac:picMk id="22" creationId="{0FAD7A98-FA77-8BF8-2B19-1D61CFBAAAD7}"/>
          </ac:picMkLst>
        </pc:picChg>
      </pc:sldChg>
    </pc:docChg>
  </pc:docChgLst>
  <pc:docChgLst>
    <pc:chgData name="Kaylee Oh(오아영)" userId="dc621f70-ceb7-4092-9da4-365e74d539b5" providerId="ADAL" clId="{A7D27213-6847-4EFF-A18E-80BD2AC7E8DF}"/>
    <pc:docChg chg="undo custSel modSld">
      <pc:chgData name="Kaylee Oh(오아영)" userId="dc621f70-ceb7-4092-9da4-365e74d539b5" providerId="ADAL" clId="{A7D27213-6847-4EFF-A18E-80BD2AC7E8DF}" dt="2023-06-22T08:52:31.342" v="1827" actId="20577"/>
      <pc:docMkLst>
        <pc:docMk/>
      </pc:docMkLst>
      <pc:sldChg chg="modSp mod">
        <pc:chgData name="Kaylee Oh(오아영)" userId="dc621f70-ceb7-4092-9da4-365e74d539b5" providerId="ADAL" clId="{A7D27213-6847-4EFF-A18E-80BD2AC7E8DF}" dt="2023-06-22T08:44:05.308" v="1403" actId="6549"/>
        <pc:sldMkLst>
          <pc:docMk/>
          <pc:sldMk cId="2248724600" sldId="8436"/>
        </pc:sldMkLst>
        <pc:graphicFrameChg chg="modGraphic">
          <ac:chgData name="Kaylee Oh(오아영)" userId="dc621f70-ceb7-4092-9da4-365e74d539b5" providerId="ADAL" clId="{A7D27213-6847-4EFF-A18E-80BD2AC7E8DF}" dt="2023-06-22T07:37:29.478" v="1385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Kaylee Oh(오아영)" userId="dc621f70-ceb7-4092-9da4-365e74d539b5" providerId="ADAL" clId="{A7D27213-6847-4EFF-A18E-80BD2AC7E8DF}" dt="2023-06-22T08:44:05.308" v="1403" actId="6549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Kaylee Oh(오아영)" userId="dc621f70-ceb7-4092-9da4-365e74d539b5" providerId="ADAL" clId="{A7D27213-6847-4EFF-A18E-80BD2AC7E8DF}" dt="2023-06-22T06:31:23.026" v="81"/>
        <pc:sldMkLst>
          <pc:docMk/>
          <pc:sldMk cId="2040059541" sldId="8439"/>
        </pc:sldMkLst>
        <pc:spChg chg="add mod">
          <ac:chgData name="Kaylee Oh(오아영)" userId="dc621f70-ceb7-4092-9da4-365e74d539b5" providerId="ADAL" clId="{A7D27213-6847-4EFF-A18E-80BD2AC7E8DF}" dt="2023-06-22T02:00:46.947" v="43" actId="14100"/>
          <ac:spMkLst>
            <pc:docMk/>
            <pc:sldMk cId="2040059541" sldId="8439"/>
            <ac:spMk id="7" creationId="{64DF9DBD-9E03-F69E-1B81-76EBB5A85083}"/>
          </ac:spMkLst>
        </pc:spChg>
        <pc:graphicFrameChg chg="mod">
          <ac:chgData name="Kaylee Oh(오아영)" userId="dc621f70-ceb7-4092-9da4-365e74d539b5" providerId="ADAL" clId="{A7D27213-6847-4EFF-A18E-80BD2AC7E8DF}" dt="2023-06-22T06:31:23.026" v="81"/>
          <ac:graphicFrameMkLst>
            <pc:docMk/>
            <pc:sldMk cId="2040059541" sldId="8439"/>
            <ac:graphicFrameMk id="4" creationId="{2E71998F-F2B6-C8F0-7993-120EB487C799}"/>
          </ac:graphicFrameMkLst>
        </pc:graphicFrameChg>
        <pc:graphicFrameChg chg="mod">
          <ac:chgData name="Kaylee Oh(오아영)" userId="dc621f70-ceb7-4092-9da4-365e74d539b5" providerId="ADAL" clId="{A7D27213-6847-4EFF-A18E-80BD2AC7E8DF}" dt="2023-06-22T02:00:06.373" v="30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add del">
          <ac:chgData name="Kaylee Oh(오아영)" userId="dc621f70-ceb7-4092-9da4-365e74d539b5" providerId="ADAL" clId="{A7D27213-6847-4EFF-A18E-80BD2AC7E8DF}" dt="2023-06-22T01:03:55.168" v="22" actId="478"/>
          <ac:picMkLst>
            <pc:docMk/>
            <pc:sldMk cId="2040059541" sldId="8439"/>
            <ac:picMk id="4" creationId="{135972F4-BC63-486E-B92B-731CC5418DE8}"/>
          </ac:picMkLst>
        </pc:picChg>
        <pc:picChg chg="add mod">
          <ac:chgData name="Kaylee Oh(오아영)" userId="dc621f70-ceb7-4092-9da4-365e74d539b5" providerId="ADAL" clId="{A7D27213-6847-4EFF-A18E-80BD2AC7E8DF}" dt="2023-06-22T01:56:42.523" v="24" actId="1076"/>
          <ac:picMkLst>
            <pc:docMk/>
            <pc:sldMk cId="2040059541" sldId="8439"/>
            <ac:picMk id="6" creationId="{2A8074D2-8105-A961-B6C3-FC0A4E301D37}"/>
          </ac:picMkLst>
        </pc:picChg>
      </pc:sldChg>
      <pc:sldChg chg="addSp delSp modSp mod">
        <pc:chgData name="Kaylee Oh(오아영)" userId="dc621f70-ceb7-4092-9da4-365e74d539b5" providerId="ADAL" clId="{A7D27213-6847-4EFF-A18E-80BD2AC7E8DF}" dt="2023-06-22T08:52:28.490" v="1823"/>
        <pc:sldMkLst>
          <pc:docMk/>
          <pc:sldMk cId="1838185347" sldId="8447"/>
        </pc:sldMkLst>
        <pc:spChg chg="mod ord">
          <ac:chgData name="Kaylee Oh(오아영)" userId="dc621f70-ceb7-4092-9da4-365e74d539b5" providerId="ADAL" clId="{A7D27213-6847-4EFF-A18E-80BD2AC7E8DF}" dt="2023-06-22T07:35:55.815" v="1362" actId="1038"/>
          <ac:spMkLst>
            <pc:docMk/>
            <pc:sldMk cId="1838185347" sldId="8447"/>
            <ac:spMk id="5" creationId="{E65188CE-6F55-2F52-C838-FD0AEADDF386}"/>
          </ac:spMkLst>
        </pc:spChg>
        <pc:spChg chg="add mod">
          <ac:chgData name="Kaylee Oh(오아영)" userId="dc621f70-ceb7-4092-9da4-365e74d539b5" providerId="ADAL" clId="{A7D27213-6847-4EFF-A18E-80BD2AC7E8DF}" dt="2023-06-22T08:52:28.490" v="1823"/>
          <ac:spMkLst>
            <pc:docMk/>
            <pc:sldMk cId="1838185347" sldId="8447"/>
            <ac:spMk id="6" creationId="{03A1FA08-476C-48CF-A2EB-64C75B540567}"/>
          </ac:spMkLst>
        </pc:spChg>
        <pc:spChg chg="del mod">
          <ac:chgData name="Kaylee Oh(오아영)" userId="dc621f70-ceb7-4092-9da4-365e74d539b5" providerId="ADAL" clId="{A7D27213-6847-4EFF-A18E-80BD2AC7E8DF}" dt="2023-06-22T07:35:51.099" v="1349" actId="478"/>
          <ac:spMkLst>
            <pc:docMk/>
            <pc:sldMk cId="1838185347" sldId="8447"/>
            <ac:spMk id="10" creationId="{FC39D816-A891-50CE-A742-DFCFDF2994F9}"/>
          </ac:spMkLst>
        </pc:spChg>
        <pc:picChg chg="add del mod">
          <ac:chgData name="Kaylee Oh(오아영)" userId="dc621f70-ceb7-4092-9da4-365e74d539b5" providerId="ADAL" clId="{A7D27213-6847-4EFF-A18E-80BD2AC7E8DF}" dt="2023-06-22T07:31:29.218" v="1323" actId="478"/>
          <ac:picMkLst>
            <pc:docMk/>
            <pc:sldMk cId="1838185347" sldId="8447"/>
            <ac:picMk id="6" creationId="{73474845-6E1F-9488-310F-BA4250E39A5E}"/>
          </ac:picMkLst>
        </pc:picChg>
        <pc:picChg chg="del">
          <ac:chgData name="Kaylee Oh(오아영)" userId="dc621f70-ceb7-4092-9da4-365e74d539b5" providerId="ADAL" clId="{A7D27213-6847-4EFF-A18E-80BD2AC7E8DF}" dt="2023-06-22T07:11:56.447" v="193" actId="478"/>
          <ac:picMkLst>
            <pc:docMk/>
            <pc:sldMk cId="1838185347" sldId="8447"/>
            <ac:picMk id="7" creationId="{739625D3-E09C-674D-CBA5-B4D23F741EBC}"/>
          </ac:picMkLst>
        </pc:picChg>
        <pc:picChg chg="del mod">
          <ac:chgData name="Kaylee Oh(오아영)" userId="dc621f70-ceb7-4092-9da4-365e74d539b5" providerId="ADAL" clId="{A7D27213-6847-4EFF-A18E-80BD2AC7E8DF}" dt="2023-06-22T07:11:56.967" v="194" actId="478"/>
          <ac:picMkLst>
            <pc:docMk/>
            <pc:sldMk cId="1838185347" sldId="8447"/>
            <ac:picMk id="14" creationId="{B3A75C5C-EE0F-B6C4-242B-D6F6BF97C280}"/>
          </ac:picMkLst>
        </pc:picChg>
        <pc:picChg chg="add del mod">
          <ac:chgData name="Kaylee Oh(오아영)" userId="dc621f70-ceb7-4092-9da4-365e74d539b5" providerId="ADAL" clId="{A7D27213-6847-4EFF-A18E-80BD2AC7E8DF}" dt="2023-06-22T07:35:34.532" v="1344" actId="478"/>
          <ac:picMkLst>
            <pc:docMk/>
            <pc:sldMk cId="1838185347" sldId="8447"/>
            <ac:picMk id="15" creationId="{FB27D800-7136-A8FA-3FF7-5035837C4495}"/>
          </ac:picMkLst>
        </pc:picChg>
        <pc:picChg chg="add mod">
          <ac:chgData name="Kaylee Oh(오아영)" userId="dc621f70-ceb7-4092-9da4-365e74d539b5" providerId="ADAL" clId="{A7D27213-6847-4EFF-A18E-80BD2AC7E8DF}" dt="2023-06-22T07:35:42.005" v="1346" actId="1076"/>
          <ac:picMkLst>
            <pc:docMk/>
            <pc:sldMk cId="1838185347" sldId="8447"/>
            <ac:picMk id="17" creationId="{8BD61F8B-4633-8783-2A88-CA462BC73483}"/>
          </ac:picMkLst>
        </pc:picChg>
      </pc:sldChg>
      <pc:sldChg chg="addSp modSp mod addCm delCm modCm">
        <pc:chgData name="Kaylee Oh(오아영)" userId="dc621f70-ceb7-4092-9da4-365e74d539b5" providerId="ADAL" clId="{A7D27213-6847-4EFF-A18E-80BD2AC7E8DF}" dt="2023-06-22T08:52:31.342" v="1827" actId="20577"/>
        <pc:sldMkLst>
          <pc:docMk/>
          <pc:sldMk cId="3807822425" sldId="8464"/>
        </pc:sldMkLst>
        <pc:spChg chg="add mod">
          <ac:chgData name="Kaylee Oh(오아영)" userId="dc621f70-ceb7-4092-9da4-365e74d539b5" providerId="ADAL" clId="{A7D27213-6847-4EFF-A18E-80BD2AC7E8DF}" dt="2023-06-22T08:52:31.342" v="1827" actId="20577"/>
          <ac:spMkLst>
            <pc:docMk/>
            <pc:sldMk cId="3807822425" sldId="8464"/>
            <ac:spMk id="5" creationId="{05990BF5-0BF0-A3EB-395E-4682DA13A159}"/>
          </ac:spMkLst>
        </pc:spChg>
        <pc:graphicFrameChg chg="mod modGraphic">
          <ac:chgData name="Kaylee Oh(오아영)" userId="dc621f70-ceb7-4092-9da4-365e74d539b5" providerId="ADAL" clId="{A7D27213-6847-4EFF-A18E-80BD2AC7E8DF}" dt="2023-06-22T08:51:17.554" v="1811" actId="400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extLst>
          <p:ext xmlns:p="http://schemas.openxmlformats.org/presentationml/2006/main" uri="{D6D511B9-2390-475A-947B-AFAB55BFBCF1}">
            <pc226:cmChg xmlns="" xmlns:pc226="http://schemas.microsoft.com/office/powerpoint/2022/06/main/command" chg="add del mod">
              <pc226:chgData name="Kaylee Oh(오아영)" userId="dc621f70-ceb7-4092-9da4-365e74d539b5" providerId="ADAL" clId="{A7D27213-6847-4EFF-A18E-80BD2AC7E8DF}" dt="2023-06-22T08:45:38.968" v="1423"/>
              <pc2:cmMkLst xmlns:pc2="http://schemas.microsoft.com/office/powerpoint/2019/9/main/command">
                <pc:docMk/>
                <pc:sldMk cId="3807822425" sldId="8464"/>
                <pc2:cmMk id="{3FAB021F-A467-48D8-AA9E-D242862EECCA}"/>
              </pc2:cmMkLst>
            </pc226:cmChg>
          </p:ext>
        </pc:extLst>
      </pc:sldChg>
    </pc:docChg>
  </pc:docChgLst>
  <pc:docChgLst>
    <pc:chgData name="Franz Seo(서현덕)" userId="f36d7627-7fe0-4ab0-9db2-3e860d331009" providerId="ADAL" clId="{A4389F9B-A166-48AE-8071-32E134CA8C4C}"/>
    <pc:docChg chg="undo custSel addSld delSld modSld">
      <pc:chgData name="Franz Seo(서현덕)" userId="f36d7627-7fe0-4ab0-9db2-3e860d331009" providerId="ADAL" clId="{A4389F9B-A166-48AE-8071-32E134CA8C4C}" dt="2023-06-09T08:01:18.505" v="340" actId="20577"/>
      <pc:docMkLst>
        <pc:docMk/>
      </pc:docMkLst>
      <pc:sldChg chg="addSp modSp mod">
        <pc:chgData name="Franz Seo(서현덕)" userId="f36d7627-7fe0-4ab0-9db2-3e860d331009" providerId="ADAL" clId="{A4389F9B-A166-48AE-8071-32E134CA8C4C}" dt="2023-06-09T07:44:23.547" v="2" actId="14100"/>
        <pc:sldMkLst>
          <pc:docMk/>
          <pc:sldMk cId="2299457944" sldId="8397"/>
        </pc:sldMkLst>
        <pc:spChg chg="add mod">
          <ac:chgData name="Franz Seo(서현덕)" userId="f36d7627-7fe0-4ab0-9db2-3e860d331009" providerId="ADAL" clId="{A4389F9B-A166-48AE-8071-32E134CA8C4C}" dt="2023-06-09T07:44:23.547" v="2" actId="14100"/>
          <ac:spMkLst>
            <pc:docMk/>
            <pc:sldMk cId="2299457944" sldId="8397"/>
            <ac:spMk id="2" creationId="{A789C89B-2AFB-C55F-2F97-2559B0EA3683}"/>
          </ac:spMkLst>
        </pc:spChg>
        <pc:picChg chg="add mod">
          <ac:chgData name="Franz Seo(서현덕)" userId="f36d7627-7fe0-4ab0-9db2-3e860d331009" providerId="ADAL" clId="{A4389F9B-A166-48AE-8071-32E134CA8C4C}" dt="2023-06-09T07:44:23.547" v="2" actId="14100"/>
          <ac:picMkLst>
            <pc:docMk/>
            <pc:sldMk cId="2299457944" sldId="8397"/>
            <ac:picMk id="4" creationId="{3CA5A443-FB04-A1E5-AAD5-3B0C9F567AF1}"/>
          </ac:picMkLst>
        </pc:picChg>
      </pc:sldChg>
      <pc:sldChg chg="modSp mod">
        <pc:chgData name="Franz Seo(서현덕)" userId="f36d7627-7fe0-4ab0-9db2-3e860d331009" providerId="ADAL" clId="{A4389F9B-A166-48AE-8071-32E134CA8C4C}" dt="2023-06-09T07:46:12.533" v="3" actId="1076"/>
        <pc:sldMkLst>
          <pc:docMk/>
          <pc:sldMk cId="2040059541" sldId="8439"/>
        </pc:sldMkLst>
        <pc:graphicFrameChg chg="mod">
          <ac:chgData name="Franz Seo(서현덕)" userId="f36d7627-7fe0-4ab0-9db2-3e860d331009" providerId="ADAL" clId="{A4389F9B-A166-48AE-8071-32E134CA8C4C}" dt="2023-06-09T07:46:12.533" v="3" actId="1076"/>
          <ac:graphicFrameMkLst>
            <pc:docMk/>
            <pc:sldMk cId="2040059541" sldId="8439"/>
            <ac:graphicFrameMk id="8" creationId="{398F0EDA-9138-4765-AEDE-E16F600918CF}"/>
          </ac:graphicFrameMkLst>
        </pc:graphicFrameChg>
      </pc:sldChg>
      <pc:sldChg chg="delSp modSp mod">
        <pc:chgData name="Franz Seo(서현덕)" userId="f36d7627-7fe0-4ab0-9db2-3e860d331009" providerId="ADAL" clId="{A4389F9B-A166-48AE-8071-32E134CA8C4C}" dt="2023-06-09T08:01:18.505" v="340" actId="20577"/>
        <pc:sldMkLst>
          <pc:docMk/>
          <pc:sldMk cId="3807822425" sldId="8464"/>
        </pc:sldMkLst>
        <pc:graphicFrameChg chg="modGraphic">
          <ac:chgData name="Franz Seo(서현덕)" userId="f36d7627-7fe0-4ab0-9db2-3e860d331009" providerId="ADAL" clId="{A4389F9B-A166-48AE-8071-32E134CA8C4C}" dt="2023-06-09T08:01:18.505" v="340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del">
          <ac:chgData name="Franz Seo(서현덕)" userId="f36d7627-7fe0-4ab0-9db2-3e860d331009" providerId="ADAL" clId="{A4389F9B-A166-48AE-8071-32E134CA8C4C}" dt="2023-06-09T07:56:23.713" v="182" actId="478"/>
          <ac:graphicFrameMkLst>
            <pc:docMk/>
            <pc:sldMk cId="3807822425" sldId="8464"/>
            <ac:graphicFrameMk id="8" creationId="{7EF3331A-B96A-906A-94A7-B93505128DCD}"/>
          </ac:graphicFrameMkLst>
        </pc:graphicFrameChg>
      </pc:sldChg>
      <pc:sldChg chg="new del">
        <pc:chgData name="Franz Seo(서현덕)" userId="f36d7627-7fe0-4ab0-9db2-3e860d331009" providerId="ADAL" clId="{A4389F9B-A166-48AE-8071-32E134CA8C4C}" dt="2023-06-09T07:50:29.814" v="180" actId="2696"/>
        <pc:sldMkLst>
          <pc:docMk/>
          <pc:sldMk cId="2842939583" sldId="8466"/>
        </pc:sldMkLst>
      </pc:sldChg>
    </pc:docChg>
  </pc:docChgLst>
  <pc:docChgLst>
    <pc:chgData name="Jake Jeong(정진우)" userId="86e269b7-118f-4a51-b333-70b5d956506a" providerId="ADAL" clId="{9E72B01B-0D5A-4123-874B-33B345595549}"/>
    <pc:docChg chg="modSld">
      <pc:chgData name="Jake Jeong(정진우)" userId="86e269b7-118f-4a51-b333-70b5d956506a" providerId="ADAL" clId="{9E72B01B-0D5A-4123-874B-33B345595549}" dt="2023-06-15T01:01:40.615" v="0"/>
      <pc:docMkLst>
        <pc:docMk/>
      </pc:docMkLst>
      <pc:sldChg chg="modSp">
        <pc:chgData name="Jake Jeong(정진우)" userId="86e269b7-118f-4a51-b333-70b5d956506a" providerId="ADAL" clId="{9E72B01B-0D5A-4123-874B-33B345595549}" dt="2023-06-15T01:01:40.615" v="0"/>
        <pc:sldMkLst>
          <pc:docMk/>
          <pc:sldMk cId="2040059541" sldId="8439"/>
        </pc:sldMkLst>
        <pc:graphicFrameChg chg="mod">
          <ac:chgData name="Jake Jeong(정진우)" userId="86e269b7-118f-4a51-b333-70b5d956506a" providerId="ADAL" clId="{9E72B01B-0D5A-4123-874B-33B345595549}" dt="2023-06-15T01:01:40.615" v="0"/>
          <ac:graphicFrameMkLst>
            <pc:docMk/>
            <pc:sldMk cId="2040059541" sldId="8439"/>
            <ac:graphicFrameMk id="13" creationId="{3D18FB09-628C-1710-269A-A2EA70FFDF73}"/>
          </ac:graphicFrameMkLst>
        </pc:graphicFrameChg>
      </pc:sldChg>
    </pc:docChg>
  </pc:docChgLst>
  <pc:docChgLst>
    <pc:chgData name="Lily So(소채린)" userId="e1efa895-c0e1-412f-84f1-f7c825b3b7b2" providerId="ADAL" clId="{11793EA1-E380-48BD-886B-FA5A2C1DB20D}"/>
    <pc:docChg chg="undo custSel addSld modSld">
      <pc:chgData name="Lily So(소채린)" userId="e1efa895-c0e1-412f-84f1-f7c825b3b7b2" providerId="ADAL" clId="{11793EA1-E380-48BD-886B-FA5A2C1DB20D}" dt="2023-06-22T07:14:54.050" v="389" actId="1076"/>
      <pc:docMkLst>
        <pc:docMk/>
      </pc:docMkLst>
      <pc:sldChg chg="modSp mod">
        <pc:chgData name="Lily So(소채린)" userId="e1efa895-c0e1-412f-84f1-f7c825b3b7b2" providerId="ADAL" clId="{11793EA1-E380-48BD-886B-FA5A2C1DB20D}" dt="2023-06-21T06:21:40.726" v="3" actId="20577"/>
        <pc:sldMkLst>
          <pc:docMk/>
          <pc:sldMk cId="519715076" sldId="8316"/>
        </pc:sldMkLst>
        <pc:spChg chg="mod">
          <ac:chgData name="Lily So(소채린)" userId="e1efa895-c0e1-412f-84f1-f7c825b3b7b2" providerId="ADAL" clId="{11793EA1-E380-48BD-886B-FA5A2C1DB20D}" dt="2023-06-21T06:21:40.726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Lily So(소채린)" userId="e1efa895-c0e1-412f-84f1-f7c825b3b7b2" providerId="ADAL" clId="{11793EA1-E380-48BD-886B-FA5A2C1DB20D}" dt="2023-06-21T06:23:25.755" v="45" actId="20577"/>
        <pc:sldMkLst>
          <pc:docMk/>
          <pc:sldMk cId="2248724600" sldId="8436"/>
        </pc:sldMkLst>
        <pc:graphicFrameChg chg="modGraphic">
          <ac:chgData name="Lily So(소채린)" userId="e1efa895-c0e1-412f-84f1-f7c825b3b7b2" providerId="ADAL" clId="{11793EA1-E380-48BD-886B-FA5A2C1DB20D}" dt="2023-06-21T06:21:49.134" v="9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Lily So(소채린)" userId="e1efa895-c0e1-412f-84f1-f7c825b3b7b2" providerId="ADAL" clId="{11793EA1-E380-48BD-886B-FA5A2C1DB20D}" dt="2023-06-21T06:23:25.755" v="45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</pc:sldChg>
      <pc:sldChg chg="addSp delSp modSp mod">
        <pc:chgData name="Lily So(소채린)" userId="e1efa895-c0e1-412f-84f1-f7c825b3b7b2" providerId="ADAL" clId="{11793EA1-E380-48BD-886B-FA5A2C1DB20D}" dt="2023-06-22T04:25:08.490" v="379" actId="1076"/>
        <pc:sldMkLst>
          <pc:docMk/>
          <pc:sldMk cId="2040059541" sldId="8439"/>
        </pc:sldMkLst>
        <pc:graphicFrameChg chg="add del mod">
          <ac:chgData name="Lily So(소채린)" userId="e1efa895-c0e1-412f-84f1-f7c825b3b7b2" providerId="ADAL" clId="{11793EA1-E380-48BD-886B-FA5A2C1DB20D}" dt="2023-06-22T04:22:55.965" v="373" actId="478"/>
          <ac:graphicFrameMkLst>
            <pc:docMk/>
            <pc:sldMk cId="2040059541" sldId="8439"/>
            <ac:graphicFrameMk id="3" creationId="{10DA618D-A65E-E713-6A3D-0629D048668A}"/>
          </ac:graphicFrameMkLst>
        </pc:graphicFrameChg>
        <pc:graphicFrameChg chg="add mod">
          <ac:chgData name="Lily So(소채린)" userId="e1efa895-c0e1-412f-84f1-f7c825b3b7b2" providerId="ADAL" clId="{11793EA1-E380-48BD-886B-FA5A2C1DB20D}" dt="2023-06-22T04:25:08.490" v="379" actId="1076"/>
          <ac:graphicFrameMkLst>
            <pc:docMk/>
            <pc:sldMk cId="2040059541" sldId="8439"/>
            <ac:graphicFrameMk id="4" creationId="{2E71998F-F2B6-C8F0-7993-120EB487C799}"/>
          </ac:graphicFrameMkLst>
        </pc:graphicFrameChg>
        <pc:graphicFrameChg chg="del">
          <ac:chgData name="Lily So(소채린)" userId="e1efa895-c0e1-412f-84f1-f7c825b3b7b2" providerId="ADAL" clId="{11793EA1-E380-48BD-886B-FA5A2C1DB20D}" dt="2023-06-22T04:25:05.419" v="378" actId="478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del">
          <ac:chgData name="Lily So(소채린)" userId="e1efa895-c0e1-412f-84f1-f7c825b3b7b2" providerId="ADAL" clId="{11793EA1-E380-48BD-886B-FA5A2C1DB20D}" dt="2023-06-21T06:23:48.872" v="46" actId="478"/>
          <ac:picMkLst>
            <pc:docMk/>
            <pc:sldMk cId="2040059541" sldId="8439"/>
            <ac:picMk id="4" creationId="{CD4CCCEF-4E93-7F3C-265B-F83E354E3A39}"/>
          </ac:picMkLst>
        </pc:picChg>
      </pc:sldChg>
      <pc:sldChg chg="addSp delSp modSp mod">
        <pc:chgData name="Lily So(소채린)" userId="e1efa895-c0e1-412f-84f1-f7c825b3b7b2" providerId="ADAL" clId="{11793EA1-E380-48BD-886B-FA5A2C1DB20D}" dt="2023-06-22T07:14:54.050" v="389" actId="1076"/>
        <pc:sldMkLst>
          <pc:docMk/>
          <pc:sldMk cId="1838185347" sldId="8447"/>
        </pc:sldMkLst>
        <pc:spChg chg="add mod">
          <ac:chgData name="Lily So(소채린)" userId="e1efa895-c0e1-412f-84f1-f7c825b3b7b2" providerId="ADAL" clId="{11793EA1-E380-48BD-886B-FA5A2C1DB20D}" dt="2023-06-22T07:13:35.350" v="384" actId="14100"/>
          <ac:spMkLst>
            <pc:docMk/>
            <pc:sldMk cId="1838185347" sldId="8447"/>
            <ac:spMk id="5" creationId="{E65188CE-6F55-2F52-C838-FD0AEADDF386}"/>
          </ac:spMkLst>
        </pc:spChg>
        <pc:graphicFrameChg chg="add del mod">
          <ac:chgData name="Lily So(소채린)" userId="e1efa895-c0e1-412f-84f1-f7c825b3b7b2" providerId="ADAL" clId="{11793EA1-E380-48BD-886B-FA5A2C1DB20D}" dt="2023-06-22T07:14:16.675" v="387" actId="478"/>
          <ac:graphicFrameMkLst>
            <pc:docMk/>
            <pc:sldMk cId="1838185347" sldId="8447"/>
            <ac:graphicFrameMk id="8" creationId="{5C956E8B-BA78-0546-1590-CF9AFFDD8DDE}"/>
          </ac:graphicFrameMkLst>
        </pc:graphicFrameChg>
        <pc:graphicFrameChg chg="add mod">
          <ac:chgData name="Lily So(소채린)" userId="e1efa895-c0e1-412f-84f1-f7c825b3b7b2" providerId="ADAL" clId="{11793EA1-E380-48BD-886B-FA5A2C1DB20D}" dt="2023-06-22T07:14:54.050" v="389" actId="1076"/>
          <ac:graphicFrameMkLst>
            <pc:docMk/>
            <pc:sldMk cId="1838185347" sldId="8447"/>
            <ac:graphicFrameMk id="11" creationId="{FD906028-2650-6B3D-2EEE-49A767CFD0F2}"/>
          </ac:graphicFrameMkLst>
        </pc:graphicFrameChg>
        <pc:picChg chg="mod">
          <ac:chgData name="Lily So(소채린)" userId="e1efa895-c0e1-412f-84f1-f7c825b3b7b2" providerId="ADAL" clId="{11793EA1-E380-48BD-886B-FA5A2C1DB20D}" dt="2023-06-22T07:13:28.533" v="382" actId="1076"/>
          <ac:picMkLst>
            <pc:docMk/>
            <pc:sldMk cId="1838185347" sldId="8447"/>
            <ac:picMk id="6" creationId="{73474845-6E1F-9488-310F-BA4250E39A5E}"/>
          </ac:picMkLst>
        </pc:picChg>
      </pc:sldChg>
      <pc:sldChg chg="modSp mod">
        <pc:chgData name="Lily So(소채린)" userId="e1efa895-c0e1-412f-84f1-f7c825b3b7b2" providerId="ADAL" clId="{11793EA1-E380-48BD-886B-FA5A2C1DB20D}" dt="2023-06-21T08:49:35.074" v="369" actId="20577"/>
        <pc:sldMkLst>
          <pc:docMk/>
          <pc:sldMk cId="3807822425" sldId="8464"/>
        </pc:sldMkLst>
        <pc:graphicFrameChg chg="mod modGraphic">
          <ac:chgData name="Lily So(소채린)" userId="e1efa895-c0e1-412f-84f1-f7c825b3b7b2" providerId="ADAL" clId="{11793EA1-E380-48BD-886B-FA5A2C1DB20D}" dt="2023-06-21T08:49:35.074" v="369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add mod">
        <pc:chgData name="Lily So(소채린)" userId="e1efa895-c0e1-412f-84f1-f7c825b3b7b2" providerId="ADAL" clId="{11793EA1-E380-48BD-886B-FA5A2C1DB20D}" dt="2023-06-21T06:27:36.534" v="62" actId="404"/>
        <pc:sldMkLst>
          <pc:docMk/>
          <pc:sldMk cId="451049103" sldId="8466"/>
        </pc:sldMkLst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" creationId="{FAB48EC6-C4AA-D425-2C90-441DBAB2A99C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8" creationId="{64E06E10-435A-82DA-A67C-3A14D27F4A0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0" creationId="{DDACDC86-2038-171F-2E4C-1554B5BC969A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1" creationId="{43C7566D-64F6-05CB-3D29-C4B2F94490E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2" creationId="{D1032B73-1926-31EE-C46B-604A2560C49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5" creationId="{7622957A-FDD8-DBB1-9F0C-E2AC412C204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7" creationId="{A341177F-80A6-6E99-E0AE-C06C42E898E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8" creationId="{9F5C38E7-09AD-22F3-78F9-23864ED182A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9" creationId="{6ECE8A18-A2A6-0D36-80FC-1BACD71B0D6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0" creationId="{50539CA6-EF20-C321-8A8D-F224F93EC92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1" creationId="{710B7354-2BF7-B5D0-00F8-36980992E07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3" creationId="{ED475295-5FC0-B511-05C0-1223FD5AAFAC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4" creationId="{3C1D9DCA-FCAF-68D0-0060-29BCE09C526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5" creationId="{890B08C7-62A9-96F3-F2DC-7270E8EFA21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6" creationId="{1A50B49C-46C9-4D0E-EDAC-EBA75A616E94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7" creationId="{C3E8F342-45FE-9B1C-96AF-0290846C68F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8" creationId="{20077F01-0493-1368-98DB-63369319727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9" creationId="{7250AEA7-97FA-3AC2-CC84-B7A9DBCB5AE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0" creationId="{13429689-58AC-88E4-FC73-0395BC4486E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1" creationId="{0D00F68D-9B3E-AEA2-D46E-65DD4CF7AC9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2" creationId="{1A327FAE-F042-65F7-470A-B48E88DA7E3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3" creationId="{C3A76A8A-F8A7-1616-B11D-9245F1E1C53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6" creationId="{595F7D8B-CA99-1812-0304-B9FEE26AC41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7" creationId="{60486472-7F18-B364-50C5-958855A7F9ED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8" creationId="{D99EB3DD-7C21-151E-8C43-F94FECAD4EF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9" creationId="{92291CDB-1D13-C79D-3EEC-C0973852EBCB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0" creationId="{64938C4D-F6C5-ED28-7E26-C2C43C90619A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1" creationId="{2C66F32A-C69F-5AAB-82FE-A14C7E9AD16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8" creationId="{B0F035D8-23B0-3AD5-AF0F-782ABADCDB3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9" creationId="{2A0FDE94-61A0-8CF4-DACB-5AB928A27117}"/>
          </ac:spMkLst>
        </pc:spChg>
        <pc:spChg chg="mod">
          <ac:chgData name="Lily So(소채린)" userId="e1efa895-c0e1-412f-84f1-f7c825b3b7b2" providerId="ADAL" clId="{11793EA1-E380-48BD-886B-FA5A2C1DB20D}" dt="2023-06-21T06:26:51.833" v="54" actId="404"/>
          <ac:spMkLst>
            <pc:docMk/>
            <pc:sldMk cId="451049103" sldId="8466"/>
            <ac:spMk id="50" creationId="{5CCFC04B-E7DA-1942-2995-AD7108BF689F}"/>
          </ac:spMkLst>
        </pc:spChg>
        <pc:spChg chg="mod">
          <ac:chgData name="Lily So(소채린)" userId="e1efa895-c0e1-412f-84f1-f7c825b3b7b2" providerId="ADAL" clId="{11793EA1-E380-48BD-886B-FA5A2C1DB20D}" dt="2023-06-21T06:26:56.883" v="59" actId="403"/>
          <ac:spMkLst>
            <pc:docMk/>
            <pc:sldMk cId="451049103" sldId="8466"/>
            <ac:spMk id="51" creationId="{DFB57DE9-B8A3-FAAA-20BF-A1DE0270B9C4}"/>
          </ac:spMkLst>
        </pc:spChg>
        <pc:spChg chg="mod">
          <ac:chgData name="Lily So(소채린)" userId="e1efa895-c0e1-412f-84f1-f7c825b3b7b2" providerId="ADAL" clId="{11793EA1-E380-48BD-886B-FA5A2C1DB20D}" dt="2023-06-21T06:27:31.682" v="60" actId="404"/>
          <ac:spMkLst>
            <pc:docMk/>
            <pc:sldMk cId="451049103" sldId="8466"/>
            <ac:spMk id="52" creationId="{F734DFA7-4940-096B-1D83-6B84931CBD33}"/>
          </ac:spMkLst>
        </pc:spChg>
        <pc:spChg chg="mod">
          <ac:chgData name="Lily So(소채린)" userId="e1efa895-c0e1-412f-84f1-f7c825b3b7b2" providerId="ADAL" clId="{11793EA1-E380-48BD-886B-FA5A2C1DB20D}" dt="2023-06-21T06:27:36.534" v="62" actId="404"/>
          <ac:spMkLst>
            <pc:docMk/>
            <pc:sldMk cId="451049103" sldId="8466"/>
            <ac:spMk id="53" creationId="{C815FAF3-50DF-6B76-C0D6-9B2088506F9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5" creationId="{B40D4A8F-47EE-AA71-77DF-11B8F485955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6" creationId="{703BBC7C-E75A-8F13-31A9-C6A3A8946C4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8" creationId="{E0DC7032-752A-E024-7929-5CF5700640C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9" creationId="{75BB0AD6-924C-0DF8-FA1D-D68B09A7EA1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0" creationId="{D22BD76A-91C9-0BE5-E0F2-19D28998FC2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3" creationId="{21550CEF-46D7-FA93-C02B-49DCA311F50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4" creationId="{A9309D21-37C3-7A21-C9EA-D447191E04D4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5" creationId="{D862E774-2592-A687-E540-64BE5593854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6" creationId="{969C7B52-52B4-DB0A-8DCA-0D09232E7F2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7" creationId="{B46A3E20-E5DC-5949-752E-E2322418AD7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8" creationId="{C1AE3685-74D0-AD60-B3C6-EBEC8E78E15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9" creationId="{25126FCC-3A36-5413-C153-2054A14B7F1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0" creationId="{8256F890-8EE7-4EE3-F885-300BA803729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3" creationId="{8B5873D5-77EC-D936-8EF7-5499FD3B152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4" creationId="{65F1A1C5-8F00-6D62-FEED-7970ED7F4F8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5" creationId="{998944F6-F454-FEAC-AEC4-345D6AC463D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6" creationId="{B0424E2F-F12B-9582-3551-B19F402656CF}"/>
          </ac:spMkLst>
        </pc:spChg>
        <pc:grpChg chg="add 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5" creationId="{28354207-72B1-3FEE-83F5-62580B36C7C7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43" creationId="{C18FF341-99AF-C26E-E670-01969CDEF44F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71" creationId="{6CB38262-3E82-1120-D869-5F784244D1E0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72" creationId="{354C3BAA-47F1-3E84-8AD1-EEA84DC3DB3D}"/>
          </ac:grpSpMkLst>
        </pc:grpChg>
        <pc:graphicFrameChg chg="del">
          <ac:chgData name="Lily So(소채린)" userId="e1efa895-c0e1-412f-84f1-f7c825b3b7b2" providerId="ADAL" clId="{11793EA1-E380-48BD-886B-FA5A2C1DB20D}" dt="2023-06-21T06:26:31.723" v="48" actId="478"/>
          <ac:graphicFrameMkLst>
            <pc:docMk/>
            <pc:sldMk cId="451049103" sldId="8466"/>
            <ac:graphicFrameMk id="7" creationId="{06EFC4EE-1EEA-4BDC-9020-64B2D510EDF4}"/>
          </ac:graphicFrameMkLst>
        </pc:graphicFrame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14" creationId="{7B110F19-32D0-3BE0-F385-D73BD4E900F2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22" creationId="{CB09F3DA-4F4D-85E0-A6DC-01C51EF2B2D5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34" creationId="{04A47072-A941-8C8A-7A9B-9756AEB27C34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2" creationId="{DD7405F0-B569-5F44-A596-21F90719CF00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4" creationId="{6ABC4CD4-66E9-7490-B97E-23842891C770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5" creationId="{CC9E303D-3DBA-B814-5D79-A787AE474663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6" creationId="{6EEE38B7-6611-AC0D-38C9-86C9DDE983B4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7" creationId="{51904820-5D9F-203C-36AC-098973A6B498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57" creationId="{CAA21477-9424-BB52-31F2-4D11E5430E77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61" creationId="{31ABC1B8-2E3C-D7EE-4D46-D023311F53FE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62" creationId="{EC765E73-1D71-F55E-0545-28945B3E1902}"/>
          </ac:picMkLst>
        </pc:pic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16" creationId="{A7C9073A-A2B4-CA5E-4544-5D4CB8A29554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35" creationId="{6AEC6FC0-790E-0733-6696-CC9D937BE89B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54" creationId="{331A786C-47D1-5DC8-F53F-2EADF2BDA8D9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7" creationId="{D57DC114-1305-723B-A892-2200E1EB3D0E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8" creationId="{E810F35C-CB3E-88BE-FC93-C5492A3AE1A6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9" creationId="{0C971101-544A-89F1-EB50-ECF4E2A3B86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06. 29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69858"/>
              </p:ext>
            </p:extLst>
          </p:nvPr>
        </p:nvGraphicFramePr>
        <p:xfrm>
          <a:off x="450156" y="828303"/>
          <a:ext cx="9865096" cy="58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5F6D805-2F41-06BF-4995-3F4B8B9E92DE}"/>
              </a:ext>
            </a:extLst>
          </p:cNvPr>
          <p:cNvSpPr/>
          <p:nvPr/>
        </p:nvSpPr>
        <p:spPr>
          <a:xfrm rot="20004179">
            <a:off x="2624092" y="3472080"/>
            <a:ext cx="5517222" cy="6170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이슈 없음</a:t>
            </a:r>
          </a:p>
        </p:txBody>
      </p:sp>
    </p:spTree>
    <p:extLst>
      <p:ext uri="{BB962C8B-B14F-4D97-AF65-F5344CB8AC3E}">
        <p14:creationId xmlns:p14="http://schemas.microsoft.com/office/powerpoint/2010/main" val="183818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39473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2023-06-29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56327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spc="0">
                        <a:solidFill>
                          <a:srgbClr val="00A76D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93463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kern="1200" spc="0" baseline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업무 범위 요약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E9F629AC-D9C6-98F3-16DB-10861843D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31808"/>
              </p:ext>
            </p:extLst>
          </p:nvPr>
        </p:nvGraphicFramePr>
        <p:xfrm>
          <a:off x="424736" y="993553"/>
          <a:ext cx="9865096" cy="57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005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2091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13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상세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6550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1) Cloud Migration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Cloud DB 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분석 및 간소화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KSI, PM Grade, UDIST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파일 등을 기반으로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실행 필요성에 따라 간소화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외부 파일 생성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현상황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후지쯔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(FTP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통해서 통신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 Shared Folder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활용할 수 있도록 개발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생성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EZD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보내지는 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UDIST 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생성 로직 구현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(SSIS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기반 개발 예정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POS, TAX 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 외부 데이터 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로직 구현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(SSIS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기반 개발 예정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미사용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및 데이터 아카이빙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사용하지 않는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DB, Table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 확인 및 분석을 통해 정리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  <a:tr h="13187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2) CORIA DB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CORIA DB Source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(in SSIS)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On-Prem( #SQL10 ) -&gt; AWS ( #Dev11 )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  <a:tr h="1496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3) Power BI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 사용하는 보고서를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변경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보고서를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구현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(SSAS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기반 개발 예정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: 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12 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 SMART 1 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판촉조회화면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05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05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32D2FB-CF7D-1157-58C1-BFCAD301027B}"/>
              </a:ext>
            </a:extLst>
          </p:cNvPr>
          <p:cNvSpPr/>
          <p:nvPr/>
        </p:nvSpPr>
        <p:spPr>
          <a:xfrm>
            <a:off x="184727" y="1427836"/>
            <a:ext cx="10344728" cy="477520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292CF-82E6-C616-9156-7A364341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2" y="1655879"/>
            <a:ext cx="10011668" cy="4291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A3F68-4758-6404-15A2-908BE109B152}"/>
              </a:ext>
            </a:extLst>
          </p:cNvPr>
          <p:cNvSpPr txBox="1"/>
          <p:nvPr/>
        </p:nvSpPr>
        <p:spPr>
          <a:xfrm>
            <a:off x="6382327" y="5939411"/>
            <a:ext cx="4147128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642046" defTabSz="802020">
              <a:lnSpc>
                <a:spcPct val="150000"/>
              </a:lnSpc>
              <a:defRPr/>
            </a:pPr>
            <a:r>
              <a:rPr lang="ko-KR" altLang="en-US" sz="800" dirty="0"/>
              <a:t>프로젝트 스케쥴은 수정하고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수정 완료된 후 해당 자료는 변경될 예정입니다</a:t>
            </a:r>
            <a:r>
              <a:rPr lang="en-US" altLang="ko-KR" sz="800" dirty="0"/>
              <a:t>.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93884"/>
              </p:ext>
            </p:extLst>
          </p:nvPr>
        </p:nvGraphicFramePr>
        <p:xfrm>
          <a:off x="424736" y="993552"/>
          <a:ext cx="9865096" cy="5763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현재 진행되고 있는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간소화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SQL09, SQL10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진행되고 있는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간소화 하기 위한 분석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KSI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만드는 프로시저 추적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UDIST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만드는 프로시저 추적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ISMS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권한 문제로 프로시저 확인할 수 없는 이슈 해결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s-admin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계정으로 서버에 접속하여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현재 진행되고 있는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간소화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SQL09, SQL10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진행되고 있는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간소화 하기 위한 분석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lvl="3" indent="-22860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KSI, PM Grade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관련 프로시저 추적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lvl="2" indent="-22860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필요한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들만 정리하여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진행할 수 있도록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List-up</a:t>
                      </a: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Shared Folder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활성화 확인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Shared Folder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가능한지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migration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Dev10, Dev11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누락된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82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BDFA59B5C858E4683FD8275FF124205" ma:contentTypeVersion="15" ma:contentTypeDescription="새 문서를 만듭니다." ma:contentTypeScope="" ma:versionID="01f6db09b504f3b38413d7953b357d49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08ab72c9b817ddd6b1b4fc3875e07286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Props1.xml><?xml version="1.0" encoding="utf-8"?>
<ds:datastoreItem xmlns:ds="http://schemas.openxmlformats.org/officeDocument/2006/customXml" ds:itemID="{798D17C9-0D6C-42D3-874C-A6B7DCF09B5F}"/>
</file>

<file path=customXml/itemProps2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661</Words>
  <Application>Microsoft Office PowerPoint</Application>
  <PresentationFormat>Custom</PresentationFormat>
  <Paragraphs>182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HY헤드라인M</vt:lpstr>
      <vt:lpstr>맑은 고딕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7</cp:revision>
  <cp:lastPrinted>2015-11-19T06:08:42Z</cp:lastPrinted>
  <dcterms:created xsi:type="dcterms:W3CDTF">2015-10-05T21:47:00Z</dcterms:created>
  <dcterms:modified xsi:type="dcterms:W3CDTF">2023-06-29T05:24:22Z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