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4"/>
  </p:sldMasterIdLst>
  <p:notesMasterIdLst>
    <p:notesMasterId r:id="rId19"/>
  </p:notesMasterIdLst>
  <p:handoutMasterIdLst>
    <p:handoutMasterId r:id="rId20"/>
  </p:handoutMasterIdLst>
  <p:sldIdLst>
    <p:sldId id="8316" r:id="rId5"/>
    <p:sldId id="8438" r:id="rId6"/>
    <p:sldId id="8457" r:id="rId7"/>
    <p:sldId id="8436" r:id="rId8"/>
    <p:sldId id="8458" r:id="rId9"/>
    <p:sldId id="8466" r:id="rId10"/>
    <p:sldId id="8465" r:id="rId11"/>
    <p:sldId id="8464" r:id="rId12"/>
    <p:sldId id="8468" r:id="rId13"/>
    <p:sldId id="8460" r:id="rId14"/>
    <p:sldId id="8447" r:id="rId15"/>
    <p:sldId id="8461" r:id="rId16"/>
    <p:sldId id="8467" r:id="rId17"/>
    <p:sldId id="8397" r:id="rId18"/>
  </p:sldIdLst>
  <p:sldSz cx="10693400" cy="7561263"/>
  <p:notesSz cx="6797675" cy="9926638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orient="horz" pos="1384" userDrawn="1">
          <p15:clr>
            <a:srgbClr val="A4A3A4"/>
          </p15:clr>
        </p15:guide>
        <p15:guide id="9" orient="horz" pos="2382" userDrawn="1">
          <p15:clr>
            <a:srgbClr val="A4A3A4"/>
          </p15:clr>
        </p15:guide>
        <p15:guide id="10" pos="3368">
          <p15:clr>
            <a:srgbClr val="A4A3A4"/>
          </p15:clr>
        </p15:guide>
        <p15:guide id="11" orient="horz" pos="37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7358F2-2A96-6E18-A575-CD06257B9936}" name="Kaylee Oh(오아영)" initials="KO" userId="S::kaylee.oh@mcloudbridge.com::dc621f70-ceb7-4092-9da4-365e74d539b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 Kim" initials="JK" lastIdx="2" clrIdx="0">
    <p:extLst>
      <p:ext uri="{19B8F6BF-5375-455C-9EA6-DF929625EA0E}">
        <p15:presenceInfo xmlns:p15="http://schemas.microsoft.com/office/powerpoint/2012/main" userId="Jane Ki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F2F2F2"/>
    <a:srgbClr val="FFFFFF"/>
    <a:srgbClr val="0033CC"/>
    <a:srgbClr val="01BDF0"/>
    <a:srgbClr val="1A8E44"/>
    <a:srgbClr val="9933FF"/>
    <a:srgbClr val="6600FF"/>
    <a:srgbClr val="166991"/>
    <a:srgbClr val="6BAF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6877B-A506-46DC-A144-F32C8CEAAC75}" v="319" dt="2023-07-28T00:40:43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6357" autoAdjust="0"/>
  </p:normalViewPr>
  <p:slideViewPr>
    <p:cSldViewPr snapToGrid="0">
      <p:cViewPr varScale="1">
        <p:scale>
          <a:sx n="104" d="100"/>
          <a:sy n="104" d="100"/>
        </p:scale>
        <p:origin x="1962" y="96"/>
      </p:cViewPr>
      <p:guideLst>
        <p:guide orient="horz" pos="1384"/>
        <p:guide orient="horz" pos="2382"/>
        <p:guide pos="3368"/>
        <p:guide orient="horz" pos="378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43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y So(소채린)" userId="e1efa895-c0e1-412f-84f1-f7c825b3b7b2" providerId="ADAL" clId="{11793EA1-E380-48BD-886B-FA5A2C1DB20D}"/>
    <pc:docChg chg="undo custSel addSld modSld">
      <pc:chgData name="Lily So(소채린)" userId="e1efa895-c0e1-412f-84f1-f7c825b3b7b2" providerId="ADAL" clId="{11793EA1-E380-48BD-886B-FA5A2C1DB20D}" dt="2023-06-22T07:14:54.050" v="389" actId="1076"/>
      <pc:docMkLst>
        <pc:docMk/>
      </pc:docMkLst>
      <pc:sldChg chg="modSp mod">
        <pc:chgData name="Lily So(소채린)" userId="e1efa895-c0e1-412f-84f1-f7c825b3b7b2" providerId="ADAL" clId="{11793EA1-E380-48BD-886B-FA5A2C1DB20D}" dt="2023-06-21T06:21:40.726" v="3" actId="20577"/>
        <pc:sldMkLst>
          <pc:docMk/>
          <pc:sldMk cId="519715076" sldId="8316"/>
        </pc:sldMkLst>
        <pc:spChg chg="mod">
          <ac:chgData name="Lily So(소채린)" userId="e1efa895-c0e1-412f-84f1-f7c825b3b7b2" providerId="ADAL" clId="{11793EA1-E380-48BD-886B-FA5A2C1DB20D}" dt="2023-06-21T06:21:40.726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Lily So(소채린)" userId="e1efa895-c0e1-412f-84f1-f7c825b3b7b2" providerId="ADAL" clId="{11793EA1-E380-48BD-886B-FA5A2C1DB20D}" dt="2023-06-21T06:23:25.755" v="45" actId="20577"/>
        <pc:sldMkLst>
          <pc:docMk/>
          <pc:sldMk cId="2248724600" sldId="8436"/>
        </pc:sldMkLst>
        <pc:graphicFrameChg chg="modGraphic">
          <ac:chgData name="Lily So(소채린)" userId="e1efa895-c0e1-412f-84f1-f7c825b3b7b2" providerId="ADAL" clId="{11793EA1-E380-48BD-886B-FA5A2C1DB20D}" dt="2023-06-21T06:21:49.134" v="9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11793EA1-E380-48BD-886B-FA5A2C1DB20D}" dt="2023-06-21T06:23:25.755" v="45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</pc:sldChg>
      <pc:sldChg chg="addSp delSp modSp mod">
        <pc:chgData name="Lily So(소채린)" userId="e1efa895-c0e1-412f-84f1-f7c825b3b7b2" providerId="ADAL" clId="{11793EA1-E380-48BD-886B-FA5A2C1DB20D}" dt="2023-06-22T04:25:08.490" v="379" actId="1076"/>
        <pc:sldMkLst>
          <pc:docMk/>
          <pc:sldMk cId="2040059541" sldId="8439"/>
        </pc:sldMkLst>
        <pc:graphicFrameChg chg="add del mod">
          <ac:chgData name="Lily So(소채린)" userId="e1efa895-c0e1-412f-84f1-f7c825b3b7b2" providerId="ADAL" clId="{11793EA1-E380-48BD-886B-FA5A2C1DB20D}" dt="2023-06-22T04:22:55.965" v="373" actId="478"/>
          <ac:graphicFrameMkLst>
            <pc:docMk/>
            <pc:sldMk cId="2040059541" sldId="8439"/>
            <ac:graphicFrameMk id="3" creationId="{10DA618D-A65E-E713-6A3D-0629D048668A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4:25:08.490" v="379" actId="1076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del">
          <ac:chgData name="Lily So(소채린)" userId="e1efa895-c0e1-412f-84f1-f7c825b3b7b2" providerId="ADAL" clId="{11793EA1-E380-48BD-886B-FA5A2C1DB20D}" dt="2023-06-22T04:25:05.419" v="378" actId="47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del">
          <ac:chgData name="Lily So(소채린)" userId="e1efa895-c0e1-412f-84f1-f7c825b3b7b2" providerId="ADAL" clId="{11793EA1-E380-48BD-886B-FA5A2C1DB20D}" dt="2023-06-21T06:23:48.872" v="46" actId="478"/>
          <ac:picMkLst>
            <pc:docMk/>
            <pc:sldMk cId="2040059541" sldId="8439"/>
            <ac:picMk id="4" creationId="{CD4CCCEF-4E93-7F3C-265B-F83E354E3A39}"/>
          </ac:picMkLst>
        </pc:picChg>
      </pc:sldChg>
      <pc:sldChg chg="addSp delSp modSp mod">
        <pc:chgData name="Lily So(소채린)" userId="e1efa895-c0e1-412f-84f1-f7c825b3b7b2" providerId="ADAL" clId="{11793EA1-E380-48BD-886B-FA5A2C1DB20D}" dt="2023-06-22T07:14:54.050" v="389" actId="1076"/>
        <pc:sldMkLst>
          <pc:docMk/>
          <pc:sldMk cId="1838185347" sldId="8447"/>
        </pc:sldMkLst>
        <pc:spChg chg="add mod">
          <ac:chgData name="Lily So(소채린)" userId="e1efa895-c0e1-412f-84f1-f7c825b3b7b2" providerId="ADAL" clId="{11793EA1-E380-48BD-886B-FA5A2C1DB20D}" dt="2023-06-22T07:13:35.350" v="384" actId="14100"/>
          <ac:spMkLst>
            <pc:docMk/>
            <pc:sldMk cId="1838185347" sldId="8447"/>
            <ac:spMk id="5" creationId="{E65188CE-6F55-2F52-C838-FD0AEADDF386}"/>
          </ac:spMkLst>
        </pc:spChg>
        <pc:graphicFrameChg chg="add del mod">
          <ac:chgData name="Lily So(소채린)" userId="e1efa895-c0e1-412f-84f1-f7c825b3b7b2" providerId="ADAL" clId="{11793EA1-E380-48BD-886B-FA5A2C1DB20D}" dt="2023-06-22T07:14:16.675" v="387" actId="478"/>
          <ac:graphicFrameMkLst>
            <pc:docMk/>
            <pc:sldMk cId="1838185347" sldId="8447"/>
            <ac:graphicFrameMk id="8" creationId="{5C956E8B-BA78-0546-1590-CF9AFFDD8DDE}"/>
          </ac:graphicFrameMkLst>
        </pc:graphicFrameChg>
        <pc:graphicFrameChg chg="add mod">
          <ac:chgData name="Lily So(소채린)" userId="e1efa895-c0e1-412f-84f1-f7c825b3b7b2" providerId="ADAL" clId="{11793EA1-E380-48BD-886B-FA5A2C1DB20D}" dt="2023-06-22T07:14:54.050" v="389" actId="1076"/>
          <ac:graphicFrameMkLst>
            <pc:docMk/>
            <pc:sldMk cId="1838185347" sldId="8447"/>
            <ac:graphicFrameMk id="11" creationId="{FD906028-2650-6B3D-2EEE-49A767CFD0F2}"/>
          </ac:graphicFrameMkLst>
        </pc:graphicFrameChg>
        <pc:picChg chg="mod">
          <ac:chgData name="Lily So(소채린)" userId="e1efa895-c0e1-412f-84f1-f7c825b3b7b2" providerId="ADAL" clId="{11793EA1-E380-48BD-886B-FA5A2C1DB20D}" dt="2023-06-22T07:13:28.533" v="382" actId="1076"/>
          <ac:picMkLst>
            <pc:docMk/>
            <pc:sldMk cId="1838185347" sldId="8447"/>
            <ac:picMk id="6" creationId="{73474845-6E1F-9488-310F-BA4250E39A5E}"/>
          </ac:picMkLst>
        </pc:picChg>
      </pc:sldChg>
      <pc:sldChg chg="modSp mod">
        <pc:chgData name="Lily So(소채린)" userId="e1efa895-c0e1-412f-84f1-f7c825b3b7b2" providerId="ADAL" clId="{11793EA1-E380-48BD-886B-FA5A2C1DB20D}" dt="2023-06-21T08:49:35.074" v="369" actId="20577"/>
        <pc:sldMkLst>
          <pc:docMk/>
          <pc:sldMk cId="3807822425" sldId="8464"/>
        </pc:sldMkLst>
        <pc:graphicFrameChg chg="mod modGraphic">
          <ac:chgData name="Lily So(소채린)" userId="e1efa895-c0e1-412f-84f1-f7c825b3b7b2" providerId="ADAL" clId="{11793EA1-E380-48BD-886B-FA5A2C1DB20D}" dt="2023-06-21T08:49:35.074" v="369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add mod">
        <pc:chgData name="Lily So(소채린)" userId="e1efa895-c0e1-412f-84f1-f7c825b3b7b2" providerId="ADAL" clId="{11793EA1-E380-48BD-886B-FA5A2C1DB20D}" dt="2023-06-21T06:27:36.534" v="62" actId="404"/>
        <pc:sldMkLst>
          <pc:docMk/>
          <pc:sldMk cId="451049103" sldId="8466"/>
        </pc:sldMkLst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" creationId="{FAB48EC6-C4AA-D425-2C90-441DBAB2A99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8" creationId="{64E06E10-435A-82DA-A67C-3A14D27F4A0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0" creationId="{DDACDC86-2038-171F-2E4C-1554B5BC96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1" creationId="{43C7566D-64F6-05CB-3D29-C4B2F94490E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2" creationId="{D1032B73-1926-31EE-C46B-604A2560C49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5" creationId="{7622957A-FDD8-DBB1-9F0C-E2AC412C204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7" creationId="{A341177F-80A6-6E99-E0AE-C06C42E898E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8" creationId="{9F5C38E7-09AD-22F3-78F9-23864ED182A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19" creationId="{6ECE8A18-A2A6-0D36-80FC-1BACD71B0D6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0" creationId="{50539CA6-EF20-C321-8A8D-F224F93EC92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1" creationId="{710B7354-2BF7-B5D0-00F8-36980992E07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3" creationId="{ED475295-5FC0-B511-05C0-1223FD5AAFAC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4" creationId="{3C1D9DCA-FCAF-68D0-0060-29BCE09C526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5" creationId="{890B08C7-62A9-96F3-F2DC-7270E8EFA21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6" creationId="{1A50B49C-46C9-4D0E-EDAC-EBA75A616E9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7" creationId="{C3E8F342-45FE-9B1C-96AF-0290846C68F3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8" creationId="{20077F01-0493-1368-98DB-63369319727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29" creationId="{7250AEA7-97FA-3AC2-CC84-B7A9DBCB5AE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0" creationId="{13429689-58AC-88E4-FC73-0395BC4486E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1" creationId="{0D00F68D-9B3E-AEA2-D46E-65DD4CF7AC9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2" creationId="{1A327FAE-F042-65F7-470A-B48E88DA7E3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3" creationId="{C3A76A8A-F8A7-1616-B11D-9245F1E1C53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6" creationId="{595F7D8B-CA99-1812-0304-B9FEE26AC41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7" creationId="{60486472-7F18-B364-50C5-958855A7F9ED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8" creationId="{D99EB3DD-7C21-151E-8C43-F94FECAD4EF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39" creationId="{92291CDB-1D13-C79D-3EEC-C0973852EBCB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0" creationId="{64938C4D-F6C5-ED28-7E26-C2C43C90619A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1" creationId="{2C66F32A-C69F-5AAB-82FE-A14C7E9AD16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8" creationId="{B0F035D8-23B0-3AD5-AF0F-782ABADCDB3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49" creationId="{2A0FDE94-61A0-8CF4-DACB-5AB928A27117}"/>
          </ac:spMkLst>
        </pc:spChg>
        <pc:spChg chg="mod">
          <ac:chgData name="Lily So(소채린)" userId="e1efa895-c0e1-412f-84f1-f7c825b3b7b2" providerId="ADAL" clId="{11793EA1-E380-48BD-886B-FA5A2C1DB20D}" dt="2023-06-21T06:26:51.833" v="54" actId="404"/>
          <ac:spMkLst>
            <pc:docMk/>
            <pc:sldMk cId="451049103" sldId="8466"/>
            <ac:spMk id="50" creationId="{5CCFC04B-E7DA-1942-2995-AD7108BF689F}"/>
          </ac:spMkLst>
        </pc:spChg>
        <pc:spChg chg="mod">
          <ac:chgData name="Lily So(소채린)" userId="e1efa895-c0e1-412f-84f1-f7c825b3b7b2" providerId="ADAL" clId="{11793EA1-E380-48BD-886B-FA5A2C1DB20D}" dt="2023-06-21T06:26:56.883" v="59" actId="403"/>
          <ac:spMkLst>
            <pc:docMk/>
            <pc:sldMk cId="451049103" sldId="8466"/>
            <ac:spMk id="51" creationId="{DFB57DE9-B8A3-FAAA-20BF-A1DE0270B9C4}"/>
          </ac:spMkLst>
        </pc:spChg>
        <pc:spChg chg="mod">
          <ac:chgData name="Lily So(소채린)" userId="e1efa895-c0e1-412f-84f1-f7c825b3b7b2" providerId="ADAL" clId="{11793EA1-E380-48BD-886B-FA5A2C1DB20D}" dt="2023-06-21T06:27:31.682" v="60" actId="404"/>
          <ac:spMkLst>
            <pc:docMk/>
            <pc:sldMk cId="451049103" sldId="8466"/>
            <ac:spMk id="52" creationId="{F734DFA7-4940-096B-1D83-6B84931CBD33}"/>
          </ac:spMkLst>
        </pc:spChg>
        <pc:spChg chg="mod">
          <ac:chgData name="Lily So(소채린)" userId="e1efa895-c0e1-412f-84f1-f7c825b3b7b2" providerId="ADAL" clId="{11793EA1-E380-48BD-886B-FA5A2C1DB20D}" dt="2023-06-21T06:27:36.534" v="62" actId="404"/>
          <ac:spMkLst>
            <pc:docMk/>
            <pc:sldMk cId="451049103" sldId="8466"/>
            <ac:spMk id="53" creationId="{C815FAF3-50DF-6B76-C0D6-9B2088506F92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5" creationId="{B40D4A8F-47EE-AA71-77DF-11B8F4859557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6" creationId="{703BBC7C-E75A-8F13-31A9-C6A3A8946C4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8" creationId="{E0DC7032-752A-E024-7929-5CF5700640C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59" creationId="{75BB0AD6-924C-0DF8-FA1D-D68B09A7EA10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0" creationId="{D22BD76A-91C9-0BE5-E0F2-19D28998FC2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3" creationId="{21550CEF-46D7-FA93-C02B-49DCA311F501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4" creationId="{A9309D21-37C3-7A21-C9EA-D447191E04D4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5" creationId="{D862E774-2592-A687-E540-64BE5593854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6" creationId="{969C7B52-52B4-DB0A-8DCA-0D09232E7F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7" creationId="{B46A3E20-E5DC-5949-752E-E2322418AD75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8" creationId="{C1AE3685-74D0-AD60-B3C6-EBEC8E78E158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69" creationId="{25126FCC-3A36-5413-C153-2054A14B7F19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0" creationId="{8256F890-8EE7-4EE3-F885-300BA803729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3" creationId="{8B5873D5-77EC-D936-8EF7-5499FD3B152E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4" creationId="{65F1A1C5-8F00-6D62-FEED-7970ED7F4F86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5" creationId="{998944F6-F454-FEAC-AEC4-345D6AC463DF}"/>
          </ac:spMkLst>
        </pc:spChg>
        <pc:spChg chg="mod">
          <ac:chgData name="Lily So(소채린)" userId="e1efa895-c0e1-412f-84f1-f7c825b3b7b2" providerId="ADAL" clId="{11793EA1-E380-48BD-886B-FA5A2C1DB20D}" dt="2023-06-21T06:26:38.998" v="53" actId="1038"/>
          <ac:spMkLst>
            <pc:docMk/>
            <pc:sldMk cId="451049103" sldId="8466"/>
            <ac:spMk id="76" creationId="{B0424E2F-F12B-9582-3551-B19F402656CF}"/>
          </ac:spMkLst>
        </pc:spChg>
        <pc:grpChg chg="add 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5" creationId="{28354207-72B1-3FEE-83F5-62580B36C7C7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43" creationId="{C18FF341-99AF-C26E-E670-01969CDEF44F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1" creationId="{6CB38262-3E82-1120-D869-5F784244D1E0}"/>
          </ac:grpSpMkLst>
        </pc:grpChg>
        <pc:grpChg chg="mod">
          <ac:chgData name="Lily So(소채린)" userId="e1efa895-c0e1-412f-84f1-f7c825b3b7b2" providerId="ADAL" clId="{11793EA1-E380-48BD-886B-FA5A2C1DB20D}" dt="2023-06-21T06:26:38.998" v="53" actId="1038"/>
          <ac:grpSpMkLst>
            <pc:docMk/>
            <pc:sldMk cId="451049103" sldId="8466"/>
            <ac:grpSpMk id="72" creationId="{354C3BAA-47F1-3E84-8AD1-EEA84DC3DB3D}"/>
          </ac:grpSpMkLst>
        </pc:grpChg>
        <pc:graphicFrameChg chg="del">
          <ac:chgData name="Lily So(소채린)" userId="e1efa895-c0e1-412f-84f1-f7c825b3b7b2" providerId="ADAL" clId="{11793EA1-E380-48BD-886B-FA5A2C1DB20D}" dt="2023-06-21T06:26:31.723" v="48" actId="478"/>
          <ac:graphicFrameMkLst>
            <pc:docMk/>
            <pc:sldMk cId="451049103" sldId="8466"/>
            <ac:graphicFrameMk id="7" creationId="{06EFC4EE-1EEA-4BDC-9020-64B2D510EDF4}"/>
          </ac:graphicFrameMkLst>
        </pc:graphicFrame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14" creationId="{7B110F19-32D0-3BE0-F385-D73BD4E900F2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22" creationId="{CB09F3DA-4F4D-85E0-A6DC-01C51EF2B2D5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34" creationId="{04A47072-A941-8C8A-7A9B-9756AEB27C3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2" creationId="{DD7405F0-B569-5F44-A596-21F90719CF0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4" creationId="{6ABC4CD4-66E9-7490-B97E-23842891C770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5" creationId="{CC9E303D-3DBA-B814-5D79-A787AE474663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6" creationId="{6EEE38B7-6611-AC0D-38C9-86C9DDE983B4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47" creationId="{51904820-5D9F-203C-36AC-098973A6B498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57" creationId="{CAA21477-9424-BB52-31F2-4D11E5430E77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1" creationId="{31ABC1B8-2E3C-D7EE-4D46-D023311F53FE}"/>
          </ac:picMkLst>
        </pc:picChg>
        <pc:picChg chg="mod">
          <ac:chgData name="Lily So(소채린)" userId="e1efa895-c0e1-412f-84f1-f7c825b3b7b2" providerId="ADAL" clId="{11793EA1-E380-48BD-886B-FA5A2C1DB20D}" dt="2023-06-21T06:26:38.998" v="53" actId="1038"/>
          <ac:picMkLst>
            <pc:docMk/>
            <pc:sldMk cId="451049103" sldId="8466"/>
            <ac:picMk id="62" creationId="{EC765E73-1D71-F55E-0545-28945B3E1902}"/>
          </ac:picMkLst>
        </pc:pic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16" creationId="{A7C9073A-A2B4-CA5E-4544-5D4CB8A29554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35" creationId="{6AEC6FC0-790E-0733-6696-CC9D937BE89B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54" creationId="{331A786C-47D1-5DC8-F53F-2EADF2BDA8D9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7" creationId="{D57DC114-1305-723B-A892-2200E1EB3D0E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8" creationId="{E810F35C-CB3E-88BE-FC93-C5492A3AE1A6}"/>
          </ac:cxnSpMkLst>
        </pc:cxnChg>
        <pc:cxnChg chg="mod">
          <ac:chgData name="Lily So(소채린)" userId="e1efa895-c0e1-412f-84f1-f7c825b3b7b2" providerId="ADAL" clId="{11793EA1-E380-48BD-886B-FA5A2C1DB20D}" dt="2023-06-21T06:26:38.998" v="53" actId="1038"/>
          <ac:cxnSpMkLst>
            <pc:docMk/>
            <pc:sldMk cId="451049103" sldId="8466"/>
            <ac:cxnSpMk id="79" creationId="{0C971101-544A-89F1-EB50-ECF4E2A3B86E}"/>
          </ac:cxnSpMkLst>
        </pc:cxnChg>
      </pc:sldChg>
    </pc:docChg>
  </pc:docChgLst>
  <pc:docChgLst>
    <pc:chgData name="Franz Seo(서현덕)" userId="f36d7627-7fe0-4ab0-9db2-3e860d331009" providerId="ADAL" clId="{A4389F9B-A166-48AE-8071-32E134CA8C4C}"/>
    <pc:docChg chg="undo custSel addSld delSld modSld">
      <pc:chgData name="Franz Seo(서현덕)" userId="f36d7627-7fe0-4ab0-9db2-3e860d331009" providerId="ADAL" clId="{A4389F9B-A166-48AE-8071-32E134CA8C4C}" dt="2023-06-09T08:01:18.505" v="340" actId="20577"/>
      <pc:docMkLst>
        <pc:docMk/>
      </pc:docMkLst>
      <pc:sldChg chg="addSp modSp mod">
        <pc:chgData name="Franz Seo(서현덕)" userId="f36d7627-7fe0-4ab0-9db2-3e860d331009" providerId="ADAL" clId="{A4389F9B-A166-48AE-8071-32E134CA8C4C}" dt="2023-06-09T07:44:23.547" v="2" actId="14100"/>
        <pc:sldMkLst>
          <pc:docMk/>
          <pc:sldMk cId="2299457944" sldId="8397"/>
        </pc:sldMkLst>
        <pc:spChg chg="add mod">
          <ac:chgData name="Franz Seo(서현덕)" userId="f36d7627-7fe0-4ab0-9db2-3e860d331009" providerId="ADAL" clId="{A4389F9B-A166-48AE-8071-32E134CA8C4C}" dt="2023-06-09T07:44:23.547" v="2" actId="14100"/>
          <ac:spMkLst>
            <pc:docMk/>
            <pc:sldMk cId="2299457944" sldId="8397"/>
            <ac:spMk id="2" creationId="{A789C89B-2AFB-C55F-2F97-2559B0EA3683}"/>
          </ac:spMkLst>
        </pc:spChg>
        <pc:picChg chg="add mod">
          <ac:chgData name="Franz Seo(서현덕)" userId="f36d7627-7fe0-4ab0-9db2-3e860d331009" providerId="ADAL" clId="{A4389F9B-A166-48AE-8071-32E134CA8C4C}" dt="2023-06-09T07:44:23.547" v="2" actId="14100"/>
          <ac:picMkLst>
            <pc:docMk/>
            <pc:sldMk cId="2299457944" sldId="8397"/>
            <ac:picMk id="4" creationId="{3CA5A443-FB04-A1E5-AAD5-3B0C9F567AF1}"/>
          </ac:picMkLst>
        </pc:picChg>
      </pc:sldChg>
      <pc:sldChg chg="modSp mod">
        <pc:chgData name="Franz Seo(서현덕)" userId="f36d7627-7fe0-4ab0-9db2-3e860d331009" providerId="ADAL" clId="{A4389F9B-A166-48AE-8071-32E134CA8C4C}" dt="2023-06-09T07:46:12.533" v="3" actId="1076"/>
        <pc:sldMkLst>
          <pc:docMk/>
          <pc:sldMk cId="2040059541" sldId="8439"/>
        </pc:sldMkLst>
        <pc:graphicFrameChg chg="mod">
          <ac:chgData name="Franz Seo(서현덕)" userId="f36d7627-7fe0-4ab0-9db2-3e860d331009" providerId="ADAL" clId="{A4389F9B-A166-48AE-8071-32E134CA8C4C}" dt="2023-06-09T07:46:12.533" v="3" actId="1076"/>
          <ac:graphicFrameMkLst>
            <pc:docMk/>
            <pc:sldMk cId="2040059541" sldId="8439"/>
            <ac:graphicFrameMk id="8" creationId="{398F0EDA-9138-4765-AEDE-E16F600918CF}"/>
          </ac:graphicFrameMkLst>
        </pc:graphicFrameChg>
      </pc:sldChg>
      <pc:sldChg chg="delSp modSp mod">
        <pc:chgData name="Franz Seo(서현덕)" userId="f36d7627-7fe0-4ab0-9db2-3e860d331009" providerId="ADAL" clId="{A4389F9B-A166-48AE-8071-32E134CA8C4C}" dt="2023-06-09T08:01:18.505" v="340" actId="20577"/>
        <pc:sldMkLst>
          <pc:docMk/>
          <pc:sldMk cId="3807822425" sldId="8464"/>
        </pc:sldMkLst>
        <pc:graphicFrameChg chg="modGraphic">
          <ac:chgData name="Franz Seo(서현덕)" userId="f36d7627-7fe0-4ab0-9db2-3e860d331009" providerId="ADAL" clId="{A4389F9B-A166-48AE-8071-32E134CA8C4C}" dt="2023-06-09T08:01:18.505" v="34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del">
          <ac:chgData name="Franz Seo(서현덕)" userId="f36d7627-7fe0-4ab0-9db2-3e860d331009" providerId="ADAL" clId="{A4389F9B-A166-48AE-8071-32E134CA8C4C}" dt="2023-06-09T07:56:23.713" v="182" actId="478"/>
          <ac:graphicFrameMkLst>
            <pc:docMk/>
            <pc:sldMk cId="3807822425" sldId="8464"/>
            <ac:graphicFrameMk id="8" creationId="{7EF3331A-B96A-906A-94A7-B93505128DCD}"/>
          </ac:graphicFrameMkLst>
        </pc:graphicFrameChg>
      </pc:sldChg>
      <pc:sldChg chg="new del">
        <pc:chgData name="Franz Seo(서현덕)" userId="f36d7627-7fe0-4ab0-9db2-3e860d331009" providerId="ADAL" clId="{A4389F9B-A166-48AE-8071-32E134CA8C4C}" dt="2023-06-09T07:50:29.814" v="180" actId="2696"/>
        <pc:sldMkLst>
          <pc:docMk/>
          <pc:sldMk cId="2842939583" sldId="8466"/>
        </pc:sldMkLst>
      </pc:sldChg>
    </pc:docChg>
  </pc:docChgLst>
  <pc:docChgLst>
    <pc:chgData name="Franz Seo(서현덕)" userId="f36d7627-7fe0-4ab0-9db2-3e860d331009" providerId="ADAL" clId="{C9CDE296-A3F6-4590-82F0-02F5DB05B01D}"/>
    <pc:docChg chg="undo custSel modSld">
      <pc:chgData name="Franz Seo(서현덕)" userId="f36d7627-7fe0-4ab0-9db2-3e860d331009" providerId="ADAL" clId="{C9CDE296-A3F6-4590-82F0-02F5DB05B01D}" dt="2023-06-15T00:30:19.006" v="1070" actId="14100"/>
      <pc:docMkLst>
        <pc:docMk/>
      </pc:docMkLst>
      <pc:sldChg chg="modSp mod">
        <pc:chgData name="Franz Seo(서현덕)" userId="f36d7627-7fe0-4ab0-9db2-3e860d331009" providerId="ADAL" clId="{C9CDE296-A3F6-4590-82F0-02F5DB05B01D}" dt="2023-06-15T00:30:19.006" v="1070" actId="14100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C9CDE296-A3F6-4590-82F0-02F5DB05B01D}" dt="2023-06-15T00:30:19.006" v="1070" actId="141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Jamie Yeo(여정문)" userId="4b3deb95-445a-41d6-b79d-e51058b527a1" providerId="ADAL" clId="{32C4AAC8-02A0-481B-AF2C-F63056A0FFEF}"/>
    <pc:docChg chg="undo custSel delSld modSld">
      <pc:chgData name="Jamie Yeo(여정문)" userId="4b3deb95-445a-41d6-b79d-e51058b527a1" providerId="ADAL" clId="{32C4AAC8-02A0-481B-AF2C-F63056A0FFEF}" dt="2023-04-24T03:19:27.121" v="2065" actId="20577"/>
      <pc:docMkLst>
        <pc:docMk/>
      </pc:docMkLst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3564019416" sldId="278"/>
        </pc:sldMkLst>
        <pc:spChg chg="mod">
          <ac:chgData name="Jamie Yeo(여정문)" userId="4b3deb95-445a-41d6-b79d-e51058b527a1" providerId="ADAL" clId="{32C4AAC8-02A0-481B-AF2C-F63056A0FFEF}" dt="2023-04-20T08:22:07.664" v="105"/>
          <ac:spMkLst>
            <pc:docMk/>
            <pc:sldMk cId="3564019416" sldId="278"/>
            <ac:spMk id="4" creationId="{2F5B0F83-10FF-4F32-61A8-72AF98A3705B}"/>
          </ac:spMkLst>
        </pc:spChg>
        <pc:grpChg chg="add mod">
          <ac:chgData name="Jamie Yeo(여정문)" userId="4b3deb95-445a-41d6-b79d-e51058b527a1" providerId="ADAL" clId="{32C4AAC8-02A0-481B-AF2C-F63056A0FFEF}" dt="2023-04-20T08:22:10.818" v="106" actId="1076"/>
          <ac:grpSpMkLst>
            <pc:docMk/>
            <pc:sldMk cId="3564019416" sldId="278"/>
            <ac:grpSpMk id="3" creationId="{44B65F0F-0279-C010-54CC-B3551A54529F}"/>
          </ac:grpSpMkLst>
        </pc:grpChg>
        <pc:picChg chg="mod">
          <ac:chgData name="Jamie Yeo(여정문)" userId="4b3deb95-445a-41d6-b79d-e51058b527a1" providerId="ADAL" clId="{32C4AAC8-02A0-481B-AF2C-F63056A0FFEF}" dt="2023-04-20T08:22:07.664" v="105"/>
          <ac:picMkLst>
            <pc:docMk/>
            <pc:sldMk cId="3564019416" sldId="278"/>
            <ac:picMk id="5" creationId="{CE6DAF15-6107-EA36-D491-599AE1E69618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0:19.814" v="75" actId="164"/>
        <pc:sldMkLst>
          <pc:docMk/>
          <pc:sldMk cId="519715076" sldId="8316"/>
        </pc:sldMkLst>
        <pc:spChg chg="add mod">
          <ac:chgData name="Jamie Yeo(여정문)" userId="4b3deb95-445a-41d6-b79d-e51058b527a1" providerId="ADAL" clId="{32C4AAC8-02A0-481B-AF2C-F63056A0FFEF}" dt="2023-04-20T08:20:19.814" v="75" actId="164"/>
          <ac:spMkLst>
            <pc:docMk/>
            <pc:sldMk cId="519715076" sldId="8316"/>
            <ac:spMk id="2" creationId="{E3765509-54DA-23B8-7A40-8D84523A51FA}"/>
          </ac:spMkLst>
        </pc:spChg>
        <pc:spChg chg="mod">
          <ac:chgData name="Jamie Yeo(여정문)" userId="4b3deb95-445a-41d6-b79d-e51058b527a1" providerId="ADAL" clId="{32C4AAC8-02A0-481B-AF2C-F63056A0FFEF}" dt="2023-04-20T08:07:53.325" v="2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Jamie Yeo(여정문)" userId="4b3deb95-445a-41d6-b79d-e51058b527a1" providerId="ADAL" clId="{32C4AAC8-02A0-481B-AF2C-F63056A0FFEF}" dt="2023-04-20T08:08:01.863" v="27" actId="20577"/>
          <ac:spMkLst>
            <pc:docMk/>
            <pc:sldMk cId="519715076" sldId="8316"/>
            <ac:spMk id="4" creationId="{0782EFF8-0015-C12B-E14A-C03E6A5E59C3}"/>
          </ac:spMkLst>
        </pc:spChg>
        <pc:grpChg chg="add mod">
          <ac:chgData name="Jamie Yeo(여정문)" userId="4b3deb95-445a-41d6-b79d-e51058b527a1" providerId="ADAL" clId="{32C4AAC8-02A0-481B-AF2C-F63056A0FFEF}" dt="2023-04-20T08:20:19.814" v="75" actId="164"/>
          <ac:grpSpMkLst>
            <pc:docMk/>
            <pc:sldMk cId="519715076" sldId="8316"/>
            <ac:grpSpMk id="7" creationId="{986386C0-72B0-FDAE-FAEF-5EE2CF9C7D22}"/>
          </ac:grpSpMkLst>
        </pc:grpChg>
        <pc:picChg chg="add mod">
          <ac:chgData name="Jamie Yeo(여정문)" userId="4b3deb95-445a-41d6-b79d-e51058b527a1" providerId="ADAL" clId="{32C4AAC8-02A0-481B-AF2C-F63056A0FFEF}" dt="2023-04-20T08:20:19.814" v="75" actId="164"/>
          <ac:picMkLst>
            <pc:docMk/>
            <pc:sldMk cId="519715076" sldId="8316"/>
            <ac:picMk id="6" creationId="{D7432B00-423B-4549-386E-0F8103264BF6}"/>
          </ac:picMkLst>
        </pc:picChg>
      </pc:sldChg>
      <pc:sldChg chg="addSp delSp modSp">
        <pc:chgData name="Jamie Yeo(여정문)" userId="4b3deb95-445a-41d6-b79d-e51058b527a1" providerId="ADAL" clId="{32C4AAC8-02A0-481B-AF2C-F63056A0FFEF}" dt="2023-04-20T08:22:36.250" v="112"/>
        <pc:sldMkLst>
          <pc:docMk/>
          <pc:sldMk cId="2299457944" sldId="8397"/>
        </pc:sldMkLst>
        <pc:spChg chg="mod">
          <ac:chgData name="Jamie Yeo(여정문)" userId="4b3deb95-445a-41d6-b79d-e51058b527a1" providerId="ADAL" clId="{32C4AAC8-02A0-481B-AF2C-F63056A0FFEF}" dt="2023-04-20T08:22:16.126" v="109"/>
          <ac:spMkLst>
            <pc:docMk/>
            <pc:sldMk cId="2299457944" sldId="8397"/>
            <ac:spMk id="4" creationId="{87FC935F-DED5-EF7E-87B2-D84B44A6E5E6}"/>
          </ac:spMkLst>
        </pc:spChg>
        <pc:spChg chg="mod">
          <ac:chgData name="Jamie Yeo(여정문)" userId="4b3deb95-445a-41d6-b79d-e51058b527a1" providerId="ADAL" clId="{32C4AAC8-02A0-481B-AF2C-F63056A0FFEF}" dt="2023-04-20T08:22:36.250" v="112"/>
          <ac:spMkLst>
            <pc:docMk/>
            <pc:sldMk cId="2299457944" sldId="8397"/>
            <ac:spMk id="8" creationId="{D6671E24-DCFE-C13F-BCDE-449C832FDE7B}"/>
          </ac:spMkLst>
        </pc:spChg>
        <pc:grpChg chg="add del mod">
          <ac:chgData name="Jamie Yeo(여정문)" userId="4b3deb95-445a-41d6-b79d-e51058b527a1" providerId="ADAL" clId="{32C4AAC8-02A0-481B-AF2C-F63056A0FFEF}" dt="2023-04-20T08:22:17.944" v="110"/>
          <ac:grpSpMkLst>
            <pc:docMk/>
            <pc:sldMk cId="2299457944" sldId="8397"/>
            <ac:grpSpMk id="2" creationId="{4BA47C3B-6059-C88E-F551-FAA1E1BC94E3}"/>
          </ac:grpSpMkLst>
        </pc:grpChg>
        <pc:grpChg chg="add mod">
          <ac:chgData name="Jamie Yeo(여정문)" userId="4b3deb95-445a-41d6-b79d-e51058b527a1" providerId="ADAL" clId="{32C4AAC8-02A0-481B-AF2C-F63056A0FFEF}" dt="2023-04-20T08:22:36.250" v="112"/>
          <ac:grpSpMkLst>
            <pc:docMk/>
            <pc:sldMk cId="2299457944" sldId="8397"/>
            <ac:grpSpMk id="7" creationId="{C593D4B0-095F-D0AE-29E6-ECC9E8C47091}"/>
          </ac:grpSpMkLst>
        </pc:grpChg>
        <pc:picChg chg="mod">
          <ac:chgData name="Jamie Yeo(여정문)" userId="4b3deb95-445a-41d6-b79d-e51058b527a1" providerId="ADAL" clId="{32C4AAC8-02A0-481B-AF2C-F63056A0FFEF}" dt="2023-04-20T08:22:16.126" v="109"/>
          <ac:picMkLst>
            <pc:docMk/>
            <pc:sldMk cId="2299457944" sldId="8397"/>
            <ac:picMk id="5" creationId="{28B05BDE-F920-B838-4974-614FBE86AA68}"/>
          </ac:picMkLst>
        </pc:picChg>
        <pc:picChg chg="add mod">
          <ac:chgData name="Jamie Yeo(여정문)" userId="4b3deb95-445a-41d6-b79d-e51058b527a1" providerId="ADAL" clId="{32C4AAC8-02A0-481B-AF2C-F63056A0FFEF}" dt="2023-04-20T08:22:26.847" v="111"/>
          <ac:picMkLst>
            <pc:docMk/>
            <pc:sldMk cId="2299457944" sldId="8397"/>
            <ac:picMk id="6" creationId="{F0F2D46B-D905-244A-56DB-67C4A4FD76B3}"/>
          </ac:picMkLst>
        </pc:picChg>
        <pc:picChg chg="mod">
          <ac:chgData name="Jamie Yeo(여정문)" userId="4b3deb95-445a-41d6-b79d-e51058b527a1" providerId="ADAL" clId="{32C4AAC8-02A0-481B-AF2C-F63056A0FFEF}" dt="2023-04-20T08:22:36.250" v="112"/>
          <ac:picMkLst>
            <pc:docMk/>
            <pc:sldMk cId="2299457944" sldId="8397"/>
            <ac:picMk id="9" creationId="{13B7D3FD-08D2-79D4-BADB-B8EA022EC470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4T03:19:27.121" v="2065" actId="20577"/>
        <pc:sldMkLst>
          <pc:docMk/>
          <pc:sldMk cId="2248724600" sldId="8436"/>
        </pc:sldMkLst>
        <pc:spChg chg="mod">
          <ac:chgData name="Jamie Yeo(여정문)" userId="4b3deb95-445a-41d6-b79d-e51058b527a1" providerId="ADAL" clId="{32C4AAC8-02A0-481B-AF2C-F63056A0FFEF}" dt="2023-04-20T08:21:29.979" v="92"/>
          <ac:spMkLst>
            <pc:docMk/>
            <pc:sldMk cId="2248724600" sldId="8436"/>
            <ac:spMk id="3" creationId="{AEBCFF36-E8A4-8648-D966-33ACE1FB08FA}"/>
          </ac:spMkLst>
        </pc:spChg>
        <pc:grpChg chg="add mod">
          <ac:chgData name="Jamie Yeo(여정문)" userId="4b3deb95-445a-41d6-b79d-e51058b527a1" providerId="ADAL" clId="{32C4AAC8-02A0-481B-AF2C-F63056A0FFEF}" dt="2023-04-20T08:21:34.119" v="93" actId="1076"/>
          <ac:grpSpMkLst>
            <pc:docMk/>
            <pc:sldMk cId="2248724600" sldId="8436"/>
            <ac:grpSpMk id="2" creationId="{9FA906AC-2C34-10A5-B778-B7EE4550F791}"/>
          </ac:grpSpMkLst>
        </pc:grpChg>
        <pc:graphicFrameChg chg="modGraphic">
          <ac:chgData name="Jamie Yeo(여정문)" userId="4b3deb95-445a-41d6-b79d-e51058b527a1" providerId="ADAL" clId="{32C4AAC8-02A0-481B-AF2C-F63056A0FFEF}" dt="2023-04-20T08:22:58.636" v="196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Jamie Yeo(여정문)" userId="4b3deb95-445a-41d6-b79d-e51058b527a1" providerId="ADAL" clId="{32C4AAC8-02A0-481B-AF2C-F63056A0FFEF}" dt="2023-04-24T03:19:27.121" v="2065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Graphic">
          <ac:chgData name="Jamie Yeo(여정문)" userId="4b3deb95-445a-41d6-b79d-e51058b527a1" providerId="ADAL" clId="{32C4AAC8-02A0-481B-AF2C-F63056A0FFEF}" dt="2023-04-20T08:23:31.606" v="274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29.979" v="92"/>
          <ac:picMkLst>
            <pc:docMk/>
            <pc:sldMk cId="2248724600" sldId="8436"/>
            <ac:picMk id="5" creationId="{AECD780C-BEE2-1796-2966-9572426FDAE4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1:23.093" v="90" actId="164"/>
        <pc:sldMkLst>
          <pc:docMk/>
          <pc:sldMk cId="1274735852" sldId="8438"/>
        </pc:sldMkLst>
        <pc:spChg chg="add mod ord">
          <ac:chgData name="Jamie Yeo(여정문)" userId="4b3deb95-445a-41d6-b79d-e51058b527a1" providerId="ADAL" clId="{32C4AAC8-02A0-481B-AF2C-F63056A0FFEF}" dt="2023-04-20T08:21:23.093" v="90" actId="164"/>
          <ac:spMkLst>
            <pc:docMk/>
            <pc:sldMk cId="1274735852" sldId="8438"/>
            <ac:spMk id="2" creationId="{6A84CB24-D14A-BD1F-B2AA-1ABF083930D9}"/>
          </ac:spMkLst>
        </pc:spChg>
        <pc:grpChg chg="add mod">
          <ac:chgData name="Jamie Yeo(여정문)" userId="4b3deb95-445a-41d6-b79d-e51058b527a1" providerId="ADAL" clId="{32C4AAC8-02A0-481B-AF2C-F63056A0FFEF}" dt="2023-04-20T08:21:23.093" v="90" actId="164"/>
          <ac:grpSpMkLst>
            <pc:docMk/>
            <pc:sldMk cId="1274735852" sldId="8438"/>
            <ac:grpSpMk id="7" creationId="{43818107-0655-44C2-1264-BB8F8F7C6B84}"/>
          </ac:grpSpMkLst>
        </pc:grpChg>
        <pc:picChg chg="add mod ord">
          <ac:chgData name="Jamie Yeo(여정문)" userId="4b3deb95-445a-41d6-b79d-e51058b527a1" providerId="ADAL" clId="{32C4AAC8-02A0-481B-AF2C-F63056A0FFEF}" dt="2023-04-20T08:21:23.093" v="90" actId="164"/>
          <ac:picMkLst>
            <pc:docMk/>
            <pc:sldMk cId="1274735852" sldId="8438"/>
            <ac:picMk id="5" creationId="{00CDA546-5B91-49C9-5DD9-4C3D854934A5}"/>
          </ac:picMkLst>
        </pc:picChg>
      </pc:sldChg>
      <pc:sldChg chg="addSp delSp modSp mod">
        <pc:chgData name="Jamie Yeo(여정문)" userId="4b3deb95-445a-41d6-b79d-e51058b527a1" providerId="ADAL" clId="{32C4AAC8-02A0-481B-AF2C-F63056A0FFEF}" dt="2023-04-21T00:17:23.297" v="1933" actId="1035"/>
        <pc:sldMkLst>
          <pc:docMk/>
          <pc:sldMk cId="2040059541" sldId="8439"/>
        </pc:sldMkLst>
        <pc:spChg chg="mod ord">
          <ac:chgData name="Jamie Yeo(여정문)" userId="4b3deb95-445a-41d6-b79d-e51058b527a1" providerId="ADAL" clId="{32C4AAC8-02A0-481B-AF2C-F63056A0FFEF}" dt="2023-04-21T00:17:23.297" v="1933" actId="1035"/>
          <ac:spMkLst>
            <pc:docMk/>
            <pc:sldMk cId="2040059541" sldId="8439"/>
            <ac:spMk id="2" creationId="{D581FAEE-1A7F-5422-C404-06B7B0461728}"/>
          </ac:spMkLst>
        </pc:spChg>
        <pc:spChg chg="mod">
          <ac:chgData name="Jamie Yeo(여정문)" userId="4b3deb95-445a-41d6-b79d-e51058b527a1" providerId="ADAL" clId="{32C4AAC8-02A0-481B-AF2C-F63056A0FFEF}" dt="2023-04-20T08:21:39.811" v="95"/>
          <ac:spMkLst>
            <pc:docMk/>
            <pc:sldMk cId="2040059541" sldId="8439"/>
            <ac:spMk id="6" creationId="{A1CB12E3-FB91-CAF9-E4CA-833A2A89B19B}"/>
          </ac:spMkLst>
        </pc:spChg>
        <pc:grpChg chg="add mod">
          <ac:chgData name="Jamie Yeo(여정문)" userId="4b3deb95-445a-41d6-b79d-e51058b527a1" providerId="ADAL" clId="{32C4AAC8-02A0-481B-AF2C-F63056A0FFEF}" dt="2023-04-20T08:21:45.625" v="97" actId="1037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Jamie Yeo(여정문)" userId="4b3deb95-445a-41d6-b79d-e51058b527a1" providerId="ADAL" clId="{32C4AAC8-02A0-481B-AF2C-F63056A0FFEF}" dt="2023-04-21T00:14:09.122" v="1915" actId="478"/>
          <ac:graphicFrameMkLst>
            <pc:docMk/>
            <pc:sldMk cId="2040059541" sldId="8439"/>
            <ac:graphicFrameMk id="3" creationId="{1B786FA6-B42E-09BE-BCA9-E74C7A23E3C5}"/>
          </ac:graphicFrameMkLst>
        </pc:graphicFrameChg>
        <pc:graphicFrameChg chg="del mod">
          <ac:chgData name="Jamie Yeo(여정문)" userId="4b3deb95-445a-41d6-b79d-e51058b527a1" providerId="ADAL" clId="{32C4AAC8-02A0-481B-AF2C-F63056A0FFEF}" dt="2023-04-21T00:10:21.984" v="1909" actId="478"/>
          <ac:graphicFrameMkLst>
            <pc:docMk/>
            <pc:sldMk cId="2040059541" sldId="8439"/>
            <ac:graphicFrameMk id="5" creationId="{288428AA-9E62-75DF-A1C8-6B76F0C36D8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0:14:21.645" v="1917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0:43.989" v="543" actId="478"/>
          <ac:graphicFrameMkLst>
            <pc:docMk/>
            <pc:sldMk cId="2040059541" sldId="8439"/>
            <ac:graphicFrameMk id="19" creationId="{48DE79BD-2079-51A4-B041-54DE4277C933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21.225" v="546" actId="478"/>
          <ac:graphicFrameMkLst>
            <pc:docMk/>
            <pc:sldMk cId="2040059541" sldId="8439"/>
            <ac:graphicFrameMk id="22" creationId="{80D54040-16F2-76AC-1B7B-EBE0791BF9B4}"/>
          </ac:graphicFrameMkLst>
        </pc:graphicFrameChg>
        <pc:graphicFrameChg chg="add del mod">
          <ac:chgData name="Jamie Yeo(여정문)" userId="4b3deb95-445a-41d6-b79d-e51058b527a1" providerId="ADAL" clId="{32C4AAC8-02A0-481B-AF2C-F63056A0FFEF}" dt="2023-04-20T09:04:47.739" v="548" actId="478"/>
          <ac:graphicFrameMkLst>
            <pc:docMk/>
            <pc:sldMk cId="2040059541" sldId="8439"/>
            <ac:graphicFrameMk id="23" creationId="{1FB7DD2E-FF01-C5A4-165C-3E7A3AA83818}"/>
          </ac:graphicFrameMkLst>
        </pc:graphicFrameChg>
        <pc:picChg chg="del">
          <ac:chgData name="Jamie Yeo(여정문)" userId="4b3deb95-445a-41d6-b79d-e51058b527a1" providerId="ADAL" clId="{32C4AAC8-02A0-481B-AF2C-F63056A0FFEF}" dt="2023-04-20T08:54:32.273" v="514" actId="478"/>
          <ac:picMkLst>
            <pc:docMk/>
            <pc:sldMk cId="2040059541" sldId="8439"/>
            <ac:picMk id="3" creationId="{F0E73AF7-AA13-69E4-56D0-EC1A72C671B9}"/>
          </ac:picMkLst>
        </pc:picChg>
        <pc:picChg chg="mod">
          <ac:chgData name="Jamie Yeo(여정문)" userId="4b3deb95-445a-41d6-b79d-e51058b527a1" providerId="ADAL" clId="{32C4AAC8-02A0-481B-AF2C-F63056A0FFEF}" dt="2023-04-20T08:21:39.811" v="95"/>
          <ac:picMkLst>
            <pc:docMk/>
            <pc:sldMk cId="2040059541" sldId="8439"/>
            <ac:picMk id="7" creationId="{51B7F5DF-B723-3880-EC58-FF9BE6C9D0A0}"/>
          </ac:picMkLst>
        </pc:picChg>
        <pc:picChg chg="add del mod">
          <ac:chgData name="Jamie Yeo(여정문)" userId="4b3deb95-445a-41d6-b79d-e51058b527a1" providerId="ADAL" clId="{32C4AAC8-02A0-481B-AF2C-F63056A0FFEF}" dt="2023-04-20T08:54:33.710" v="515" actId="478"/>
          <ac:picMkLst>
            <pc:docMk/>
            <pc:sldMk cId="2040059541" sldId="8439"/>
            <ac:picMk id="9" creationId="{2756983D-4996-2CDF-5717-AE4EC5E67468}"/>
          </ac:picMkLst>
        </pc:picChg>
        <pc:picChg chg="add del mod">
          <ac:chgData name="Jamie Yeo(여정문)" userId="4b3deb95-445a-41d6-b79d-e51058b527a1" providerId="ADAL" clId="{32C4AAC8-02A0-481B-AF2C-F63056A0FFEF}" dt="2023-04-20T08:56:20.858" v="523" actId="478"/>
          <ac:picMkLst>
            <pc:docMk/>
            <pc:sldMk cId="2040059541" sldId="8439"/>
            <ac:picMk id="12" creationId="{E011FF4F-668F-8025-81F6-7305256FC910}"/>
          </ac:picMkLst>
        </pc:picChg>
        <pc:picChg chg="add del mod modCrop">
          <ac:chgData name="Jamie Yeo(여정문)" userId="4b3deb95-445a-41d6-b79d-e51058b527a1" providerId="ADAL" clId="{32C4AAC8-02A0-481B-AF2C-F63056A0FFEF}" dt="2023-04-20T08:58:11.444" v="533" actId="478"/>
          <ac:picMkLst>
            <pc:docMk/>
            <pc:sldMk cId="2040059541" sldId="8439"/>
            <ac:picMk id="16" creationId="{574F91B0-5DAF-0493-B478-53FB03697FFD}"/>
          </ac:picMkLst>
        </pc:picChg>
        <pc:picChg chg="add mod ord modCrop">
          <ac:chgData name="Jamie Yeo(여정문)" userId="4b3deb95-445a-41d6-b79d-e51058b527a1" providerId="ADAL" clId="{32C4AAC8-02A0-481B-AF2C-F63056A0FFEF}" dt="2023-04-21T00:15:37.790" v="1919" actId="732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0T08:22:02.891" v="103" actId="1076"/>
        <pc:sldMkLst>
          <pc:docMk/>
          <pc:sldMk cId="1838185347" sldId="8447"/>
        </pc:sldMkLst>
        <pc:spChg chg="mod">
          <ac:chgData name="Jamie Yeo(여정문)" userId="4b3deb95-445a-41d6-b79d-e51058b527a1" providerId="ADAL" clId="{32C4AAC8-02A0-481B-AF2C-F63056A0FFEF}" dt="2023-04-20T08:22:00.045" v="102"/>
          <ac:spMkLst>
            <pc:docMk/>
            <pc:sldMk cId="1838185347" sldId="8447"/>
            <ac:spMk id="6" creationId="{0C3EFB31-ED16-3E1E-A74C-594EE1C18D25}"/>
          </ac:spMkLst>
        </pc:spChg>
        <pc:grpChg chg="add mod">
          <ac:chgData name="Jamie Yeo(여정문)" userId="4b3deb95-445a-41d6-b79d-e51058b527a1" providerId="ADAL" clId="{32C4AAC8-02A0-481B-AF2C-F63056A0FFEF}" dt="2023-04-20T08:22:02.891" v="103" actId="1076"/>
          <ac:grpSpMkLst>
            <pc:docMk/>
            <pc:sldMk cId="1838185347" sldId="8447"/>
            <ac:grpSpMk id="2" creationId="{329AD2D7-3A64-429B-8872-54EF183DF64A}"/>
          </ac:grpSpMkLst>
        </pc:grpChg>
        <pc:picChg chg="mod">
          <ac:chgData name="Jamie Yeo(여정문)" userId="4b3deb95-445a-41d6-b79d-e51058b527a1" providerId="ADAL" clId="{32C4AAC8-02A0-481B-AF2C-F63056A0FFEF}" dt="2023-04-20T08:22:00.045" v="102"/>
          <ac:picMkLst>
            <pc:docMk/>
            <pc:sldMk cId="1838185347" sldId="8447"/>
            <ac:picMk id="8" creationId="{5C35EDD3-F964-2DB6-451E-2DAB5E7140C3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25.438" v="91"/>
        <pc:sldMkLst>
          <pc:docMk/>
          <pc:sldMk cId="539976532" sldId="8457"/>
        </pc:sldMkLst>
        <pc:spChg chg="mod">
          <ac:chgData name="Jamie Yeo(여정문)" userId="4b3deb95-445a-41d6-b79d-e51058b527a1" providerId="ADAL" clId="{32C4AAC8-02A0-481B-AF2C-F63056A0FFEF}" dt="2023-04-20T08:21:25.438" v="91"/>
          <ac:spMkLst>
            <pc:docMk/>
            <pc:sldMk cId="539976532" sldId="8457"/>
            <ac:spMk id="19" creationId="{E6D49B3F-8D79-1683-7285-DF2E52B960FD}"/>
          </ac:spMkLst>
        </pc:spChg>
        <pc:grpChg chg="add mod">
          <ac:chgData name="Jamie Yeo(여정문)" userId="4b3deb95-445a-41d6-b79d-e51058b527a1" providerId="ADAL" clId="{32C4AAC8-02A0-481B-AF2C-F63056A0FFEF}" dt="2023-04-20T08:21:25.438" v="91"/>
          <ac:grpSpMkLst>
            <pc:docMk/>
            <pc:sldMk cId="539976532" sldId="8457"/>
            <ac:grpSpMk id="2" creationId="{28506A2D-CCEC-C8EB-FB46-59B614AC75FF}"/>
          </ac:grpSpMkLst>
        </pc:grpChg>
        <pc:picChg chg="mod">
          <ac:chgData name="Jamie Yeo(여정문)" userId="4b3deb95-445a-41d6-b79d-e51058b527a1" providerId="ADAL" clId="{32C4AAC8-02A0-481B-AF2C-F63056A0FFEF}" dt="2023-04-20T08:21:25.438" v="91"/>
          <ac:picMkLst>
            <pc:docMk/>
            <pc:sldMk cId="539976532" sldId="8457"/>
            <ac:picMk id="20" creationId="{9E298A1D-C0E6-F668-F276-F78430311A4C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37.458" v="94"/>
        <pc:sldMkLst>
          <pc:docMk/>
          <pc:sldMk cId="2347964733" sldId="8458"/>
        </pc:sldMkLst>
        <pc:spChg chg="mod">
          <ac:chgData name="Jamie Yeo(여정문)" userId="4b3deb95-445a-41d6-b79d-e51058b527a1" providerId="ADAL" clId="{32C4AAC8-02A0-481B-AF2C-F63056A0FFEF}" dt="2023-04-20T08:21:37.458" v="94"/>
          <ac:spMkLst>
            <pc:docMk/>
            <pc:sldMk cId="2347964733" sldId="8458"/>
            <ac:spMk id="19" creationId="{B5E43704-4844-2274-7AE8-C634C89B0BB9}"/>
          </ac:spMkLst>
        </pc:spChg>
        <pc:grpChg chg="add mod">
          <ac:chgData name="Jamie Yeo(여정문)" userId="4b3deb95-445a-41d6-b79d-e51058b527a1" providerId="ADAL" clId="{32C4AAC8-02A0-481B-AF2C-F63056A0FFEF}" dt="2023-04-20T08:21:37.458" v="94"/>
          <ac:grpSpMkLst>
            <pc:docMk/>
            <pc:sldMk cId="2347964733" sldId="8458"/>
            <ac:grpSpMk id="2" creationId="{09765424-A498-FD31-E71F-B0EF11FEC77A}"/>
          </ac:grpSpMkLst>
        </pc:grpChg>
        <pc:picChg chg="mod">
          <ac:chgData name="Jamie Yeo(여정문)" userId="4b3deb95-445a-41d6-b79d-e51058b527a1" providerId="ADAL" clId="{32C4AAC8-02A0-481B-AF2C-F63056A0FFEF}" dt="2023-04-20T08:21:37.458" v="94"/>
          <ac:picMkLst>
            <pc:docMk/>
            <pc:sldMk cId="2347964733" sldId="8458"/>
            <ac:picMk id="20" creationId="{BDC223E6-D021-3891-E630-F294CE6277FE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56.889" v="101"/>
        <pc:sldMkLst>
          <pc:docMk/>
          <pc:sldMk cId="2438318461" sldId="8460"/>
        </pc:sldMkLst>
        <pc:spChg chg="mod">
          <ac:chgData name="Jamie Yeo(여정문)" userId="4b3deb95-445a-41d6-b79d-e51058b527a1" providerId="ADAL" clId="{32C4AAC8-02A0-481B-AF2C-F63056A0FFEF}" dt="2023-04-20T08:21:56.889" v="101"/>
          <ac:spMkLst>
            <pc:docMk/>
            <pc:sldMk cId="2438318461" sldId="8460"/>
            <ac:spMk id="19" creationId="{16AD9324-A4D9-B94C-9A0F-F711C87AE2D3}"/>
          </ac:spMkLst>
        </pc:spChg>
        <pc:grpChg chg="add mod">
          <ac:chgData name="Jamie Yeo(여정문)" userId="4b3deb95-445a-41d6-b79d-e51058b527a1" providerId="ADAL" clId="{32C4AAC8-02A0-481B-AF2C-F63056A0FFEF}" dt="2023-04-20T08:21:56.889" v="101"/>
          <ac:grpSpMkLst>
            <pc:docMk/>
            <pc:sldMk cId="2438318461" sldId="8460"/>
            <ac:grpSpMk id="2" creationId="{9A11E707-B104-BD5C-86C2-5FF33224D936}"/>
          </ac:grpSpMkLst>
        </pc:grpChg>
        <pc:picChg chg="mod">
          <ac:chgData name="Jamie Yeo(여정문)" userId="4b3deb95-445a-41d6-b79d-e51058b527a1" providerId="ADAL" clId="{32C4AAC8-02A0-481B-AF2C-F63056A0FFEF}" dt="2023-04-20T08:21:56.889" v="101"/>
          <ac:picMkLst>
            <pc:docMk/>
            <pc:sldMk cId="2438318461" sldId="8460"/>
            <ac:picMk id="20" creationId="{1C9577D4-CD5F-C416-4531-C0576BE6FD84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2:04.737" v="104"/>
        <pc:sldMkLst>
          <pc:docMk/>
          <pc:sldMk cId="2901510474" sldId="8461"/>
        </pc:sldMkLst>
        <pc:spChg chg="mod">
          <ac:chgData name="Jamie Yeo(여정문)" userId="4b3deb95-445a-41d6-b79d-e51058b527a1" providerId="ADAL" clId="{32C4AAC8-02A0-481B-AF2C-F63056A0FFEF}" dt="2023-04-20T08:22:04.737" v="104"/>
          <ac:spMkLst>
            <pc:docMk/>
            <pc:sldMk cId="2901510474" sldId="8461"/>
            <ac:spMk id="3" creationId="{394BCDBD-645E-5EC5-71ED-EEB657CFDE19}"/>
          </ac:spMkLst>
        </pc:spChg>
        <pc:grpChg chg="add mod">
          <ac:chgData name="Jamie Yeo(여정문)" userId="4b3deb95-445a-41d6-b79d-e51058b527a1" providerId="ADAL" clId="{32C4AAC8-02A0-481B-AF2C-F63056A0FFEF}" dt="2023-04-20T08:22:04.737" v="104"/>
          <ac:grpSpMkLst>
            <pc:docMk/>
            <pc:sldMk cId="2901510474" sldId="8461"/>
            <ac:grpSpMk id="2" creationId="{FBCB8EEB-D692-A3BB-9AC2-341FE1882AE2}"/>
          </ac:grpSpMkLst>
        </pc:grpChg>
        <pc:picChg chg="mod">
          <ac:chgData name="Jamie Yeo(여정문)" userId="4b3deb95-445a-41d6-b79d-e51058b527a1" providerId="ADAL" clId="{32C4AAC8-02A0-481B-AF2C-F63056A0FFEF}" dt="2023-04-20T08:22:04.737" v="104"/>
          <ac:picMkLst>
            <pc:docMk/>
            <pc:sldMk cId="2901510474" sldId="8461"/>
            <ac:picMk id="4" creationId="{34C02EAA-8B7D-65E0-9339-CE4176CAA5D1}"/>
          </ac:picMkLst>
        </pc:picChg>
      </pc:sldChg>
      <pc:sldChg chg="addSp modSp mod">
        <pc:chgData name="Jamie Yeo(여정문)" userId="4b3deb95-445a-41d6-b79d-e51058b527a1" providerId="ADAL" clId="{32C4AAC8-02A0-481B-AF2C-F63056A0FFEF}" dt="2023-04-21T03:35:21.025" v="1937" actId="1076"/>
        <pc:sldMkLst>
          <pc:docMk/>
          <pc:sldMk cId="3807822425" sldId="8464"/>
        </pc:sldMkLst>
        <pc:spChg chg="mod">
          <ac:chgData name="Jamie Yeo(여정문)" userId="4b3deb95-445a-41d6-b79d-e51058b527a1" providerId="ADAL" clId="{32C4AAC8-02A0-481B-AF2C-F63056A0FFEF}" dt="2023-04-20T08:21:51.535" v="99"/>
          <ac:spMkLst>
            <pc:docMk/>
            <pc:sldMk cId="3807822425" sldId="8464"/>
            <ac:spMk id="5" creationId="{14D2E049-72E1-D30B-C903-EB655E519524}"/>
          </ac:spMkLst>
        </pc:spChg>
        <pc:grpChg chg="add mod">
          <ac:chgData name="Jamie Yeo(여정문)" userId="4b3deb95-445a-41d6-b79d-e51058b527a1" providerId="ADAL" clId="{32C4AAC8-02A0-481B-AF2C-F63056A0FFEF}" dt="2023-04-20T08:21:54.090" v="100" actId="1076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Jamie Yeo(여정문)" userId="4b3deb95-445a-41d6-b79d-e51058b527a1" providerId="ADAL" clId="{32C4AAC8-02A0-481B-AF2C-F63056A0FFEF}" dt="2023-04-21T00:01:00.947" v="1904" actId="14734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graphicFrameChg chg="add mod">
          <ac:chgData name="Jamie Yeo(여정문)" userId="4b3deb95-445a-41d6-b79d-e51058b527a1" providerId="ADAL" clId="{32C4AAC8-02A0-481B-AF2C-F63056A0FFEF}" dt="2023-04-21T03:35:21.025" v="1937" actId="1076"/>
          <ac:graphicFrameMkLst>
            <pc:docMk/>
            <pc:sldMk cId="3807822425" sldId="8464"/>
            <ac:graphicFrameMk id="8" creationId="{7EF3331A-B96A-906A-94A7-B93505128DCD}"/>
          </ac:graphicFrameMkLst>
        </pc:graphicFrameChg>
        <pc:picChg chg="mod">
          <ac:chgData name="Jamie Yeo(여정문)" userId="4b3deb95-445a-41d6-b79d-e51058b527a1" providerId="ADAL" clId="{32C4AAC8-02A0-481B-AF2C-F63056A0FFEF}" dt="2023-04-20T08:21:51.535" v="99"/>
          <ac:picMkLst>
            <pc:docMk/>
            <pc:sldMk cId="3807822425" sldId="8464"/>
            <ac:picMk id="6" creationId="{41DAA612-5EC4-3FEE-998A-9F16F193DD20}"/>
          </ac:picMkLst>
        </pc:picChg>
      </pc:sldChg>
      <pc:sldChg chg="addSp modSp">
        <pc:chgData name="Jamie Yeo(여정문)" userId="4b3deb95-445a-41d6-b79d-e51058b527a1" providerId="ADAL" clId="{32C4AAC8-02A0-481B-AF2C-F63056A0FFEF}" dt="2023-04-20T08:21:48.145" v="98"/>
        <pc:sldMkLst>
          <pc:docMk/>
          <pc:sldMk cId="3955611934" sldId="8465"/>
        </pc:sldMkLst>
        <pc:spChg chg="mod">
          <ac:chgData name="Jamie Yeo(여정문)" userId="4b3deb95-445a-41d6-b79d-e51058b527a1" providerId="ADAL" clId="{32C4AAC8-02A0-481B-AF2C-F63056A0FFEF}" dt="2023-04-20T08:21:48.145" v="98"/>
          <ac:spMkLst>
            <pc:docMk/>
            <pc:sldMk cId="3955611934" sldId="8465"/>
            <ac:spMk id="19" creationId="{DAD25C19-CBB8-E304-117F-C1BDA0E7EED1}"/>
          </ac:spMkLst>
        </pc:spChg>
        <pc:grpChg chg="add mod">
          <ac:chgData name="Jamie Yeo(여정문)" userId="4b3deb95-445a-41d6-b79d-e51058b527a1" providerId="ADAL" clId="{32C4AAC8-02A0-481B-AF2C-F63056A0FFEF}" dt="2023-04-20T08:21:48.145" v="98"/>
          <ac:grpSpMkLst>
            <pc:docMk/>
            <pc:sldMk cId="3955611934" sldId="8465"/>
            <ac:grpSpMk id="2" creationId="{F6353F56-316E-386E-03DB-5A850C51BCDC}"/>
          </ac:grpSpMkLst>
        </pc:grpChg>
        <pc:picChg chg="mod">
          <ac:chgData name="Jamie Yeo(여정문)" userId="4b3deb95-445a-41d6-b79d-e51058b527a1" providerId="ADAL" clId="{32C4AAC8-02A0-481B-AF2C-F63056A0FFEF}" dt="2023-04-20T08:21:48.145" v="98"/>
          <ac:picMkLst>
            <pc:docMk/>
            <pc:sldMk cId="3955611934" sldId="8465"/>
            <ac:picMk id="20" creationId="{24CE2E74-28A0-A54C-6D28-2CF8B096B268}"/>
          </ac:picMkLst>
        </pc:picChg>
      </pc:sldChg>
      <pc:sldChg chg="addSp modSp del mod">
        <pc:chgData name="Jamie Yeo(여정문)" userId="4b3deb95-445a-41d6-b79d-e51058b527a1" providerId="ADAL" clId="{32C4AAC8-02A0-481B-AF2C-F63056A0FFEF}" dt="2023-04-20T23:31:34.375" v="554" actId="47"/>
        <pc:sldMkLst>
          <pc:docMk/>
          <pc:sldMk cId="1259203024" sldId="8466"/>
        </pc:sldMkLst>
        <pc:spChg chg="mod">
          <ac:chgData name="Jamie Yeo(여정문)" userId="4b3deb95-445a-41d6-b79d-e51058b527a1" providerId="ADAL" clId="{32C4AAC8-02A0-481B-AF2C-F63056A0FFEF}" dt="2023-04-20T08:22:12.174" v="107"/>
          <ac:spMkLst>
            <pc:docMk/>
            <pc:sldMk cId="1259203024" sldId="8466"/>
            <ac:spMk id="9" creationId="{4FF3C739-3FA3-516E-6CE4-05157104F7E2}"/>
          </ac:spMkLst>
        </pc:spChg>
        <pc:grpChg chg="add mod">
          <ac:chgData name="Jamie Yeo(여정문)" userId="4b3deb95-445a-41d6-b79d-e51058b527a1" providerId="ADAL" clId="{32C4AAC8-02A0-481B-AF2C-F63056A0FFEF}" dt="2023-04-20T08:22:14.896" v="108" actId="1076"/>
          <ac:grpSpMkLst>
            <pc:docMk/>
            <pc:sldMk cId="1259203024" sldId="8466"/>
            <ac:grpSpMk id="8" creationId="{8251930F-DB95-4E16-58E0-32B49515AD12}"/>
          </ac:grpSpMkLst>
        </pc:grpChg>
        <pc:picChg chg="mod">
          <ac:chgData name="Jamie Yeo(여정문)" userId="4b3deb95-445a-41d6-b79d-e51058b527a1" providerId="ADAL" clId="{32C4AAC8-02A0-481B-AF2C-F63056A0FFEF}" dt="2023-04-20T08:22:12.174" v="107"/>
          <ac:picMkLst>
            <pc:docMk/>
            <pc:sldMk cId="1259203024" sldId="8466"/>
            <ac:picMk id="10" creationId="{73CDF865-F330-8914-6703-F13B9855D8D7}"/>
          </ac:picMkLst>
        </pc:picChg>
      </pc:sldChg>
    </pc:docChg>
  </pc:docChgLst>
  <pc:docChgLst>
    <pc:chgData name="Kaylee Oh(오아영)" userId="dc621f70-ceb7-4092-9da4-365e74d539b5" providerId="ADAL" clId="{A7D27213-6847-4EFF-A18E-80BD2AC7E8DF}"/>
    <pc:docChg chg="undo custSel modSld">
      <pc:chgData name="Kaylee Oh(오아영)" userId="dc621f70-ceb7-4092-9da4-365e74d539b5" providerId="ADAL" clId="{A7D27213-6847-4EFF-A18E-80BD2AC7E8DF}" dt="2023-06-22T08:52:31.342" v="1827" actId="20577"/>
      <pc:docMkLst>
        <pc:docMk/>
      </pc:docMkLst>
      <pc:sldChg chg="modSp mod">
        <pc:chgData name="Kaylee Oh(오아영)" userId="dc621f70-ceb7-4092-9da4-365e74d539b5" providerId="ADAL" clId="{A7D27213-6847-4EFF-A18E-80BD2AC7E8DF}" dt="2023-06-22T08:44:05.308" v="1403" actId="6549"/>
        <pc:sldMkLst>
          <pc:docMk/>
          <pc:sldMk cId="2248724600" sldId="8436"/>
        </pc:sldMkLst>
        <pc:graphicFrameChg chg="modGraphic">
          <ac:chgData name="Kaylee Oh(오아영)" userId="dc621f70-ceb7-4092-9da4-365e74d539b5" providerId="ADAL" clId="{A7D27213-6847-4EFF-A18E-80BD2AC7E8DF}" dt="2023-06-22T07:37:29.478" v="1385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Kaylee Oh(오아영)" userId="dc621f70-ceb7-4092-9da4-365e74d539b5" providerId="ADAL" clId="{A7D27213-6847-4EFF-A18E-80BD2AC7E8DF}" dt="2023-06-22T08:44:05.308" v="1403" actId="6549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Kaylee Oh(오아영)" userId="dc621f70-ceb7-4092-9da4-365e74d539b5" providerId="ADAL" clId="{A7D27213-6847-4EFF-A18E-80BD2AC7E8DF}" dt="2023-06-22T06:31:23.026" v="81"/>
        <pc:sldMkLst>
          <pc:docMk/>
          <pc:sldMk cId="2040059541" sldId="8439"/>
        </pc:sldMkLst>
        <pc:spChg chg="add mod">
          <ac:chgData name="Kaylee Oh(오아영)" userId="dc621f70-ceb7-4092-9da4-365e74d539b5" providerId="ADAL" clId="{A7D27213-6847-4EFF-A18E-80BD2AC7E8DF}" dt="2023-06-22T02:00:46.947" v="43" actId="14100"/>
          <ac:spMkLst>
            <pc:docMk/>
            <pc:sldMk cId="2040059541" sldId="8439"/>
            <ac:spMk id="7" creationId="{64DF9DBD-9E03-F69E-1B81-76EBB5A85083}"/>
          </ac:spMkLst>
        </pc:spChg>
        <pc:graphicFrameChg chg="mod">
          <ac:chgData name="Kaylee Oh(오아영)" userId="dc621f70-ceb7-4092-9da4-365e74d539b5" providerId="ADAL" clId="{A7D27213-6847-4EFF-A18E-80BD2AC7E8DF}" dt="2023-06-22T06:31:23.026" v="81"/>
          <ac:graphicFrameMkLst>
            <pc:docMk/>
            <pc:sldMk cId="2040059541" sldId="8439"/>
            <ac:graphicFrameMk id="4" creationId="{2E71998F-F2B6-C8F0-7993-120EB487C799}"/>
          </ac:graphicFrameMkLst>
        </pc:graphicFrameChg>
        <pc:graphicFrameChg chg="mod">
          <ac:chgData name="Kaylee Oh(오아영)" userId="dc621f70-ceb7-4092-9da4-365e74d539b5" providerId="ADAL" clId="{A7D27213-6847-4EFF-A18E-80BD2AC7E8DF}" dt="2023-06-22T02:00:06.373" v="30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">
          <ac:chgData name="Kaylee Oh(오아영)" userId="dc621f70-ceb7-4092-9da4-365e74d539b5" providerId="ADAL" clId="{A7D27213-6847-4EFF-A18E-80BD2AC7E8DF}" dt="2023-06-22T01:03:55.168" v="22" actId="478"/>
          <ac:picMkLst>
            <pc:docMk/>
            <pc:sldMk cId="2040059541" sldId="8439"/>
            <ac:picMk id="4" creationId="{135972F4-BC63-486E-B92B-731CC5418DE8}"/>
          </ac:picMkLst>
        </pc:picChg>
        <pc:picChg chg="add mod">
          <ac:chgData name="Kaylee Oh(오아영)" userId="dc621f70-ceb7-4092-9da4-365e74d539b5" providerId="ADAL" clId="{A7D27213-6847-4EFF-A18E-80BD2AC7E8DF}" dt="2023-06-22T01:56:42.523" v="24" actId="1076"/>
          <ac:picMkLst>
            <pc:docMk/>
            <pc:sldMk cId="2040059541" sldId="8439"/>
            <ac:picMk id="6" creationId="{2A8074D2-8105-A961-B6C3-FC0A4E301D37}"/>
          </ac:picMkLst>
        </pc:picChg>
      </pc:sldChg>
      <pc:sldChg chg="addSp delSp modSp mod">
        <pc:chgData name="Kaylee Oh(오아영)" userId="dc621f70-ceb7-4092-9da4-365e74d539b5" providerId="ADAL" clId="{A7D27213-6847-4EFF-A18E-80BD2AC7E8DF}" dt="2023-06-22T08:52:28.490" v="1823"/>
        <pc:sldMkLst>
          <pc:docMk/>
          <pc:sldMk cId="1838185347" sldId="8447"/>
        </pc:sldMkLst>
        <pc:spChg chg="mod ord">
          <ac:chgData name="Kaylee Oh(오아영)" userId="dc621f70-ceb7-4092-9da4-365e74d539b5" providerId="ADAL" clId="{A7D27213-6847-4EFF-A18E-80BD2AC7E8DF}" dt="2023-06-22T07:35:55.815" v="1362" actId="1038"/>
          <ac:spMkLst>
            <pc:docMk/>
            <pc:sldMk cId="1838185347" sldId="8447"/>
            <ac:spMk id="5" creationId="{E65188CE-6F55-2F52-C838-FD0AEADDF386}"/>
          </ac:spMkLst>
        </pc:spChg>
        <pc:spChg chg="add mod">
          <ac:chgData name="Kaylee Oh(오아영)" userId="dc621f70-ceb7-4092-9da4-365e74d539b5" providerId="ADAL" clId="{A7D27213-6847-4EFF-A18E-80BD2AC7E8DF}" dt="2023-06-22T08:52:28.490" v="1823"/>
          <ac:spMkLst>
            <pc:docMk/>
            <pc:sldMk cId="1838185347" sldId="8447"/>
            <ac:spMk id="6" creationId="{03A1FA08-476C-48CF-A2EB-64C75B540567}"/>
          </ac:spMkLst>
        </pc:spChg>
        <pc:spChg chg="del mod">
          <ac:chgData name="Kaylee Oh(오아영)" userId="dc621f70-ceb7-4092-9da4-365e74d539b5" providerId="ADAL" clId="{A7D27213-6847-4EFF-A18E-80BD2AC7E8DF}" dt="2023-06-22T07:35:51.099" v="1349" actId="478"/>
          <ac:spMkLst>
            <pc:docMk/>
            <pc:sldMk cId="1838185347" sldId="8447"/>
            <ac:spMk id="10" creationId="{FC39D816-A891-50CE-A742-DFCFDF2994F9}"/>
          </ac:spMkLst>
        </pc:spChg>
        <pc:picChg chg="add del mod">
          <ac:chgData name="Kaylee Oh(오아영)" userId="dc621f70-ceb7-4092-9da4-365e74d539b5" providerId="ADAL" clId="{A7D27213-6847-4EFF-A18E-80BD2AC7E8DF}" dt="2023-06-22T07:31:29.218" v="1323" actId="478"/>
          <ac:picMkLst>
            <pc:docMk/>
            <pc:sldMk cId="1838185347" sldId="8447"/>
            <ac:picMk id="6" creationId="{73474845-6E1F-9488-310F-BA4250E39A5E}"/>
          </ac:picMkLst>
        </pc:picChg>
        <pc:picChg chg="del">
          <ac:chgData name="Kaylee Oh(오아영)" userId="dc621f70-ceb7-4092-9da4-365e74d539b5" providerId="ADAL" clId="{A7D27213-6847-4EFF-A18E-80BD2AC7E8DF}" dt="2023-06-22T07:11:56.447" v="193" actId="478"/>
          <ac:picMkLst>
            <pc:docMk/>
            <pc:sldMk cId="1838185347" sldId="8447"/>
            <ac:picMk id="7" creationId="{739625D3-E09C-674D-CBA5-B4D23F741EBC}"/>
          </ac:picMkLst>
        </pc:picChg>
        <pc:picChg chg="del mod">
          <ac:chgData name="Kaylee Oh(오아영)" userId="dc621f70-ceb7-4092-9da4-365e74d539b5" providerId="ADAL" clId="{A7D27213-6847-4EFF-A18E-80BD2AC7E8DF}" dt="2023-06-22T07:11:56.967" v="194" actId="478"/>
          <ac:picMkLst>
            <pc:docMk/>
            <pc:sldMk cId="1838185347" sldId="8447"/>
            <ac:picMk id="14" creationId="{B3A75C5C-EE0F-B6C4-242B-D6F6BF97C280}"/>
          </ac:picMkLst>
        </pc:picChg>
        <pc:picChg chg="add del mod">
          <ac:chgData name="Kaylee Oh(오아영)" userId="dc621f70-ceb7-4092-9da4-365e74d539b5" providerId="ADAL" clId="{A7D27213-6847-4EFF-A18E-80BD2AC7E8DF}" dt="2023-06-22T07:35:34.532" v="1344" actId="478"/>
          <ac:picMkLst>
            <pc:docMk/>
            <pc:sldMk cId="1838185347" sldId="8447"/>
            <ac:picMk id="15" creationId="{FB27D800-7136-A8FA-3FF7-5035837C4495}"/>
          </ac:picMkLst>
        </pc:picChg>
        <pc:picChg chg="add mod">
          <ac:chgData name="Kaylee Oh(오아영)" userId="dc621f70-ceb7-4092-9da4-365e74d539b5" providerId="ADAL" clId="{A7D27213-6847-4EFF-A18E-80BD2AC7E8DF}" dt="2023-06-22T07:35:42.005" v="1346" actId="1076"/>
          <ac:picMkLst>
            <pc:docMk/>
            <pc:sldMk cId="1838185347" sldId="8447"/>
            <ac:picMk id="17" creationId="{8BD61F8B-4633-8783-2A88-CA462BC73483}"/>
          </ac:picMkLst>
        </pc:picChg>
      </pc:sldChg>
      <pc:sldChg chg="addSp modSp mod addCm delCm modCm">
        <pc:chgData name="Kaylee Oh(오아영)" userId="dc621f70-ceb7-4092-9da4-365e74d539b5" providerId="ADAL" clId="{A7D27213-6847-4EFF-A18E-80BD2AC7E8DF}" dt="2023-06-22T08:52:31.342" v="1827" actId="20577"/>
        <pc:sldMkLst>
          <pc:docMk/>
          <pc:sldMk cId="3807822425" sldId="8464"/>
        </pc:sldMkLst>
        <pc:spChg chg="add mod">
          <ac:chgData name="Kaylee Oh(오아영)" userId="dc621f70-ceb7-4092-9da4-365e74d539b5" providerId="ADAL" clId="{A7D27213-6847-4EFF-A18E-80BD2AC7E8DF}" dt="2023-06-22T08:52:31.342" v="1827" actId="20577"/>
          <ac:spMkLst>
            <pc:docMk/>
            <pc:sldMk cId="3807822425" sldId="8464"/>
            <ac:spMk id="5" creationId="{05990BF5-0BF0-A3EB-395E-4682DA13A159}"/>
          </ac:spMkLst>
        </pc:spChg>
        <pc:graphicFrameChg chg="mod modGraphic">
          <ac:chgData name="Kaylee Oh(오아영)" userId="dc621f70-ceb7-4092-9da4-365e74d539b5" providerId="ADAL" clId="{A7D27213-6847-4EFF-A18E-80BD2AC7E8DF}" dt="2023-06-22T08:51:17.554" v="1811" actId="400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Franz Seo(서현덕)" userId="f36d7627-7fe0-4ab0-9db2-3e860d331009" providerId="ADAL" clId="{79B60AA0-6EC7-42CB-AA73-973D5A38FE61}"/>
    <pc:docChg chg="undo custSel modSld">
      <pc:chgData name="Franz Seo(서현덕)" userId="f36d7627-7fe0-4ab0-9db2-3e860d331009" providerId="ADAL" clId="{79B60AA0-6EC7-42CB-AA73-973D5A38FE61}" dt="2023-06-21T08:52:03.231" v="1677" actId="20577"/>
      <pc:docMkLst>
        <pc:docMk/>
      </pc:docMkLst>
      <pc:sldChg chg="addSp delSp modSp mod">
        <pc:chgData name="Franz Seo(서현덕)" userId="f36d7627-7fe0-4ab0-9db2-3e860d331009" providerId="ADAL" clId="{79B60AA0-6EC7-42CB-AA73-973D5A38FE61}" dt="2023-06-21T06:49:23.781" v="23" actId="1036"/>
        <pc:sldMkLst>
          <pc:docMk/>
          <pc:sldMk cId="1838185347" sldId="8447"/>
        </pc:sldMkLst>
        <pc:spChg chg="add">
          <ac:chgData name="Franz Seo(서현덕)" userId="f36d7627-7fe0-4ab0-9db2-3e860d331009" providerId="ADAL" clId="{79B60AA0-6EC7-42CB-AA73-973D5A38FE61}" dt="2023-06-21T06:49:08.490" v="4" actId="22"/>
          <ac:spMkLst>
            <pc:docMk/>
            <pc:sldMk cId="1838185347" sldId="8447"/>
            <ac:spMk id="10" creationId="{FC39D816-A891-50CE-A742-DFCFDF2994F9}"/>
          </ac:spMkLst>
        </pc:spChg>
        <pc:picChg chg="del">
          <ac:chgData name="Franz Seo(서현덕)" userId="f36d7627-7fe0-4ab0-9db2-3e860d331009" providerId="ADAL" clId="{79B60AA0-6EC7-42CB-AA73-973D5A38FE61}" dt="2023-06-21T06:48:44.558" v="0" actId="478"/>
          <ac:picMkLst>
            <pc:docMk/>
            <pc:sldMk cId="1838185347" sldId="8447"/>
            <ac:picMk id="6" creationId="{44184C50-0B89-A459-F767-853ACF5DBC85}"/>
          </ac:picMkLst>
        </pc:picChg>
        <pc:picChg chg="add mod">
          <ac:chgData name="Franz Seo(서현덕)" userId="f36d7627-7fe0-4ab0-9db2-3e860d331009" providerId="ADAL" clId="{79B60AA0-6EC7-42CB-AA73-973D5A38FE61}" dt="2023-06-21T06:49:23.781" v="23" actId="1036"/>
          <ac:picMkLst>
            <pc:docMk/>
            <pc:sldMk cId="1838185347" sldId="8447"/>
            <ac:picMk id="7" creationId="{739625D3-E09C-674D-CBA5-B4D23F741EBC}"/>
          </ac:picMkLst>
        </pc:picChg>
        <pc:picChg chg="del">
          <ac:chgData name="Franz Seo(서현덕)" userId="f36d7627-7fe0-4ab0-9db2-3e860d331009" providerId="ADAL" clId="{79B60AA0-6EC7-42CB-AA73-973D5A38FE61}" dt="2023-06-21T06:48:47.672" v="2" actId="478"/>
          <ac:picMkLst>
            <pc:docMk/>
            <pc:sldMk cId="1838185347" sldId="8447"/>
            <ac:picMk id="11" creationId="{0958FC22-41F4-90FD-8F25-4B3B1276AD07}"/>
          </ac:picMkLst>
        </pc:picChg>
        <pc:picChg chg="add mod">
          <ac:chgData name="Franz Seo(서현덕)" userId="f36d7627-7fe0-4ab0-9db2-3e860d331009" providerId="ADAL" clId="{79B60AA0-6EC7-42CB-AA73-973D5A38FE61}" dt="2023-06-21T06:49:17.426" v="6" actId="1076"/>
          <ac:picMkLst>
            <pc:docMk/>
            <pc:sldMk cId="1838185347" sldId="8447"/>
            <ac:picMk id="14" creationId="{B3A75C5C-EE0F-B6C4-242B-D6F6BF97C280}"/>
          </ac:picMkLst>
        </pc:picChg>
      </pc:sldChg>
      <pc:sldChg chg="modSp mod">
        <pc:chgData name="Franz Seo(서현덕)" userId="f36d7627-7fe0-4ab0-9db2-3e860d331009" providerId="ADAL" clId="{79B60AA0-6EC7-42CB-AA73-973D5A38FE61}" dt="2023-06-21T08:52:03.231" v="1677" actId="20577"/>
        <pc:sldMkLst>
          <pc:docMk/>
          <pc:sldMk cId="3807822425" sldId="8464"/>
        </pc:sldMkLst>
        <pc:graphicFrameChg chg="mod modGraphic">
          <ac:chgData name="Franz Seo(서현덕)" userId="f36d7627-7fe0-4ab0-9db2-3e860d331009" providerId="ADAL" clId="{79B60AA0-6EC7-42CB-AA73-973D5A38FE61}" dt="2023-06-21T08:52:03.231" v="1677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9DD9FF45-41B0-4346-B2C7-6FCF4544067B}"/>
    <pc:docChg chg="undo custSel addSld delSld modSld">
      <pc:chgData name="Shin, Allie (contracted)" userId="e9e56a77-fd17-4317-8d25-2023c1a1c058" providerId="ADAL" clId="{9DD9FF45-41B0-4346-B2C7-6FCF4544067B}" dt="2023-07-06T09:12:41.050" v="232" actId="47"/>
      <pc:docMkLst>
        <pc:docMk/>
      </pc:docMkLst>
      <pc:sldChg chg="modSp mod">
        <pc:chgData name="Shin, Allie (contracted)" userId="e9e56a77-fd17-4317-8d25-2023c1a1c058" providerId="ADAL" clId="{9DD9FF45-41B0-4346-B2C7-6FCF4544067B}" dt="2023-07-06T05:11:46.572" v="134" actId="2057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9DD9FF45-41B0-4346-B2C7-6FCF4544067B}" dt="2023-07-06T05:11:46.572" v="134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9DD9FF45-41B0-4346-B2C7-6FCF4544067B}" dt="2023-07-06T04:44:38.454" v="130" actId="2057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9DD9FF45-41B0-4346-B2C7-6FCF4544067B}" dt="2023-07-06T04:44:38.454" v="130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new del mod">
        <pc:chgData name="Shin, Allie (contracted)" userId="e9e56a77-fd17-4317-8d25-2023c1a1c058" providerId="ADAL" clId="{9DD9FF45-41B0-4346-B2C7-6FCF4544067B}" dt="2023-07-06T09:12:41.050" v="232" actId="47"/>
        <pc:sldMkLst>
          <pc:docMk/>
          <pc:sldMk cId="3853221345" sldId="8467"/>
        </pc:sldMkLst>
        <pc:spChg chg="add del">
          <ac:chgData name="Shin, Allie (contracted)" userId="e9e56a77-fd17-4317-8d25-2023c1a1c058" providerId="ADAL" clId="{9DD9FF45-41B0-4346-B2C7-6FCF4544067B}" dt="2023-07-06T08:59:07.068" v="140" actId="11529"/>
          <ac:spMkLst>
            <pc:docMk/>
            <pc:sldMk cId="3853221345" sldId="8467"/>
            <ac:spMk id="4" creationId="{C2D613CC-9ED2-0DD6-8541-F5D1420C0BC7}"/>
          </ac:spMkLst>
        </pc:spChg>
        <pc:spChg chg="add mod">
          <ac:chgData name="Shin, Allie (contracted)" userId="e9e56a77-fd17-4317-8d25-2023c1a1c058" providerId="ADAL" clId="{9DD9FF45-41B0-4346-B2C7-6FCF4544067B}" dt="2023-07-06T08:59:31.663" v="147" actId="14100"/>
          <ac:spMkLst>
            <pc:docMk/>
            <pc:sldMk cId="3853221345" sldId="8467"/>
            <ac:spMk id="5" creationId="{E1E988C5-BCC5-27F2-D277-489F513ABDA8}"/>
          </ac:spMkLst>
        </pc:spChg>
        <pc:spChg chg="add mod">
          <ac:chgData name="Shin, Allie (contracted)" userId="e9e56a77-fd17-4317-8d25-2023c1a1c058" providerId="ADAL" clId="{9DD9FF45-41B0-4346-B2C7-6FCF4544067B}" dt="2023-07-06T08:59:45.157" v="150" actId="208"/>
          <ac:spMkLst>
            <pc:docMk/>
            <pc:sldMk cId="3853221345" sldId="8467"/>
            <ac:spMk id="6" creationId="{E92C24BF-EAF0-4122-016C-490BB463AA80}"/>
          </ac:spMkLst>
        </pc:spChg>
        <pc:spChg chg="add mod">
          <ac:chgData name="Shin, Allie (contracted)" userId="e9e56a77-fd17-4317-8d25-2023c1a1c058" providerId="ADAL" clId="{9DD9FF45-41B0-4346-B2C7-6FCF4544067B}" dt="2023-07-06T09:02:28.317" v="231" actId="20577"/>
          <ac:spMkLst>
            <pc:docMk/>
            <pc:sldMk cId="3853221345" sldId="8467"/>
            <ac:spMk id="10" creationId="{DBA3AB66-9D51-7F58-5FE1-E52B05504640}"/>
          </ac:spMkLst>
        </pc:spChg>
        <pc:picChg chg="add mod">
          <ac:chgData name="Shin, Allie (contracted)" userId="e9e56a77-fd17-4317-8d25-2023c1a1c058" providerId="ADAL" clId="{9DD9FF45-41B0-4346-B2C7-6FCF4544067B}" dt="2023-07-06T08:58:59.233" v="138" actId="1076"/>
          <ac:picMkLst>
            <pc:docMk/>
            <pc:sldMk cId="3853221345" sldId="8467"/>
            <ac:picMk id="3" creationId="{2538522C-C168-5341-BCC0-AF594C39E6A1}"/>
          </ac:picMkLst>
        </pc:picChg>
        <pc:cxnChg chg="add mod">
          <ac:chgData name="Shin, Allie (contracted)" userId="e9e56a77-fd17-4317-8d25-2023c1a1c058" providerId="ADAL" clId="{9DD9FF45-41B0-4346-B2C7-6FCF4544067B}" dt="2023-07-06T08:59:59.473" v="153" actId="1582"/>
          <ac:cxnSpMkLst>
            <pc:docMk/>
            <pc:sldMk cId="3853221345" sldId="8467"/>
            <ac:cxnSpMk id="8" creationId="{62BCBB68-089A-8AA3-99B2-5454EBB5E9FC}"/>
          </ac:cxnSpMkLst>
        </pc:cxnChg>
        <pc:cxnChg chg="add mod">
          <ac:chgData name="Shin, Allie (contracted)" userId="e9e56a77-fd17-4317-8d25-2023c1a1c058" providerId="ADAL" clId="{9DD9FF45-41B0-4346-B2C7-6FCF4544067B}" dt="2023-07-06T09:00:37.217" v="155" actId="208"/>
          <ac:cxnSpMkLst>
            <pc:docMk/>
            <pc:sldMk cId="3853221345" sldId="8467"/>
            <ac:cxnSpMk id="9" creationId="{8C8F9D41-4EDF-CDC3-68F8-4B9A63B5AD60}"/>
          </ac:cxnSpMkLst>
        </pc:cxnChg>
      </pc:sldChg>
    </pc:docChg>
  </pc:docChgLst>
  <pc:docChgLst>
    <pc:chgData name="Jake Jeong(정진우)" userId="86e269b7-118f-4a51-b333-70b5d956506a" providerId="ADAL" clId="{9E72B01B-0D5A-4123-874B-33B345595549}"/>
    <pc:docChg chg="modSld">
      <pc:chgData name="Jake Jeong(정진우)" userId="86e269b7-118f-4a51-b333-70b5d956506a" providerId="ADAL" clId="{9E72B01B-0D5A-4123-874B-33B345595549}" dt="2023-06-15T01:01:40.615" v="0"/>
      <pc:docMkLst>
        <pc:docMk/>
      </pc:docMkLst>
      <pc:sldChg chg="modSp">
        <pc:chgData name="Jake Jeong(정진우)" userId="86e269b7-118f-4a51-b333-70b5d956506a" providerId="ADAL" clId="{9E72B01B-0D5A-4123-874B-33B345595549}" dt="2023-06-15T01:01:40.615" v="0"/>
        <pc:sldMkLst>
          <pc:docMk/>
          <pc:sldMk cId="2040059541" sldId="8439"/>
        </pc:sldMkLst>
        <pc:graphicFrameChg chg="mod">
          <ac:chgData name="Jake Jeong(정진우)" userId="86e269b7-118f-4a51-b333-70b5d956506a" providerId="ADAL" clId="{9E72B01B-0D5A-4123-874B-33B345595549}" dt="2023-06-15T01:01:40.615" v="0"/>
          <ac:graphicFrameMkLst>
            <pc:docMk/>
            <pc:sldMk cId="2040059541" sldId="8439"/>
            <ac:graphicFrameMk id="13" creationId="{3D18FB09-628C-1710-269A-A2EA70FFDF73}"/>
          </ac:graphicFrameMkLst>
        </pc:graphicFrameChg>
      </pc:sldChg>
    </pc:docChg>
  </pc:docChgLst>
  <pc:docChgLst>
    <pc:chgData name="Shin, Allie (contracted)" userId="e9e56a77-fd17-4317-8d25-2023c1a1c058" providerId="ADAL" clId="{87AE9BA9-C470-421A-BE9A-F250B35B6FDE}"/>
    <pc:docChg chg="custSel delSld modSld">
      <pc:chgData name="Shin, Allie (contracted)" userId="e9e56a77-fd17-4317-8d25-2023c1a1c058" providerId="ADAL" clId="{87AE9BA9-C470-421A-BE9A-F250B35B6FDE}" dt="2023-07-05T06:09:17.901" v="387" actId="14100"/>
      <pc:docMkLst>
        <pc:docMk/>
      </pc:docMkLst>
      <pc:sldChg chg="modSp mod">
        <pc:chgData name="Shin, Allie (contracted)" userId="e9e56a77-fd17-4317-8d25-2023c1a1c058" providerId="ADAL" clId="{87AE9BA9-C470-421A-BE9A-F250B35B6FDE}" dt="2023-07-05T05:32:03.739" v="350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87AE9BA9-C470-421A-BE9A-F250B35B6FDE}" dt="2023-07-05T05:32:03.739" v="350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87AE9BA9-C470-421A-BE9A-F250B35B6FDE}" dt="2023-07-05T05:31:55.620" v="344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87AE9BA9-C470-421A-BE9A-F250B35B6FDE}" dt="2023-07-05T05:31:37.773" v="338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87AE9BA9-C470-421A-BE9A-F250B35B6FDE}" dt="2023-07-05T05:31:55.620" v="344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del">
        <pc:chgData name="Shin, Allie (contracted)" userId="e9e56a77-fd17-4317-8d25-2023c1a1c058" providerId="ADAL" clId="{87AE9BA9-C470-421A-BE9A-F250B35B6FDE}" dt="2023-07-05T05:31:04.019" v="330" actId="2696"/>
        <pc:sldMkLst>
          <pc:docMk/>
          <pc:sldMk cId="2040059541" sldId="8439"/>
        </pc:sldMkLst>
      </pc:sldChg>
      <pc:sldChg chg="modSp mod">
        <pc:chgData name="Shin, Allie (contracted)" userId="e9e56a77-fd17-4317-8d25-2023c1a1c058" providerId="ADAL" clId="{87AE9BA9-C470-421A-BE9A-F250B35B6FDE}" dt="2023-07-05T05:24:29.857" v="329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87AE9BA9-C470-421A-BE9A-F250B35B6FDE}" dt="2023-07-05T05:24:29.857" v="329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87AE9BA9-C470-421A-BE9A-F250B35B6FDE}" dt="2023-07-05T06:09:17.901" v="387" actId="14100"/>
        <pc:sldMkLst>
          <pc:docMk/>
          <pc:sldMk cId="3716187078" sldId="8466"/>
        </pc:sldMkLst>
        <pc:spChg chg="mod ord">
          <ac:chgData name="Shin, Allie (contracted)" userId="e9e56a77-fd17-4317-8d25-2023c1a1c058" providerId="ADAL" clId="{87AE9BA9-C470-421A-BE9A-F250B35B6FDE}" dt="2023-07-05T06:09:01.878" v="380" actId="14100"/>
          <ac:spMkLst>
            <pc:docMk/>
            <pc:sldMk cId="3716187078" sldId="8466"/>
            <ac:spMk id="6" creationId="{2632D2FB-CF7D-1157-58C1-BFCAD301027B}"/>
          </ac:spMkLst>
        </pc:spChg>
        <pc:spChg chg="add mod">
          <ac:chgData name="Shin, Allie (contracted)" userId="e9e56a77-fd17-4317-8d25-2023c1a1c058" providerId="ADAL" clId="{87AE9BA9-C470-421A-BE9A-F250B35B6FDE}" dt="2023-07-05T06:09:09.440" v="385" actId="14100"/>
          <ac:spMkLst>
            <pc:docMk/>
            <pc:sldMk cId="3716187078" sldId="8466"/>
            <ac:spMk id="8" creationId="{DB3E1162-532D-741B-0119-3EBE86C2401A}"/>
          </ac:spMkLst>
        </pc:spChg>
        <pc:spChg chg="del">
          <ac:chgData name="Shin, Allie (contracted)" userId="e9e56a77-fd17-4317-8d25-2023c1a1c058" providerId="ADAL" clId="{87AE9BA9-C470-421A-BE9A-F250B35B6FDE}" dt="2023-07-05T05:31:47.145" v="340" actId="478"/>
          <ac:spMkLst>
            <pc:docMk/>
            <pc:sldMk cId="3716187078" sldId="8466"/>
            <ac:spMk id="9" creationId="{E5DA3F68-4758-6404-15A2-908BE109B152}"/>
          </ac:spMkLst>
        </pc:spChg>
        <pc:spChg chg="add mod">
          <ac:chgData name="Shin, Allie (contracted)" userId="e9e56a77-fd17-4317-8d25-2023c1a1c058" providerId="ADAL" clId="{87AE9BA9-C470-421A-BE9A-F250B35B6FDE}" dt="2023-07-05T06:09:17.901" v="387" actId="14100"/>
          <ac:spMkLst>
            <pc:docMk/>
            <pc:sldMk cId="3716187078" sldId="8466"/>
            <ac:spMk id="11" creationId="{01E5B8FD-4122-5AAF-8D27-D8F5E8C55560}"/>
          </ac:spMkLst>
        </pc:spChg>
        <pc:picChg chg="add mod ord">
          <ac:chgData name="Shin, Allie (contracted)" userId="e9e56a77-fd17-4317-8d25-2023c1a1c058" providerId="ADAL" clId="{87AE9BA9-C470-421A-BE9A-F250B35B6FDE}" dt="2023-07-05T06:08:57.985" v="379" actId="1037"/>
          <ac:picMkLst>
            <pc:docMk/>
            <pc:sldMk cId="3716187078" sldId="8466"/>
            <ac:picMk id="4" creationId="{B3C3C3D6-B1E4-7739-4852-A10D31736888}"/>
          </ac:picMkLst>
        </pc:picChg>
        <pc:picChg chg="del">
          <ac:chgData name="Shin, Allie (contracted)" userId="e9e56a77-fd17-4317-8d25-2023c1a1c058" providerId="ADAL" clId="{87AE9BA9-C470-421A-BE9A-F250B35B6FDE}" dt="2023-07-05T05:31:46.123" v="339" actId="478"/>
          <ac:picMkLst>
            <pc:docMk/>
            <pc:sldMk cId="3716187078" sldId="8466"/>
            <ac:picMk id="4" creationId="{E8B292CF-82E6-C616-9156-7A364341E99C}"/>
          </ac:picMkLst>
        </pc:picChg>
        <pc:picChg chg="add del mod">
          <ac:chgData name="Shin, Allie (contracted)" userId="e9e56a77-fd17-4317-8d25-2023c1a1c058" providerId="ADAL" clId="{87AE9BA9-C470-421A-BE9A-F250B35B6FDE}" dt="2023-07-05T06:08:23.239" v="368" actId="478"/>
          <ac:picMkLst>
            <pc:docMk/>
            <pc:sldMk cId="3716187078" sldId="8466"/>
            <ac:picMk id="7" creationId="{C393ECD5-60B9-4392-32D3-79CE4DB9099E}"/>
          </ac:picMkLst>
        </pc:picChg>
      </pc:sldChg>
    </pc:docChg>
  </pc:docChgLst>
  <pc:docChgLst>
    <pc:chgData name="Shin, Allie (contracted)" userId="e9e56a77-fd17-4317-8d25-2023c1a1c058" providerId="ADAL" clId="{8696877B-A506-46DC-A144-F32C8CEAAC75}"/>
    <pc:docChg chg="undo custSel modSld">
      <pc:chgData name="Shin, Allie (contracted)" userId="e9e56a77-fd17-4317-8d25-2023c1a1c058" providerId="ADAL" clId="{8696877B-A506-46DC-A144-F32C8CEAAC75}" dt="2023-07-28T00:40:42.337" v="4198"/>
      <pc:docMkLst>
        <pc:docMk/>
      </pc:docMkLst>
      <pc:sldChg chg="modSp mod">
        <pc:chgData name="Shin, Allie (contracted)" userId="e9e56a77-fd17-4317-8d25-2023c1a1c058" providerId="ADAL" clId="{8696877B-A506-46DC-A144-F32C8CEAAC75}" dt="2023-07-28T00:24:57.814" v="3751"/>
        <pc:sldMkLst>
          <pc:docMk/>
          <pc:sldMk cId="519715076" sldId="8316"/>
        </pc:sldMkLst>
        <pc:spChg chg="mod">
          <ac:chgData name="Shin, Allie (contracted)" userId="e9e56a77-fd17-4317-8d25-2023c1a1c058" providerId="ADAL" clId="{8696877B-A506-46DC-A144-F32C8CEAAC75}" dt="2023-07-26T10:20:35.472" v="1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8696877B-A506-46DC-A144-F32C8CEAAC75}" dt="2023-07-28T00:24:57.814" v="3751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8696877B-A506-46DC-A144-F32C8CEAAC75}" dt="2023-07-28T00:25:04" v="3760" actId="20577"/>
        <pc:sldMkLst>
          <pc:docMk/>
          <pc:sldMk cId="2248724600" sldId="8436"/>
        </pc:sldMkLst>
        <pc:graphicFrameChg chg="mod modGraphic">
          <ac:chgData name="Shin, Allie (contracted)" userId="e9e56a77-fd17-4317-8d25-2023c1a1c058" providerId="ADAL" clId="{8696877B-A506-46DC-A144-F32C8CEAAC75}" dt="2023-07-28T00:25:04" v="3760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Graphic">
          <ac:chgData name="Shin, Allie (contracted)" userId="e9e56a77-fd17-4317-8d25-2023c1a1c058" providerId="ADAL" clId="{8696877B-A506-46DC-A144-F32C8CEAAC75}" dt="2023-07-26T10:20:46.620" v="7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modSp mod">
        <pc:chgData name="Shin, Allie (contracted)" userId="e9e56a77-fd17-4317-8d25-2023c1a1c058" providerId="ADAL" clId="{8696877B-A506-46DC-A144-F32C8CEAAC75}" dt="2023-07-26T10:37:44.313" v="974" actId="20577"/>
        <pc:sldMkLst>
          <pc:docMk/>
          <pc:sldMk cId="1838185347" sldId="8447"/>
        </pc:sldMkLst>
        <pc:graphicFrameChg chg="mod modGraphic">
          <ac:chgData name="Shin, Allie (contracted)" userId="e9e56a77-fd17-4317-8d25-2023c1a1c058" providerId="ADAL" clId="{8696877B-A506-46DC-A144-F32C8CEAAC75}" dt="2023-07-26T10:37:44.313" v="974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addSp delSp modSp mod">
        <pc:chgData name="Shin, Allie (contracted)" userId="e9e56a77-fd17-4317-8d25-2023c1a1c058" providerId="ADAL" clId="{8696877B-A506-46DC-A144-F32C8CEAAC75}" dt="2023-07-28T00:40:42.337" v="4198"/>
        <pc:sldMkLst>
          <pc:docMk/>
          <pc:sldMk cId="3807822425" sldId="8464"/>
        </pc:sldMkLst>
        <pc:spChg chg="add del mod">
          <ac:chgData name="Shin, Allie (contracted)" userId="e9e56a77-fd17-4317-8d25-2023c1a1c058" providerId="ADAL" clId="{8696877B-A506-46DC-A144-F32C8CEAAC75}" dt="2023-07-26T11:05:41.686" v="2075" actId="478"/>
          <ac:spMkLst>
            <pc:docMk/>
            <pc:sldMk cId="3807822425" sldId="8464"/>
            <ac:spMk id="6" creationId="{AD75E2B7-4F48-0883-4D29-31E62055FF0F}"/>
          </ac:spMkLst>
        </pc:spChg>
        <pc:graphicFrameChg chg="add del mod">
          <ac:chgData name="Shin, Allie (contracted)" userId="e9e56a77-fd17-4317-8d25-2023c1a1c058" providerId="ADAL" clId="{8696877B-A506-46DC-A144-F32C8CEAAC75}" dt="2023-07-26T11:07:27.345" v="2265" actId="478"/>
          <ac:graphicFrameMkLst>
            <pc:docMk/>
            <pc:sldMk cId="3807822425" sldId="8464"/>
            <ac:graphicFrameMk id="2" creationId="{BD5D7BD0-FBC3-8F83-55FC-C49CF5CD17E9}"/>
          </ac:graphicFrameMkLst>
        </pc:graphicFrameChg>
        <pc:graphicFrameChg chg="mod modGraphic">
          <ac:chgData name="Shin, Allie (contracted)" userId="e9e56a77-fd17-4317-8d25-2023c1a1c058" providerId="ADAL" clId="{8696877B-A506-46DC-A144-F32C8CEAAC75}" dt="2023-07-28T00:40:42.337" v="4198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8696877B-A506-46DC-A144-F32C8CEAAC75}" dt="2023-07-26T10:32:02.148" v="38" actId="1076"/>
        <pc:sldMkLst>
          <pc:docMk/>
          <pc:sldMk cId="3716187078" sldId="8466"/>
        </pc:sldMkLst>
        <pc:graphicFrameChg chg="del">
          <ac:chgData name="Shin, Allie (contracted)" userId="e9e56a77-fd17-4317-8d25-2023c1a1c058" providerId="ADAL" clId="{8696877B-A506-46DC-A144-F32C8CEAAC75}" dt="2023-07-26T10:20:56.580" v="10" actId="478"/>
          <ac:graphicFrameMkLst>
            <pc:docMk/>
            <pc:sldMk cId="3716187078" sldId="8466"/>
            <ac:graphicFrameMk id="12" creationId="{8C1393D1-5D2F-30CB-75E7-93428B869614}"/>
          </ac:graphicFrameMkLst>
        </pc:graphicFrameChg>
        <pc:graphicFrameChg chg="add mod">
          <ac:chgData name="Shin, Allie (contracted)" userId="e9e56a77-fd17-4317-8d25-2023c1a1c058" providerId="ADAL" clId="{8696877B-A506-46DC-A144-F32C8CEAAC75}" dt="2023-07-26T10:32:02.148" v="38" actId="1076"/>
          <ac:graphicFrameMkLst>
            <pc:docMk/>
            <pc:sldMk cId="3716187078" sldId="8466"/>
            <ac:graphicFrameMk id="15" creationId="{21112637-CCF7-7456-941A-D1B7E14CEFDF}"/>
          </ac:graphicFrameMkLst>
        </pc:graphicFrameChg>
        <pc:picChg chg="add mod">
          <ac:chgData name="Shin, Allie (contracted)" userId="e9e56a77-fd17-4317-8d25-2023c1a1c058" providerId="ADAL" clId="{8696877B-A506-46DC-A144-F32C8CEAAC75}" dt="2023-07-26T10:28:42.765" v="36" actId="1076"/>
          <ac:picMkLst>
            <pc:docMk/>
            <pc:sldMk cId="3716187078" sldId="8466"/>
            <ac:picMk id="4" creationId="{73F130A4-14B6-A4A8-FBDB-51948195B4C0}"/>
          </ac:picMkLst>
        </pc:picChg>
        <pc:picChg chg="del">
          <ac:chgData name="Shin, Allie (contracted)" userId="e9e56a77-fd17-4317-8d25-2023c1a1c058" providerId="ADAL" clId="{8696877B-A506-46DC-A144-F32C8CEAAC75}" dt="2023-07-26T10:25:46.060" v="11" actId="478"/>
          <ac:picMkLst>
            <pc:docMk/>
            <pc:sldMk cId="3716187078" sldId="8466"/>
            <ac:picMk id="7" creationId="{3EE00C5A-80D8-CE92-D0A0-010028253136}"/>
          </ac:picMkLst>
        </pc:picChg>
        <pc:picChg chg="add mod">
          <ac:chgData name="Shin, Allie (contracted)" userId="e9e56a77-fd17-4317-8d25-2023c1a1c058" providerId="ADAL" clId="{8696877B-A506-46DC-A144-F32C8CEAAC75}" dt="2023-07-26T10:28:42.765" v="36" actId="1076"/>
          <ac:picMkLst>
            <pc:docMk/>
            <pc:sldMk cId="3716187078" sldId="8466"/>
            <ac:picMk id="8" creationId="{6590070C-570C-D4A8-F141-E168DE86CCF0}"/>
          </ac:picMkLst>
        </pc:picChg>
        <pc:picChg chg="add mod modCrop">
          <ac:chgData name="Shin, Allie (contracted)" userId="e9e56a77-fd17-4317-8d25-2023c1a1c058" providerId="ADAL" clId="{8696877B-A506-46DC-A144-F32C8CEAAC75}" dt="2023-07-26T10:28:42.765" v="36" actId="1076"/>
          <ac:picMkLst>
            <pc:docMk/>
            <pc:sldMk cId="3716187078" sldId="8466"/>
            <ac:picMk id="11" creationId="{6314D545-8741-4256-5144-F04654ADB478}"/>
          </ac:picMkLst>
        </pc:picChg>
        <pc:picChg chg="del">
          <ac:chgData name="Shin, Allie (contracted)" userId="e9e56a77-fd17-4317-8d25-2023c1a1c058" providerId="ADAL" clId="{8696877B-A506-46DC-A144-F32C8CEAAC75}" dt="2023-07-26T10:25:46.060" v="11" actId="478"/>
          <ac:picMkLst>
            <pc:docMk/>
            <pc:sldMk cId="3716187078" sldId="8466"/>
            <ac:picMk id="13" creationId="{10FE566E-1371-4353-4BCB-C212CEB90B0C}"/>
          </ac:picMkLst>
        </pc:picChg>
        <pc:picChg chg="del">
          <ac:chgData name="Shin, Allie (contracted)" userId="e9e56a77-fd17-4317-8d25-2023c1a1c058" providerId="ADAL" clId="{8696877B-A506-46DC-A144-F32C8CEAAC75}" dt="2023-07-26T10:26:58.634" v="15" actId="478"/>
          <ac:picMkLst>
            <pc:docMk/>
            <pc:sldMk cId="3716187078" sldId="8466"/>
            <ac:picMk id="17" creationId="{D596C1D5-27AD-0491-4D4F-CCE1FFF15F97}"/>
          </ac:picMkLst>
        </pc:picChg>
        <pc:picChg chg="del">
          <ac:chgData name="Shin, Allie (contracted)" userId="e9e56a77-fd17-4317-8d25-2023c1a1c058" providerId="ADAL" clId="{8696877B-A506-46DC-A144-F32C8CEAAC75}" dt="2023-07-26T10:26:58.634" v="15" actId="478"/>
          <ac:picMkLst>
            <pc:docMk/>
            <pc:sldMk cId="3716187078" sldId="8466"/>
            <ac:picMk id="19" creationId="{EDED156C-6B72-798F-FE10-AE71E0A19296}"/>
          </ac:picMkLst>
        </pc:picChg>
      </pc:sldChg>
      <pc:sldChg chg="modSp mod">
        <pc:chgData name="Shin, Allie (contracted)" userId="e9e56a77-fd17-4317-8d25-2023c1a1c058" providerId="ADAL" clId="{8696877B-A506-46DC-A144-F32C8CEAAC75}" dt="2023-07-26T12:05:42.414" v="3742" actId="6549"/>
        <pc:sldMkLst>
          <pc:docMk/>
          <pc:sldMk cId="3854390132" sldId="8467"/>
        </pc:sldMkLst>
        <pc:graphicFrameChg chg="modGraphic">
          <ac:chgData name="Shin, Allie (contracted)" userId="e9e56a77-fd17-4317-8d25-2023c1a1c058" providerId="ADAL" clId="{8696877B-A506-46DC-A144-F32C8CEAAC75}" dt="2023-07-26T12:05:42.414" v="3742" actId="6549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8696877B-A506-46DC-A144-F32C8CEAAC75}" dt="2023-07-28T00:39:09.122" v="4129" actId="20577"/>
        <pc:sldMkLst>
          <pc:docMk/>
          <pc:sldMk cId="2266371902" sldId="8468"/>
        </pc:sldMkLst>
        <pc:graphicFrameChg chg="mod modGraphic">
          <ac:chgData name="Shin, Allie (contracted)" userId="e9e56a77-fd17-4317-8d25-2023c1a1c058" providerId="ADAL" clId="{8696877B-A506-46DC-A144-F32C8CEAAC75}" dt="2023-07-28T00:39:09.122" v="4129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Lily So(소채린)" userId="e1efa895-c0e1-412f-84f1-f7c825b3b7b2" providerId="ADAL" clId="{FB0069D3-9CD1-4054-A82B-A6276F0D86E8}"/>
    <pc:docChg chg="undo custSel modSld">
      <pc:chgData name="Lily So(소채린)" userId="e1efa895-c0e1-412f-84f1-f7c825b3b7b2" providerId="ADAL" clId="{FB0069D3-9CD1-4054-A82B-A6276F0D86E8}" dt="2023-06-15T07:05:59.855" v="97"/>
      <pc:docMkLst>
        <pc:docMk/>
      </pc:docMkLst>
      <pc:sldChg chg="addSp delSp modSp mod">
        <pc:chgData name="Lily So(소채린)" userId="e1efa895-c0e1-412f-84f1-f7c825b3b7b2" providerId="ADAL" clId="{FB0069D3-9CD1-4054-A82B-A6276F0D86E8}" dt="2023-06-15T07:04:56.463" v="70" actId="1076"/>
        <pc:sldMkLst>
          <pc:docMk/>
          <pc:sldMk cId="519715076" sldId="8316"/>
        </pc:sldMkLst>
        <pc:picChg chg="add mod">
          <ac:chgData name="Lily So(소채린)" userId="e1efa895-c0e1-412f-84f1-f7c825b3b7b2" providerId="ADAL" clId="{FB0069D3-9CD1-4054-A82B-A6276F0D86E8}" dt="2023-06-15T07:04:56.463" v="70" actId="1076"/>
          <ac:picMkLst>
            <pc:docMk/>
            <pc:sldMk cId="519715076" sldId="8316"/>
            <ac:picMk id="5" creationId="{D648B684-33BD-749E-EC2C-D9439371232A}"/>
          </ac:picMkLst>
        </pc:picChg>
        <pc:picChg chg="del">
          <ac:chgData name="Lily So(소채린)" userId="e1efa895-c0e1-412f-84f1-f7c825b3b7b2" providerId="ADAL" clId="{FB0069D3-9CD1-4054-A82B-A6276F0D86E8}" dt="2023-06-15T07:04:30.539" v="62" actId="478"/>
          <ac:picMkLst>
            <pc:docMk/>
            <pc:sldMk cId="519715076" sldId="8316"/>
            <ac:picMk id="9" creationId="{36ABE353-0523-9DC8-EA6C-B6F27D87BA1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59.855" v="97"/>
        <pc:sldMkLst>
          <pc:docMk/>
          <pc:sldMk cId="2299457944" sldId="8397"/>
        </pc:sldMkLst>
        <pc:picChg chg="add del mod">
          <ac:chgData name="Lily So(소채린)" userId="e1efa895-c0e1-412f-84f1-f7c825b3b7b2" providerId="ADAL" clId="{FB0069D3-9CD1-4054-A82B-A6276F0D86E8}" dt="2023-06-15T07:05:59.666" v="96" actId="478"/>
          <ac:picMkLst>
            <pc:docMk/>
            <pc:sldMk cId="2299457944" sldId="8397"/>
            <ac:picMk id="2" creationId="{BC24D7C6-13AC-BBD8-F328-D8F881757C83}"/>
          </ac:picMkLst>
        </pc:picChg>
        <pc:picChg chg="add mod">
          <ac:chgData name="Lily So(소채린)" userId="e1efa895-c0e1-412f-84f1-f7c825b3b7b2" providerId="ADAL" clId="{FB0069D3-9CD1-4054-A82B-A6276F0D86E8}" dt="2023-06-15T07:05:59.855" v="97"/>
          <ac:picMkLst>
            <pc:docMk/>
            <pc:sldMk cId="2299457944" sldId="8397"/>
            <ac:picMk id="4" creationId="{D5EBDDAC-E14C-BDD7-C9A6-46A913C1C520}"/>
          </ac:picMkLst>
        </pc:picChg>
        <pc:picChg chg="del">
          <ac:chgData name="Lily So(소채린)" userId="e1efa895-c0e1-412f-84f1-f7c825b3b7b2" providerId="ADAL" clId="{FB0069D3-9CD1-4054-A82B-A6276F0D86E8}" dt="2023-06-15T07:05:48.304" v="93" actId="478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9.613" v="75" actId="1076"/>
        <pc:sldMkLst>
          <pc:docMk/>
          <pc:sldMk cId="2248724600" sldId="8436"/>
        </pc:sldMkLst>
        <pc:picChg chg="add mod">
          <ac:chgData name="Lily So(소채린)" userId="e1efa895-c0e1-412f-84f1-f7c825b3b7b2" providerId="ADAL" clId="{FB0069D3-9CD1-4054-A82B-A6276F0D86E8}" dt="2023-06-15T07:05:09.613" v="75" actId="1076"/>
          <ac:picMkLst>
            <pc:docMk/>
            <pc:sldMk cId="2248724600" sldId="8436"/>
            <ac:picMk id="2" creationId="{8FD60A0D-2710-4C51-4574-F46B4B799DBD}"/>
          </ac:picMkLst>
        </pc:picChg>
        <pc:picChg chg="del">
          <ac:chgData name="Lily So(소채린)" userId="e1efa895-c0e1-412f-84f1-f7c825b3b7b2" providerId="ADAL" clId="{FB0069D3-9CD1-4054-A82B-A6276F0D86E8}" dt="2023-06-15T07:05:05.960" v="73" actId="478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4:47.833" v="68" actId="1076"/>
        <pc:sldMkLst>
          <pc:docMk/>
          <pc:sldMk cId="1274735852" sldId="8438"/>
        </pc:sldMkLst>
        <pc:picChg chg="add mod">
          <ac:chgData name="Lily So(소채린)" userId="e1efa895-c0e1-412f-84f1-f7c825b3b7b2" providerId="ADAL" clId="{FB0069D3-9CD1-4054-A82B-A6276F0D86E8}" dt="2023-06-15T07:04:47.833" v="68" actId="1076"/>
          <ac:picMkLst>
            <pc:docMk/>
            <pc:sldMk cId="1274735852" sldId="8438"/>
            <ac:picMk id="9" creationId="{56A1CF7C-602B-53A4-C495-625DBD094CF7}"/>
          </ac:picMkLst>
        </pc:picChg>
        <pc:picChg chg="del">
          <ac:chgData name="Lily So(소채린)" userId="e1efa895-c0e1-412f-84f1-f7c825b3b7b2" providerId="ADAL" clId="{FB0069D3-9CD1-4054-A82B-A6276F0D86E8}" dt="2023-06-15T07:04:40.407" v="64" actId="478"/>
          <ac:picMkLst>
            <pc:docMk/>
            <pc:sldMk cId="1274735852" sldId="8438"/>
            <ac:picMk id="13" creationId="{C10CEC3F-631B-C714-6B1D-387315145732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9.255" v="80" actId="1076"/>
        <pc:sldMkLst>
          <pc:docMk/>
          <pc:sldMk cId="2040059541" sldId="8439"/>
        </pc:sldMkLst>
        <pc:spChg chg="del">
          <ac:chgData name="Lily So(소채린)" userId="e1efa895-c0e1-412f-84f1-f7c825b3b7b2" providerId="ADAL" clId="{FB0069D3-9CD1-4054-A82B-A6276F0D86E8}" dt="2023-06-14T09:12:18.464" v="42" actId="478"/>
          <ac:spMkLst>
            <pc:docMk/>
            <pc:sldMk cId="2040059541" sldId="8439"/>
            <ac:spMk id="2" creationId="{D581FAEE-1A7F-5422-C404-06B7B0461728}"/>
          </ac:spMkLst>
        </pc:spChg>
        <pc:picChg chg="add mod">
          <ac:chgData name="Lily So(소채린)" userId="e1efa895-c0e1-412f-84f1-f7c825b3b7b2" providerId="ADAL" clId="{FB0069D3-9CD1-4054-A82B-A6276F0D86E8}" dt="2023-06-15T07:05:19.255" v="80" actId="1076"/>
          <ac:picMkLst>
            <pc:docMk/>
            <pc:sldMk cId="2040059541" sldId="8439"/>
            <ac:picMk id="2" creationId="{5C6A3DDB-BD27-5D19-62A4-37C1C2DC54D2}"/>
          </ac:picMkLst>
        </pc:picChg>
        <pc:picChg chg="add mod ord">
          <ac:chgData name="Lily So(소채린)" userId="e1efa895-c0e1-412f-84f1-f7c825b3b7b2" providerId="ADAL" clId="{FB0069D3-9CD1-4054-A82B-A6276F0D86E8}" dt="2023-06-14T09:12:16.490" v="41" actId="1076"/>
          <ac:picMkLst>
            <pc:docMk/>
            <pc:sldMk cId="2040059541" sldId="8439"/>
            <ac:picMk id="4" creationId="{CD4CCCEF-4E93-7F3C-265B-F83E354E3A39}"/>
          </ac:picMkLst>
        </pc:picChg>
        <pc:picChg chg="del">
          <ac:chgData name="Lily So(소채린)" userId="e1efa895-c0e1-412f-84f1-f7c825b3b7b2" providerId="ADAL" clId="{FB0069D3-9CD1-4054-A82B-A6276F0D86E8}" dt="2023-06-15T07:05:16.102" v="78" actId="478"/>
          <ac:picMkLst>
            <pc:docMk/>
            <pc:sldMk cId="2040059541" sldId="8439"/>
            <ac:picMk id="11" creationId="{BE22CA6E-CD8D-120D-A109-22A8DCDC6E86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2.185" v="90" actId="1076"/>
        <pc:sldMkLst>
          <pc:docMk/>
          <pc:sldMk cId="1838185347" sldId="8447"/>
        </pc:sldMkLst>
        <pc:spChg chg="del">
          <ac:chgData name="Lily So(소채린)" userId="e1efa895-c0e1-412f-84f1-f7c825b3b7b2" providerId="ADAL" clId="{FB0069D3-9CD1-4054-A82B-A6276F0D86E8}" dt="2023-06-14T08:37:54.219" v="0" actId="478"/>
          <ac:spMkLst>
            <pc:docMk/>
            <pc:sldMk cId="1838185347" sldId="8447"/>
            <ac:spMk id="5" creationId="{E85C4A62-B877-FACD-E615-FB8913FBF9D4}"/>
          </ac:spMkLst>
        </pc:spChg>
        <pc:graphicFrameChg chg="del">
          <ac:chgData name="Lily So(소채린)" userId="e1efa895-c0e1-412f-84f1-f7c825b3b7b2" providerId="ADAL" clId="{FB0069D3-9CD1-4054-A82B-A6276F0D86E8}" dt="2023-06-14T09:16:30.960" v="45" actId="478"/>
          <ac:graphicFrameMkLst>
            <pc:docMk/>
            <pc:sldMk cId="1838185347" sldId="8447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42.185" v="90" actId="1076"/>
          <ac:picMkLst>
            <pc:docMk/>
            <pc:sldMk cId="1838185347" sldId="8447"/>
            <ac:picMk id="2" creationId="{50172DF2-0D2E-661E-AFC6-ACAE183FF007}"/>
          </ac:picMkLst>
        </pc:picChg>
        <pc:picChg chg="add mod">
          <ac:chgData name="Lily So(소채린)" userId="e1efa895-c0e1-412f-84f1-f7c825b3b7b2" providerId="ADAL" clId="{FB0069D3-9CD1-4054-A82B-A6276F0D86E8}" dt="2023-06-14T09:16:50.828" v="50" actId="1037"/>
          <ac:picMkLst>
            <pc:docMk/>
            <pc:sldMk cId="1838185347" sldId="8447"/>
            <ac:picMk id="6" creationId="{44184C50-0B89-A459-F767-853ACF5DBC85}"/>
          </ac:picMkLst>
        </pc:picChg>
        <pc:picChg chg="del">
          <ac:chgData name="Lily So(소채린)" userId="e1efa895-c0e1-412f-84f1-f7c825b3b7b2" providerId="ADAL" clId="{FB0069D3-9CD1-4054-A82B-A6276F0D86E8}" dt="2023-06-15T07:05:35.571" v="88" actId="478"/>
          <ac:picMkLst>
            <pc:docMk/>
            <pc:sldMk cId="1838185347" sldId="8447"/>
            <ac:picMk id="10" creationId="{A2EE14C7-5923-33E6-5329-94DCD3C6C854}"/>
          </ac:picMkLst>
        </pc:picChg>
        <pc:picChg chg="add mod">
          <ac:chgData name="Lily So(소채린)" userId="e1efa895-c0e1-412f-84f1-f7c825b3b7b2" providerId="ADAL" clId="{FB0069D3-9CD1-4054-A82B-A6276F0D86E8}" dt="2023-06-14T09:18:22.587" v="56" actId="1076"/>
          <ac:picMkLst>
            <pc:docMk/>
            <pc:sldMk cId="1838185347" sldId="8447"/>
            <ac:picMk id="11" creationId="{0958FC22-41F4-90FD-8F25-4B3B1276AD0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01.817" v="72"/>
        <pc:sldMkLst>
          <pc:docMk/>
          <pc:sldMk cId="539976532" sldId="8457"/>
        </pc:sldMkLst>
        <pc:picChg chg="add mod">
          <ac:chgData name="Lily So(소채린)" userId="e1efa895-c0e1-412f-84f1-f7c825b3b7b2" providerId="ADAL" clId="{FB0069D3-9CD1-4054-A82B-A6276F0D86E8}" dt="2023-06-15T07:05:01.817" v="72"/>
          <ac:picMkLst>
            <pc:docMk/>
            <pc:sldMk cId="539976532" sldId="8457"/>
            <ac:picMk id="2" creationId="{070E901F-5FAD-32C8-14DD-53C6BAE590C0}"/>
          </ac:picMkLst>
        </pc:picChg>
        <pc:picChg chg="del">
          <ac:chgData name="Lily So(소채린)" userId="e1efa895-c0e1-412f-84f1-f7c825b3b7b2" providerId="ADAL" clId="{FB0069D3-9CD1-4054-A82B-A6276F0D86E8}" dt="2023-06-15T07:05:01.611" v="71" actId="47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13.082" v="77"/>
        <pc:sldMkLst>
          <pc:docMk/>
          <pc:sldMk cId="2347964733" sldId="8458"/>
        </pc:sldMkLst>
        <pc:picChg chg="add mod">
          <ac:chgData name="Lily So(소채린)" userId="e1efa895-c0e1-412f-84f1-f7c825b3b7b2" providerId="ADAL" clId="{FB0069D3-9CD1-4054-A82B-A6276F0D86E8}" dt="2023-06-15T07:05:13.082" v="77"/>
          <ac:picMkLst>
            <pc:docMk/>
            <pc:sldMk cId="2347964733" sldId="8458"/>
            <ac:picMk id="2" creationId="{FE02B0DF-2563-8B2D-9257-1BCD58093EE7}"/>
          </ac:picMkLst>
        </pc:picChg>
        <pc:picChg chg="del">
          <ac:chgData name="Lily So(소채린)" userId="e1efa895-c0e1-412f-84f1-f7c825b3b7b2" providerId="ADAL" clId="{FB0069D3-9CD1-4054-A82B-A6276F0D86E8}" dt="2023-06-15T07:05:12.810" v="76" actId="478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32.612" v="87"/>
        <pc:sldMkLst>
          <pc:docMk/>
          <pc:sldMk cId="2438318461" sldId="8460"/>
        </pc:sldMkLst>
        <pc:picChg chg="add mod">
          <ac:chgData name="Lily So(소채린)" userId="e1efa895-c0e1-412f-84f1-f7c825b3b7b2" providerId="ADAL" clId="{FB0069D3-9CD1-4054-A82B-A6276F0D86E8}" dt="2023-06-15T07:05:32.612" v="87"/>
          <ac:picMkLst>
            <pc:docMk/>
            <pc:sldMk cId="2438318461" sldId="8460"/>
            <ac:picMk id="2" creationId="{C58669CF-E8B7-3AA7-481D-C099B66F2CC3}"/>
          </ac:picMkLst>
        </pc:picChg>
        <pc:picChg chg="del">
          <ac:chgData name="Lily So(소채린)" userId="e1efa895-c0e1-412f-84f1-f7c825b3b7b2" providerId="ADAL" clId="{FB0069D3-9CD1-4054-A82B-A6276F0D86E8}" dt="2023-06-15T07:05:32.421" v="86" actId="478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44.767" v="92"/>
        <pc:sldMkLst>
          <pc:docMk/>
          <pc:sldMk cId="2901510474" sldId="8461"/>
        </pc:sldMkLst>
        <pc:picChg chg="add mod">
          <ac:chgData name="Lily So(소채린)" userId="e1efa895-c0e1-412f-84f1-f7c825b3b7b2" providerId="ADAL" clId="{FB0069D3-9CD1-4054-A82B-A6276F0D86E8}" dt="2023-06-15T07:05:44.767" v="92"/>
          <ac:picMkLst>
            <pc:docMk/>
            <pc:sldMk cId="2901510474" sldId="8461"/>
            <ac:picMk id="2" creationId="{7DF73F69-6C9D-6D8E-ED01-225C8FE93949}"/>
          </ac:picMkLst>
        </pc:picChg>
        <pc:picChg chg="del">
          <ac:chgData name="Lily So(소채린)" userId="e1efa895-c0e1-412f-84f1-f7c825b3b7b2" providerId="ADAL" clId="{FB0069D3-9CD1-4054-A82B-A6276F0D86E8}" dt="2023-06-15T07:05:44.545" v="91" actId="478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9.155" v="85" actId="1076"/>
        <pc:sldMkLst>
          <pc:docMk/>
          <pc:sldMk cId="3807822425" sldId="8464"/>
        </pc:sldMkLst>
        <pc:graphicFrameChg chg="modGraphic">
          <ac:chgData name="Lily So(소채린)" userId="e1efa895-c0e1-412f-84f1-f7c825b3b7b2" providerId="ADAL" clId="{FB0069D3-9CD1-4054-A82B-A6276F0D86E8}" dt="2023-06-14T09:09:24.786" v="35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FB0069D3-9CD1-4054-A82B-A6276F0D86E8}" dt="2023-06-15T07:05:29.155" v="85" actId="1076"/>
          <ac:picMkLst>
            <pc:docMk/>
            <pc:sldMk cId="3807822425" sldId="8464"/>
            <ac:picMk id="2" creationId="{4B378B9F-F9F5-27B6-FBCD-EDD4FFD8BAFC}"/>
          </ac:picMkLst>
        </pc:picChg>
        <pc:picChg chg="del">
          <ac:chgData name="Lily So(소채린)" userId="e1efa895-c0e1-412f-84f1-f7c825b3b7b2" providerId="ADAL" clId="{FB0069D3-9CD1-4054-A82B-A6276F0D86E8}" dt="2023-06-15T07:05:26.845" v="83" actId="478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FB0069D3-9CD1-4054-A82B-A6276F0D86E8}" dt="2023-06-15T07:05:23.892" v="82"/>
        <pc:sldMkLst>
          <pc:docMk/>
          <pc:sldMk cId="3955611934" sldId="8465"/>
        </pc:sldMkLst>
        <pc:picChg chg="add mod">
          <ac:chgData name="Lily So(소채린)" userId="e1efa895-c0e1-412f-84f1-f7c825b3b7b2" providerId="ADAL" clId="{FB0069D3-9CD1-4054-A82B-A6276F0D86E8}" dt="2023-06-15T07:05:23.892" v="82"/>
          <ac:picMkLst>
            <pc:docMk/>
            <pc:sldMk cId="3955611934" sldId="8465"/>
            <ac:picMk id="2" creationId="{C034E65C-2DA5-ABBF-6B29-0028B1867192}"/>
          </ac:picMkLst>
        </pc:picChg>
        <pc:picChg chg="del">
          <ac:chgData name="Lily So(소채린)" userId="e1efa895-c0e1-412f-84f1-f7c825b3b7b2" providerId="ADAL" clId="{FB0069D3-9CD1-4054-A82B-A6276F0D86E8}" dt="2023-06-15T07:05:23.706" v="81" actId="478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  <pc:docChgLst>
    <pc:chgData name="Shin, Allie (contracted)" userId="e9e56a77-fd17-4317-8d25-2023c1a1c058" providerId="ADAL" clId="{490C4081-3072-479E-A48A-ACD51FBF6420}"/>
    <pc:docChg chg="undo custSel addSld modSld">
      <pc:chgData name="Shin, Allie (contracted)" userId="e9e56a77-fd17-4317-8d25-2023c1a1c058" providerId="ADAL" clId="{490C4081-3072-479E-A48A-ACD51FBF6420}" dt="2023-07-20T05:44:43.071" v="6435"/>
      <pc:docMkLst>
        <pc:docMk/>
      </pc:docMkLst>
      <pc:sldChg chg="modSp mod">
        <pc:chgData name="Shin, Allie (contracted)" userId="e9e56a77-fd17-4317-8d25-2023c1a1c058" providerId="ADAL" clId="{490C4081-3072-479E-A48A-ACD51FBF6420}" dt="2023-07-20T04:15:49.617" v="441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490C4081-3072-479E-A48A-ACD51FBF6420}" dt="2023-07-20T04:15:49.617" v="4415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Shin, Allie (contracted)" userId="e9e56a77-fd17-4317-8d25-2023c1a1c058" providerId="ADAL" clId="{490C4081-3072-479E-A48A-ACD51FBF6420}" dt="2023-07-19T09:31:40.563" v="3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490C4081-3072-479E-A48A-ACD51FBF6420}" dt="2023-07-20T05:44:43.071" v="6435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490C4081-3072-479E-A48A-ACD51FBF6420}" dt="2023-07-19T09:31:45.965" v="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490C4081-3072-479E-A48A-ACD51FBF6420}" dt="2023-07-20T05:44:43.071" v="6435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 modGraphic">
          <ac:chgData name="Shin, Allie (contracted)" userId="e9e56a77-fd17-4317-8d25-2023c1a1c058" providerId="ADAL" clId="{490C4081-3072-479E-A48A-ACD51FBF6420}" dt="2023-07-19T09:32:19.208" v="69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</pc:sldChg>
      <pc:sldChg chg="delSp modSp mod">
        <pc:chgData name="Shin, Allie (contracted)" userId="e9e56a77-fd17-4317-8d25-2023c1a1c058" providerId="ADAL" clId="{490C4081-3072-479E-A48A-ACD51FBF6420}" dt="2023-07-20T04:35:34.599" v="4781" actId="20577"/>
        <pc:sldMkLst>
          <pc:docMk/>
          <pc:sldMk cId="1838185347" sldId="8447"/>
        </pc:sldMkLst>
        <pc:spChg chg="del">
          <ac:chgData name="Shin, Allie (contracted)" userId="e9e56a77-fd17-4317-8d25-2023c1a1c058" providerId="ADAL" clId="{490C4081-3072-479E-A48A-ACD51FBF6420}" dt="2023-07-19T09:42:38.143" v="94" actId="478"/>
          <ac:spMkLst>
            <pc:docMk/>
            <pc:sldMk cId="1838185347" sldId="8447"/>
            <ac:spMk id="12" creationId="{BD1431A6-20A9-BE64-CE3A-D8E7E29FA303}"/>
          </ac:spMkLst>
        </pc:spChg>
        <pc:graphicFrameChg chg="mod modGraphic">
          <ac:chgData name="Shin, Allie (contracted)" userId="e9e56a77-fd17-4317-8d25-2023c1a1c058" providerId="ADAL" clId="{490C4081-3072-479E-A48A-ACD51FBF6420}" dt="2023-07-20T04:35:34.599" v="4781" actId="20577"/>
          <ac:graphicFrameMkLst>
            <pc:docMk/>
            <pc:sldMk cId="1838185347" sldId="8447"/>
            <ac:graphicFrameMk id="7" creationId="{8328271E-DCCA-9DA4-5D8D-95C32E78C867}"/>
          </ac:graphicFrameMkLst>
        </pc:graphicFrameChg>
      </pc:sldChg>
      <pc:sldChg chg="modSp mod">
        <pc:chgData name="Shin, Allie (contracted)" userId="e9e56a77-fd17-4317-8d25-2023c1a1c058" providerId="ADAL" clId="{490C4081-3072-479E-A48A-ACD51FBF6420}" dt="2023-07-20T04:27:35.760" v="4511" actId="2057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490C4081-3072-479E-A48A-ACD51FBF6420}" dt="2023-07-20T04:27:35.760" v="4511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490C4081-3072-479E-A48A-ACD51FBF6420}" dt="2023-07-20T04:14:01.860" v="4407" actId="22"/>
        <pc:sldMkLst>
          <pc:docMk/>
          <pc:sldMk cId="3716187078" sldId="8466"/>
        </pc:sldMkLst>
        <pc:spChg chg="del mod">
          <ac:chgData name="Shin, Allie (contracted)" userId="e9e56a77-fd17-4317-8d25-2023c1a1c058" providerId="ADAL" clId="{490C4081-3072-479E-A48A-ACD51FBF6420}" dt="2023-07-20T04:09:08.369" v="4364" actId="478"/>
          <ac:spMkLst>
            <pc:docMk/>
            <pc:sldMk cId="3716187078" sldId="8466"/>
            <ac:spMk id="6" creationId="{2632D2FB-CF7D-1157-58C1-BFCAD301027B}"/>
          </ac:spMkLst>
        </pc:spChg>
        <pc:spChg chg="del mod">
          <ac:chgData name="Shin, Allie (contracted)" userId="e9e56a77-fd17-4317-8d25-2023c1a1c058" providerId="ADAL" clId="{490C4081-3072-479E-A48A-ACD51FBF6420}" dt="2023-07-20T04:09:09.008" v="4365" actId="478"/>
          <ac:spMkLst>
            <pc:docMk/>
            <pc:sldMk cId="3716187078" sldId="8466"/>
            <ac:spMk id="8" creationId="{DB3E1162-532D-741B-0119-3EBE86C2401A}"/>
          </ac:spMkLst>
        </pc:spChg>
        <pc:spChg chg="del mod">
          <ac:chgData name="Shin, Allie (contracted)" userId="e9e56a77-fd17-4317-8d25-2023c1a1c058" providerId="ADAL" clId="{490C4081-3072-479E-A48A-ACD51FBF6420}" dt="2023-07-20T04:09:09.830" v="4366" actId="478"/>
          <ac:spMkLst>
            <pc:docMk/>
            <pc:sldMk cId="3716187078" sldId="8466"/>
            <ac:spMk id="11" creationId="{01E5B8FD-4122-5AAF-8D27-D8F5E8C55560}"/>
          </ac:spMkLst>
        </pc:spChg>
        <pc:graphicFrameChg chg="add del mod">
          <ac:chgData name="Shin, Allie (contracted)" userId="e9e56a77-fd17-4317-8d25-2023c1a1c058" providerId="ADAL" clId="{490C4081-3072-479E-A48A-ACD51FBF6420}" dt="2023-07-20T01:42:22.551" v="2391" actId="478"/>
          <ac:graphicFrameMkLst>
            <pc:docMk/>
            <pc:sldMk cId="3716187078" sldId="8466"/>
            <ac:graphicFrameMk id="9" creationId="{5C6DDFCF-BB39-CB5D-E96F-DCA8579B93F9}"/>
          </ac:graphicFrameMkLst>
        </pc:graphicFrameChg>
        <pc:graphicFrameChg chg="add mod">
          <ac:chgData name="Shin, Allie (contracted)" userId="e9e56a77-fd17-4317-8d25-2023c1a1c058" providerId="ADAL" clId="{490C4081-3072-479E-A48A-ACD51FBF6420}" dt="2023-07-20T01:42:56.925" v="2393" actId="1076"/>
          <ac:graphicFrameMkLst>
            <pc:docMk/>
            <pc:sldMk cId="3716187078" sldId="8466"/>
            <ac:graphicFrameMk id="12" creationId="{8C1393D1-5D2F-30CB-75E7-93428B869614}"/>
          </ac:graphicFrameMkLst>
        </pc:graphicFrameChg>
        <pc:picChg chg="del">
          <ac:chgData name="Shin, Allie (contracted)" userId="e9e56a77-fd17-4317-8d25-2023c1a1c058" providerId="ADAL" clId="{490C4081-3072-479E-A48A-ACD51FBF6420}" dt="2023-07-19T09:41:26.132" v="70" actId="478"/>
          <ac:picMkLst>
            <pc:docMk/>
            <pc:sldMk cId="3716187078" sldId="8466"/>
            <ac:picMk id="4" creationId="{AA9F45EC-9D5E-1FD6-3B23-0BD50E1EB7A7}"/>
          </ac:picMkLst>
        </pc:picChg>
        <pc:picChg chg="add del mod ord">
          <ac:chgData name="Shin, Allie (contracted)" userId="e9e56a77-fd17-4317-8d25-2023c1a1c058" providerId="ADAL" clId="{490C4081-3072-479E-A48A-ACD51FBF6420}" dt="2023-07-20T04:09:06.656" v="4363" actId="478"/>
          <ac:picMkLst>
            <pc:docMk/>
            <pc:sldMk cId="3716187078" sldId="8466"/>
            <ac:picMk id="4" creationId="{D5DEF76A-A0D2-C634-BFAB-D54C012AC04B}"/>
          </ac:picMkLst>
        </pc:picChg>
        <pc:picChg chg="add mod">
          <ac:chgData name="Shin, Allie (contracted)" userId="e9e56a77-fd17-4317-8d25-2023c1a1c058" providerId="ADAL" clId="{490C4081-3072-479E-A48A-ACD51FBF6420}" dt="2023-07-20T04:13:36.054" v="4398" actId="1076"/>
          <ac:picMkLst>
            <pc:docMk/>
            <pc:sldMk cId="3716187078" sldId="8466"/>
            <ac:picMk id="7" creationId="{3EE00C5A-80D8-CE92-D0A0-010028253136}"/>
          </ac:picMkLst>
        </pc:picChg>
        <pc:picChg chg="add del mod ord">
          <ac:chgData name="Shin, Allie (contracted)" userId="e9e56a77-fd17-4317-8d25-2023c1a1c058" providerId="ADAL" clId="{490C4081-3072-479E-A48A-ACD51FBF6420}" dt="2023-07-20T01:41:13.912" v="2378" actId="478"/>
          <ac:picMkLst>
            <pc:docMk/>
            <pc:sldMk cId="3716187078" sldId="8466"/>
            <ac:picMk id="7" creationId="{ECA67A73-6F9F-23D0-67EC-7B63946BE0AF}"/>
          </ac:picMkLst>
        </pc:picChg>
        <pc:picChg chg="add mod">
          <ac:chgData name="Shin, Allie (contracted)" userId="e9e56a77-fd17-4317-8d25-2023c1a1c058" providerId="ADAL" clId="{490C4081-3072-479E-A48A-ACD51FBF6420}" dt="2023-07-20T04:13:36.054" v="4398" actId="1076"/>
          <ac:picMkLst>
            <pc:docMk/>
            <pc:sldMk cId="3716187078" sldId="8466"/>
            <ac:picMk id="13" creationId="{10FE566E-1371-4353-4BCB-C212CEB90B0C}"/>
          </ac:picMkLst>
        </pc:picChg>
        <pc:picChg chg="add del mod">
          <ac:chgData name="Shin, Allie (contracted)" userId="e9e56a77-fd17-4317-8d25-2023c1a1c058" providerId="ADAL" clId="{490C4081-3072-479E-A48A-ACD51FBF6420}" dt="2023-07-20T04:12:36.443" v="4379" actId="478"/>
          <ac:picMkLst>
            <pc:docMk/>
            <pc:sldMk cId="3716187078" sldId="8466"/>
            <ac:picMk id="15" creationId="{C9634D96-D9E4-F133-60C9-8BEA6F29FEBF}"/>
          </ac:picMkLst>
        </pc:picChg>
        <pc:picChg chg="add mod">
          <ac:chgData name="Shin, Allie (contracted)" userId="e9e56a77-fd17-4317-8d25-2023c1a1c058" providerId="ADAL" clId="{490C4081-3072-479E-A48A-ACD51FBF6420}" dt="2023-07-20T04:13:40.107" v="4405" actId="1037"/>
          <ac:picMkLst>
            <pc:docMk/>
            <pc:sldMk cId="3716187078" sldId="8466"/>
            <ac:picMk id="17" creationId="{D596C1D5-27AD-0491-4D4F-CCE1FFF15F97}"/>
          </ac:picMkLst>
        </pc:picChg>
        <pc:picChg chg="add mod">
          <ac:chgData name="Shin, Allie (contracted)" userId="e9e56a77-fd17-4317-8d25-2023c1a1c058" providerId="ADAL" clId="{490C4081-3072-479E-A48A-ACD51FBF6420}" dt="2023-07-20T04:13:40.107" v="4405" actId="1037"/>
          <ac:picMkLst>
            <pc:docMk/>
            <pc:sldMk cId="3716187078" sldId="8466"/>
            <ac:picMk id="19" creationId="{EDED156C-6B72-798F-FE10-AE71E0A19296}"/>
          </ac:picMkLst>
        </pc:picChg>
        <pc:picChg chg="add del">
          <ac:chgData name="Shin, Allie (contracted)" userId="e9e56a77-fd17-4317-8d25-2023c1a1c058" providerId="ADAL" clId="{490C4081-3072-479E-A48A-ACD51FBF6420}" dt="2023-07-20T04:14:01.860" v="4407" actId="22"/>
          <ac:picMkLst>
            <pc:docMk/>
            <pc:sldMk cId="3716187078" sldId="8466"/>
            <ac:picMk id="21" creationId="{A6E93A68-3F29-F1CA-1E91-3174EE31EBA6}"/>
          </ac:picMkLst>
        </pc:picChg>
      </pc:sldChg>
      <pc:sldChg chg="modSp mod">
        <pc:chgData name="Shin, Allie (contracted)" userId="e9e56a77-fd17-4317-8d25-2023c1a1c058" providerId="ADAL" clId="{490C4081-3072-479E-A48A-ACD51FBF6420}" dt="2023-07-20T05:44:35.821" v="6434" actId="20577"/>
        <pc:sldMkLst>
          <pc:docMk/>
          <pc:sldMk cId="3854390132" sldId="8467"/>
        </pc:sldMkLst>
        <pc:graphicFrameChg chg="mod modGraphic">
          <ac:chgData name="Shin, Allie (contracted)" userId="e9e56a77-fd17-4317-8d25-2023c1a1c058" providerId="ADAL" clId="{490C4081-3072-479E-A48A-ACD51FBF6420}" dt="2023-07-20T05:44:35.821" v="6434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</pc:sldChg>
      <pc:sldChg chg="addSp delSp modSp add mod">
        <pc:chgData name="Shin, Allie (contracted)" userId="e9e56a77-fd17-4317-8d25-2023c1a1c058" providerId="ADAL" clId="{490C4081-3072-479E-A48A-ACD51FBF6420}" dt="2023-07-20T04:29:43.651" v="4512" actId="20577"/>
        <pc:sldMkLst>
          <pc:docMk/>
          <pc:sldMk cId="2266371902" sldId="8468"/>
        </pc:sldMkLst>
        <pc:graphicFrameChg chg="add del mod modGraphic">
          <ac:chgData name="Shin, Allie (contracted)" userId="e9e56a77-fd17-4317-8d25-2023c1a1c058" providerId="ADAL" clId="{490C4081-3072-479E-A48A-ACD51FBF6420}" dt="2023-07-20T04:04:22.684" v="4333" actId="478"/>
          <ac:graphicFrameMkLst>
            <pc:docMk/>
            <pc:sldMk cId="2266371902" sldId="8468"/>
            <ac:graphicFrameMk id="2" creationId="{D508E7D9-AA3D-084B-EADD-65795E6628D9}"/>
          </ac:graphicFrameMkLst>
        </pc:graphicFrameChg>
        <pc:graphicFrameChg chg="mod modGraphic">
          <ac:chgData name="Shin, Allie (contracted)" userId="e9e56a77-fd17-4317-8d25-2023c1a1c058" providerId="ADAL" clId="{490C4081-3072-479E-A48A-ACD51FBF6420}" dt="2023-07-20T04:29:43.651" v="4512" actId="20577"/>
          <ac:graphicFrameMkLst>
            <pc:docMk/>
            <pc:sldMk cId="2266371902" sldId="8468"/>
            <ac:graphicFrameMk id="7" creationId="{06EFC4EE-1EEA-4BDC-9020-64B2D510EDF4}"/>
          </ac:graphicFrameMkLst>
        </pc:graphicFrameChg>
      </pc:sldChg>
    </pc:docChg>
  </pc:docChgLst>
  <pc:docChgLst>
    <pc:chgData name="Shin, Allie (contracted)" userId="e9e56a77-fd17-4317-8d25-2023c1a1c058" providerId="ADAL" clId="{E4E9D6BB-FC30-4D1D-8575-E9E4CBA8E508}"/>
    <pc:docChg chg="undo redo custSel addSld delSld modSld sldOrd">
      <pc:chgData name="Shin, Allie (contracted)" userId="e9e56a77-fd17-4317-8d25-2023c1a1c058" providerId="ADAL" clId="{E4E9D6BB-FC30-4D1D-8575-E9E4CBA8E508}" dt="2023-07-13T05:18:44.257" v="1500"/>
      <pc:docMkLst>
        <pc:docMk/>
      </pc:docMkLst>
      <pc:sldChg chg="modSp mod">
        <pc:chgData name="Shin, Allie (contracted)" userId="e9e56a77-fd17-4317-8d25-2023c1a1c058" providerId="ADAL" clId="{E4E9D6BB-FC30-4D1D-8575-E9E4CBA8E508}" dt="2023-07-12T23:23:59.496" v="605" actId="20577"/>
        <pc:sldMkLst>
          <pc:docMk/>
          <pc:sldMk cId="519715076" sldId="8316"/>
        </pc:sldMkLst>
        <pc:spChg chg="mod">
          <ac:chgData name="Shin, Allie (contracted)" userId="e9e56a77-fd17-4317-8d25-2023c1a1c058" providerId="ADAL" clId="{E4E9D6BB-FC30-4D1D-8575-E9E4CBA8E508}" dt="2023-07-12T23:23:59.496" v="605" actId="20577"/>
          <ac:spMkLst>
            <pc:docMk/>
            <pc:sldMk cId="519715076" sldId="8316"/>
            <ac:spMk id="4" creationId="{0782EFF8-0015-C12B-E14A-C03E6A5E59C3}"/>
          </ac:spMkLst>
        </pc:spChg>
      </pc:sldChg>
      <pc:sldChg chg="modSp mod">
        <pc:chgData name="Shin, Allie (contracted)" userId="e9e56a77-fd17-4317-8d25-2023c1a1c058" providerId="ADAL" clId="{E4E9D6BB-FC30-4D1D-8575-E9E4CBA8E508}" dt="2023-07-13T05:09:47.343" v="691" actId="20577"/>
        <pc:sldMkLst>
          <pc:docMk/>
          <pc:sldMk cId="2248724600" sldId="8436"/>
        </pc:sldMkLst>
        <pc:graphicFrameChg chg="modGraphic">
          <ac:chgData name="Shin, Allie (contracted)" userId="e9e56a77-fd17-4317-8d25-2023c1a1c058" providerId="ADAL" clId="{E4E9D6BB-FC30-4D1D-8575-E9E4CBA8E508}" dt="2023-07-12T23:24:03.713" v="607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Shin, Allie (contracted)" userId="e9e56a77-fd17-4317-8d25-2023c1a1c058" providerId="ADAL" clId="{E4E9D6BB-FC30-4D1D-8575-E9E4CBA8E508}" dt="2023-07-13T05:09:47.343" v="691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</pc:sldChg>
      <pc:sldChg chg="addSp delSp modSp mod">
        <pc:chgData name="Shin, Allie (contracted)" userId="e9e56a77-fd17-4317-8d25-2023c1a1c058" providerId="ADAL" clId="{E4E9D6BB-FC30-4D1D-8575-E9E4CBA8E508}" dt="2023-07-13T05:18:44.257" v="1500"/>
        <pc:sldMkLst>
          <pc:docMk/>
          <pc:sldMk cId="1838185347" sldId="8447"/>
        </pc:sldMkLst>
        <pc:spChg chg="add del mod">
          <ac:chgData name="Shin, Allie (contracted)" userId="e9e56a77-fd17-4317-8d25-2023c1a1c058" providerId="ADAL" clId="{E4E9D6BB-FC30-4D1D-8575-E9E4CBA8E508}" dt="2023-07-13T05:14:15.477" v="694" actId="478"/>
          <ac:spMkLst>
            <pc:docMk/>
            <pc:sldMk cId="1838185347" sldId="8447"/>
            <ac:spMk id="2" creationId="{A9473353-9F71-8FEC-F40E-96D8178E7999}"/>
          </ac:spMkLst>
        </pc:spChg>
        <pc:spChg chg="add del mod">
          <ac:chgData name="Shin, Allie (contracted)" userId="e9e56a77-fd17-4317-8d25-2023c1a1c058" providerId="ADAL" clId="{E4E9D6BB-FC30-4D1D-8575-E9E4CBA8E508}" dt="2023-07-13T05:14:21.497" v="695" actId="478"/>
          <ac:spMkLst>
            <pc:docMk/>
            <pc:sldMk cId="1838185347" sldId="8447"/>
            <ac:spMk id="5" creationId="{38A8D1F8-B24E-CDE7-11FC-BC60E9295F00}"/>
          </ac:spMkLst>
        </pc:spChg>
        <pc:spChg chg="del mod">
          <ac:chgData name="Shin, Allie (contracted)" userId="e9e56a77-fd17-4317-8d25-2023c1a1c058" providerId="ADAL" clId="{E4E9D6BB-FC30-4D1D-8575-E9E4CBA8E508}" dt="2023-07-13T05:14:44.786" v="733" actId="478"/>
          <ac:spMkLst>
            <pc:docMk/>
            <pc:sldMk cId="1838185347" sldId="8447"/>
            <ac:spMk id="8" creationId="{35F6D805-2F41-06BF-4995-3F4B8B9E92DE}"/>
          </ac:spMkLst>
        </pc:spChg>
        <pc:spChg chg="add del mod">
          <ac:chgData name="Shin, Allie (contracted)" userId="e9e56a77-fd17-4317-8d25-2023c1a1c058" providerId="ADAL" clId="{E4E9D6BB-FC30-4D1D-8575-E9E4CBA8E508}" dt="2023-07-13T05:14:45.561" v="734" actId="478"/>
          <ac:spMkLst>
            <pc:docMk/>
            <pc:sldMk cId="1838185347" sldId="8447"/>
            <ac:spMk id="9" creationId="{7644EBF1-6530-DA91-EC8B-00E32639EB76}"/>
          </ac:spMkLst>
        </pc:spChg>
        <pc:spChg chg="add del mod">
          <ac:chgData name="Shin, Allie (contracted)" userId="e9e56a77-fd17-4317-8d25-2023c1a1c058" providerId="ADAL" clId="{E4E9D6BB-FC30-4D1D-8575-E9E4CBA8E508}" dt="2023-07-13T05:14:45.561" v="734" actId="478"/>
          <ac:spMkLst>
            <pc:docMk/>
            <pc:sldMk cId="1838185347" sldId="8447"/>
            <ac:spMk id="10" creationId="{0DD2CC74-51CF-5127-C27D-9A32C83528A5}"/>
          </ac:spMkLst>
        </pc:spChg>
        <pc:spChg chg="add mod">
          <ac:chgData name="Shin, Allie (contracted)" userId="e9e56a77-fd17-4317-8d25-2023c1a1c058" providerId="ADAL" clId="{E4E9D6BB-FC30-4D1D-8575-E9E4CBA8E508}" dt="2023-07-13T05:18:44.257" v="1500"/>
          <ac:spMkLst>
            <pc:docMk/>
            <pc:sldMk cId="1838185347" sldId="8447"/>
            <ac:spMk id="12" creationId="{BD1431A6-20A9-BE64-CE3A-D8E7E29FA303}"/>
          </ac:spMkLst>
        </pc:spChg>
        <pc:graphicFrameChg chg="add del mod">
          <ac:chgData name="Shin, Allie (contracted)" userId="e9e56a77-fd17-4317-8d25-2023c1a1c058" providerId="ADAL" clId="{E4E9D6BB-FC30-4D1D-8575-E9E4CBA8E508}" dt="2023-07-13T05:14:21.497" v="695" actId="478"/>
          <ac:graphicFrameMkLst>
            <pc:docMk/>
            <pc:sldMk cId="1838185347" sldId="8447"/>
            <ac:graphicFrameMk id="6" creationId="{39935138-162C-F0CF-E710-9447B4A8B98E}"/>
          </ac:graphicFrameMkLst>
        </pc:graphicFrameChg>
        <pc:graphicFrameChg chg="add del mod">
          <ac:chgData name="Shin, Allie (contracted)" userId="e9e56a77-fd17-4317-8d25-2023c1a1c058" providerId="ADAL" clId="{E4E9D6BB-FC30-4D1D-8575-E9E4CBA8E508}" dt="2023-07-13T05:14:45.561" v="734" actId="478"/>
          <ac:graphicFrameMkLst>
            <pc:docMk/>
            <pc:sldMk cId="1838185347" sldId="8447"/>
            <ac:graphicFrameMk id="11" creationId="{8EE56B6C-5150-C560-18B0-5C3D8DB2623D}"/>
          </ac:graphicFrameMkLst>
        </pc:graphicFrameChg>
      </pc:sldChg>
      <pc:sldChg chg="modSp mod">
        <pc:chgData name="Shin, Allie (contracted)" userId="e9e56a77-fd17-4317-8d25-2023c1a1c058" providerId="ADAL" clId="{E4E9D6BB-FC30-4D1D-8575-E9E4CBA8E508}" dt="2023-07-12T23:29:43.521" v="687"/>
        <pc:sldMkLst>
          <pc:docMk/>
          <pc:sldMk cId="3807822425" sldId="8464"/>
        </pc:sldMkLst>
        <pc:graphicFrameChg chg="mod modGraphic">
          <ac:chgData name="Shin, Allie (contracted)" userId="e9e56a77-fd17-4317-8d25-2023c1a1c058" providerId="ADAL" clId="{E4E9D6BB-FC30-4D1D-8575-E9E4CBA8E508}" dt="2023-07-12T23:29:43.521" v="687"/>
          <ac:graphicFrameMkLst>
            <pc:docMk/>
            <pc:sldMk cId="3807822425" sldId="8464"/>
            <ac:graphicFrameMk id="7" creationId="{06EFC4EE-1EEA-4BDC-9020-64B2D510EDF4}"/>
          </ac:graphicFrameMkLst>
        </pc:graphicFrameChg>
      </pc:sldChg>
      <pc:sldChg chg="addSp delSp modSp mod">
        <pc:chgData name="Shin, Allie (contracted)" userId="e9e56a77-fd17-4317-8d25-2023c1a1c058" providerId="ADAL" clId="{E4E9D6BB-FC30-4D1D-8575-E9E4CBA8E508}" dt="2023-07-12T23:27:04.194" v="642" actId="1036"/>
        <pc:sldMkLst>
          <pc:docMk/>
          <pc:sldMk cId="3716187078" sldId="8466"/>
        </pc:sldMkLst>
        <pc:spChg chg="add del mod">
          <ac:chgData name="Shin, Allie (contracted)" userId="e9e56a77-fd17-4317-8d25-2023c1a1c058" providerId="ADAL" clId="{E4E9D6BB-FC30-4D1D-8575-E9E4CBA8E508}" dt="2023-07-12T23:26:21.545" v="618" actId="12789"/>
          <ac:spMkLst>
            <pc:docMk/>
            <pc:sldMk cId="3716187078" sldId="8466"/>
            <ac:spMk id="6" creationId="{2632D2FB-CF7D-1157-58C1-BFCAD301027B}"/>
          </ac:spMkLst>
        </pc:spChg>
        <pc:spChg chg="mod">
          <ac:chgData name="Shin, Allie (contracted)" userId="e9e56a77-fd17-4317-8d25-2023c1a1c058" providerId="ADAL" clId="{E4E9D6BB-FC30-4D1D-8575-E9E4CBA8E508}" dt="2023-07-12T23:27:04.194" v="642" actId="1036"/>
          <ac:spMkLst>
            <pc:docMk/>
            <pc:sldMk cId="3716187078" sldId="8466"/>
            <ac:spMk id="8" creationId="{DB3E1162-532D-741B-0119-3EBE86C2401A}"/>
          </ac:spMkLst>
        </pc:spChg>
        <pc:spChg chg="mod">
          <ac:chgData name="Shin, Allie (contracted)" userId="e9e56a77-fd17-4317-8d25-2023c1a1c058" providerId="ADAL" clId="{E4E9D6BB-FC30-4D1D-8575-E9E4CBA8E508}" dt="2023-07-12T23:26:48.263" v="634" actId="14100"/>
          <ac:spMkLst>
            <pc:docMk/>
            <pc:sldMk cId="3716187078" sldId="8466"/>
            <ac:spMk id="11" creationId="{01E5B8FD-4122-5AAF-8D27-D8F5E8C55560}"/>
          </ac:spMkLst>
        </pc:spChg>
        <pc:picChg chg="add mod ord modCrop">
          <ac:chgData name="Shin, Allie (contracted)" userId="e9e56a77-fd17-4317-8d25-2023c1a1c058" providerId="ADAL" clId="{E4E9D6BB-FC30-4D1D-8575-E9E4CBA8E508}" dt="2023-07-12T23:26:21.545" v="618" actId="12789"/>
          <ac:picMkLst>
            <pc:docMk/>
            <pc:sldMk cId="3716187078" sldId="8466"/>
            <ac:picMk id="4" creationId="{AA9F45EC-9D5E-1FD6-3B23-0BD50E1EB7A7}"/>
          </ac:picMkLst>
        </pc:picChg>
        <pc:picChg chg="del">
          <ac:chgData name="Shin, Allie (contracted)" userId="e9e56a77-fd17-4317-8d25-2023c1a1c058" providerId="ADAL" clId="{E4E9D6BB-FC30-4D1D-8575-E9E4CBA8E508}" dt="2023-07-12T12:54:49.858" v="2" actId="478"/>
          <ac:picMkLst>
            <pc:docMk/>
            <pc:sldMk cId="3716187078" sldId="8466"/>
            <ac:picMk id="4" creationId="{B3C3C3D6-B1E4-7739-4852-A10D31736888}"/>
          </ac:picMkLst>
        </pc:picChg>
        <pc:picChg chg="add del mod ord">
          <ac:chgData name="Shin, Allie (contracted)" userId="e9e56a77-fd17-4317-8d25-2023c1a1c058" providerId="ADAL" clId="{E4E9D6BB-FC30-4D1D-8575-E9E4CBA8E508}" dt="2023-07-12T12:56:30.302" v="11" actId="478"/>
          <ac:picMkLst>
            <pc:docMk/>
            <pc:sldMk cId="3716187078" sldId="8466"/>
            <ac:picMk id="7" creationId="{AE161135-620E-BBDC-F4B6-23E4797909FC}"/>
          </ac:picMkLst>
        </pc:picChg>
        <pc:picChg chg="add del mod ord">
          <ac:chgData name="Shin, Allie (contracted)" userId="e9e56a77-fd17-4317-8d25-2023c1a1c058" providerId="ADAL" clId="{E4E9D6BB-FC30-4D1D-8575-E9E4CBA8E508}" dt="2023-07-12T23:25:39.935" v="608" actId="478"/>
          <ac:picMkLst>
            <pc:docMk/>
            <pc:sldMk cId="3716187078" sldId="8466"/>
            <ac:picMk id="12" creationId="{554B7F28-2B77-E136-1821-3600F7C68F08}"/>
          </ac:picMkLst>
        </pc:picChg>
      </pc:sldChg>
      <pc:sldChg chg="delSp modSp add mod ord">
        <pc:chgData name="Shin, Allie (contracted)" userId="e9e56a77-fd17-4317-8d25-2023c1a1c058" providerId="ADAL" clId="{E4E9D6BB-FC30-4D1D-8575-E9E4CBA8E508}" dt="2023-07-13T05:18:31.755" v="1499" actId="20577"/>
        <pc:sldMkLst>
          <pc:docMk/>
          <pc:sldMk cId="3854390132" sldId="8467"/>
        </pc:sldMkLst>
        <pc:spChg chg="mod">
          <ac:chgData name="Shin, Allie (contracted)" userId="e9e56a77-fd17-4317-8d25-2023c1a1c058" providerId="ADAL" clId="{E4E9D6BB-FC30-4D1D-8575-E9E4CBA8E508}" dt="2023-07-13T05:15:07.234" v="737" actId="207"/>
          <ac:spMkLst>
            <pc:docMk/>
            <pc:sldMk cId="3854390132" sldId="8467"/>
            <ac:spMk id="3" creationId="{3078499C-8E87-43BA-83B3-969D5CF57D3D}"/>
          </ac:spMkLst>
        </pc:spChg>
        <pc:spChg chg="del">
          <ac:chgData name="Shin, Allie (contracted)" userId="e9e56a77-fd17-4317-8d25-2023c1a1c058" providerId="ADAL" clId="{E4E9D6BB-FC30-4D1D-8575-E9E4CBA8E508}" dt="2023-07-13T05:14:47.843" v="735" actId="478"/>
          <ac:spMkLst>
            <pc:docMk/>
            <pc:sldMk cId="3854390132" sldId="8467"/>
            <ac:spMk id="8" creationId="{35F6D805-2F41-06BF-4995-3F4B8B9E92DE}"/>
          </ac:spMkLst>
        </pc:spChg>
        <pc:spChg chg="del">
          <ac:chgData name="Shin, Allie (contracted)" userId="e9e56a77-fd17-4317-8d25-2023c1a1c058" providerId="ADAL" clId="{E4E9D6BB-FC30-4D1D-8575-E9E4CBA8E508}" dt="2023-07-13T05:15:14.102" v="760" actId="478"/>
          <ac:spMkLst>
            <pc:docMk/>
            <pc:sldMk cId="3854390132" sldId="8467"/>
            <ac:spMk id="9" creationId="{7644EBF1-6530-DA91-EC8B-00E32639EB76}"/>
          </ac:spMkLst>
        </pc:spChg>
        <pc:spChg chg="del">
          <ac:chgData name="Shin, Allie (contracted)" userId="e9e56a77-fd17-4317-8d25-2023c1a1c058" providerId="ADAL" clId="{E4E9D6BB-FC30-4D1D-8575-E9E4CBA8E508}" dt="2023-07-13T05:15:14.102" v="760" actId="478"/>
          <ac:spMkLst>
            <pc:docMk/>
            <pc:sldMk cId="3854390132" sldId="8467"/>
            <ac:spMk id="10" creationId="{0DD2CC74-51CF-5127-C27D-9A32C83528A5}"/>
          </ac:spMkLst>
        </pc:spChg>
        <pc:spChg chg="mod">
          <ac:chgData name="Shin, Allie (contracted)" userId="e9e56a77-fd17-4317-8d25-2023c1a1c058" providerId="ADAL" clId="{E4E9D6BB-FC30-4D1D-8575-E9E4CBA8E508}" dt="2023-07-13T05:15:13.320" v="759"/>
          <ac:spMkLst>
            <pc:docMk/>
            <pc:sldMk cId="3854390132" sldId="8467"/>
            <ac:spMk id="13" creationId="{1863627A-98FE-444D-ACE3-6B74CABCB529}"/>
          </ac:spMkLst>
        </pc:spChg>
        <pc:graphicFrameChg chg="mod modGraphic">
          <ac:chgData name="Shin, Allie (contracted)" userId="e9e56a77-fd17-4317-8d25-2023c1a1c058" providerId="ADAL" clId="{E4E9D6BB-FC30-4D1D-8575-E9E4CBA8E508}" dt="2023-07-13T05:18:31.755" v="1499" actId="20577"/>
          <ac:graphicFrameMkLst>
            <pc:docMk/>
            <pc:sldMk cId="3854390132" sldId="8467"/>
            <ac:graphicFrameMk id="7" creationId="{8328271E-DCCA-9DA4-5D8D-95C32E78C867}"/>
          </ac:graphicFrameMkLst>
        </pc:graphicFrameChg>
        <pc:graphicFrameChg chg="del">
          <ac:chgData name="Shin, Allie (contracted)" userId="e9e56a77-fd17-4317-8d25-2023c1a1c058" providerId="ADAL" clId="{E4E9D6BB-FC30-4D1D-8575-E9E4CBA8E508}" dt="2023-07-13T05:15:14.102" v="760" actId="478"/>
          <ac:graphicFrameMkLst>
            <pc:docMk/>
            <pc:sldMk cId="3854390132" sldId="8467"/>
            <ac:graphicFrameMk id="11" creationId="{8EE56B6C-5150-C560-18B0-5C3D8DB2623D}"/>
          </ac:graphicFrameMkLst>
        </pc:graphicFrameChg>
      </pc:sldChg>
      <pc:sldChg chg="new del">
        <pc:chgData name="Shin, Allie (contracted)" userId="e9e56a77-fd17-4317-8d25-2023c1a1c058" providerId="ADAL" clId="{E4E9D6BB-FC30-4D1D-8575-E9E4CBA8E508}" dt="2023-07-13T05:17:01.218" v="1127" actId="680"/>
        <pc:sldMkLst>
          <pc:docMk/>
          <pc:sldMk cId="2590305046" sldId="8468"/>
        </pc:sldMkLst>
      </pc:sldChg>
    </pc:docChg>
  </pc:docChgLst>
  <pc:docChgLst>
    <pc:chgData name="Lily So(소채린)" userId="e1efa895-c0e1-412f-84f1-f7c825b3b7b2" providerId="ADAL" clId="{4915111B-394F-4190-831E-9C8E39A05697}"/>
    <pc:docChg chg="undo custSel modSld">
      <pc:chgData name="Lily So(소채린)" userId="e1efa895-c0e1-412f-84f1-f7c825b3b7b2" providerId="ADAL" clId="{4915111B-394F-4190-831E-9C8E39A05697}" dt="2023-06-14T07:57:31.324" v="1383" actId="20577"/>
      <pc:docMkLst>
        <pc:docMk/>
      </pc:docMkLst>
      <pc:sldChg chg="addSp delSp modSp mod">
        <pc:chgData name="Lily So(소채린)" userId="e1efa895-c0e1-412f-84f1-f7c825b3b7b2" providerId="ADAL" clId="{4915111B-394F-4190-831E-9C8E39A05697}" dt="2023-06-09T08:15:31.717" v="804" actId="1076"/>
        <pc:sldMkLst>
          <pc:docMk/>
          <pc:sldMk cId="519715076" sldId="8316"/>
        </pc:sldMkLst>
        <pc:spChg chg="mod">
          <ac:chgData name="Lily So(소채린)" userId="e1efa895-c0e1-412f-84f1-f7c825b3b7b2" providerId="ADAL" clId="{4915111B-394F-4190-831E-9C8E39A05697}" dt="2023-06-09T04:54:08.312" v="23" actId="20577"/>
          <ac:spMkLst>
            <pc:docMk/>
            <pc:sldMk cId="519715076" sldId="8316"/>
            <ac:spMk id="3" creationId="{C7442383-F017-A31B-E5B3-B9CE5C844AC2}"/>
          </ac:spMkLst>
        </pc:spChg>
        <pc:spChg chg="mod">
          <ac:chgData name="Lily So(소채린)" userId="e1efa895-c0e1-412f-84f1-f7c825b3b7b2" providerId="ADAL" clId="{4915111B-394F-4190-831E-9C8E39A05697}" dt="2023-06-09T04:54:37.493" v="37" actId="20577"/>
          <ac:spMkLst>
            <pc:docMk/>
            <pc:sldMk cId="519715076" sldId="8316"/>
            <ac:spMk id="4" creationId="{0782EFF8-0015-C12B-E14A-C03E6A5E59C3}"/>
          </ac:spMkLst>
        </pc:spChg>
        <pc:spChg chg="add mod">
          <ac:chgData name="Lily So(소채린)" userId="e1efa895-c0e1-412f-84f1-f7c825b3b7b2" providerId="ADAL" clId="{4915111B-394F-4190-831E-9C8E39A05697}" dt="2023-06-09T04:55:17.713" v="54" actId="207"/>
          <ac:spMkLst>
            <pc:docMk/>
            <pc:sldMk cId="519715076" sldId="8316"/>
            <ac:spMk id="10" creationId="{3A5809EE-2391-9CC9-E004-ADE291DCFB5C}"/>
          </ac:spMkLst>
        </pc:spChg>
        <pc:grpChg chg="add del mod">
          <ac:chgData name="Lily So(소채린)" userId="e1efa895-c0e1-412f-84f1-f7c825b3b7b2" providerId="ADAL" clId="{4915111B-394F-4190-831E-9C8E39A05697}" dt="2023-06-09T04:55:02.091" v="46" actId="478"/>
          <ac:grpSpMkLst>
            <pc:docMk/>
            <pc:sldMk cId="519715076" sldId="8316"/>
            <ac:grpSpMk id="7" creationId="{986386C0-72B0-FDAE-FAEF-5EE2CF9C7D22}"/>
          </ac:grpSpMkLst>
        </pc:grpChg>
        <pc:graphicFrameChg chg="add del mod">
          <ac:chgData name="Lily So(소채린)" userId="e1efa895-c0e1-412f-84f1-f7c825b3b7b2" providerId="ADAL" clId="{4915111B-394F-4190-831E-9C8E39A05697}" dt="2023-06-09T04:54:29.636" v="28"/>
          <ac:graphicFrameMkLst>
            <pc:docMk/>
            <pc:sldMk cId="519715076" sldId="8316"/>
            <ac:graphicFrameMk id="5" creationId="{121E9C7D-954E-D0C9-F07A-0B63E0FDBA1C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5:12.378" v="565"/>
          <ac:picMkLst>
            <pc:docMk/>
            <pc:sldMk cId="519715076" sldId="8316"/>
            <ac:picMk id="2" creationId="{46AC8D64-776B-6703-476A-FC5781F59486}"/>
          </ac:picMkLst>
        </pc:picChg>
        <pc:picChg chg="add mod ord">
          <ac:chgData name="Lily So(소채린)" userId="e1efa895-c0e1-412f-84f1-f7c825b3b7b2" providerId="ADAL" clId="{4915111B-394F-4190-831E-9C8E39A05697}" dt="2023-06-09T08:15:31.717" v="804" actId="1076"/>
          <ac:picMkLst>
            <pc:docMk/>
            <pc:sldMk cId="519715076" sldId="8316"/>
            <ac:picMk id="9" creationId="{36ABE353-0523-9DC8-EA6C-B6F27D87BA1C}"/>
          </ac:picMkLst>
        </pc:picChg>
        <pc:picChg chg="add del mod">
          <ac:chgData name="Lily So(소채린)" userId="e1efa895-c0e1-412f-84f1-f7c825b3b7b2" providerId="ADAL" clId="{4915111B-394F-4190-831E-9C8E39A05697}" dt="2023-06-09T04:55:45.263" v="64" actId="478"/>
          <ac:picMkLst>
            <pc:docMk/>
            <pc:sldMk cId="519715076" sldId="8316"/>
            <ac:picMk id="12" creationId="{F95FE0B5-D958-1B59-7B95-193C688828B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5:20.837" v="573" actId="1036"/>
        <pc:sldMkLst>
          <pc:docMk/>
          <pc:sldMk cId="2299457944" sldId="8397"/>
        </pc:sldMkLst>
        <pc:spChg chg="add del">
          <ac:chgData name="Lily So(소채린)" userId="e1efa895-c0e1-412f-84f1-f7c825b3b7b2" providerId="ADAL" clId="{4915111B-394F-4190-831E-9C8E39A05697}" dt="2023-06-09T07:45:03.136" v="561" actId="478"/>
          <ac:spMkLst>
            <pc:docMk/>
            <pc:sldMk cId="2299457944" sldId="8397"/>
            <ac:spMk id="2" creationId="{A789C89B-2AFB-C55F-2F97-2559B0EA3683}"/>
          </ac:spMkLst>
        </pc:spChg>
        <pc:spChg chg="add mod">
          <ac:chgData name="Lily So(소채린)" userId="e1efa895-c0e1-412f-84f1-f7c825b3b7b2" providerId="ADAL" clId="{4915111B-394F-4190-831E-9C8E39A05697}" dt="2023-06-09T07:45:15.873" v="566"/>
          <ac:spMkLst>
            <pc:docMk/>
            <pc:sldMk cId="2299457944" sldId="8397"/>
            <ac:spMk id="10" creationId="{C56EEA56-CDA5-BE57-B672-BA061055165A}"/>
          </ac:spMkLst>
        </pc:spChg>
        <pc:grpChg chg="add del">
          <ac:chgData name="Lily So(소채린)" userId="e1efa895-c0e1-412f-84f1-f7c825b3b7b2" providerId="ADAL" clId="{4915111B-394F-4190-831E-9C8E39A05697}" dt="2023-06-09T07:45:04.528" v="562" actId="478"/>
          <ac:grpSpMkLst>
            <pc:docMk/>
            <pc:sldMk cId="2299457944" sldId="8397"/>
            <ac:grpSpMk id="7" creationId="{C593D4B0-095F-D0AE-29E6-ECC9E8C47091}"/>
          </ac:grpSpMkLst>
        </pc:grpChg>
        <pc:picChg chg="add del">
          <ac:chgData name="Lily So(소채린)" userId="e1efa895-c0e1-412f-84f1-f7c825b3b7b2" providerId="ADAL" clId="{4915111B-394F-4190-831E-9C8E39A05697}" dt="2023-06-09T07:45:02.728" v="560" actId="478"/>
          <ac:picMkLst>
            <pc:docMk/>
            <pc:sldMk cId="2299457944" sldId="8397"/>
            <ac:picMk id="4" creationId="{3CA5A443-FB04-A1E5-AAD5-3B0C9F567AF1}"/>
          </ac:picMkLst>
        </pc:picChg>
        <pc:picChg chg="add del mod">
          <ac:chgData name="Lily So(소채린)" userId="e1efa895-c0e1-412f-84f1-f7c825b3b7b2" providerId="ADAL" clId="{4915111B-394F-4190-831E-9C8E39A05697}" dt="2023-06-09T07:44:48.667" v="554"/>
          <ac:picMkLst>
            <pc:docMk/>
            <pc:sldMk cId="2299457944" sldId="8397"/>
            <ac:picMk id="5" creationId="{FC47110C-920E-0E8A-25A5-4FF9AA672AB2}"/>
          </ac:picMkLst>
        </pc:picChg>
        <pc:picChg chg="add del">
          <ac:chgData name="Lily So(소채린)" userId="e1efa895-c0e1-412f-84f1-f7c825b3b7b2" providerId="ADAL" clId="{4915111B-394F-4190-831E-9C8E39A05697}" dt="2023-06-09T07:45:05.960" v="563" actId="478"/>
          <ac:picMkLst>
            <pc:docMk/>
            <pc:sldMk cId="2299457944" sldId="8397"/>
            <ac:picMk id="6" creationId="{F0F2D46B-D905-244A-56DB-67C4A4FD76B3}"/>
          </ac:picMkLst>
        </pc:picChg>
        <pc:picChg chg="add mod">
          <ac:chgData name="Lily So(소채린)" userId="e1efa895-c0e1-412f-84f1-f7c825b3b7b2" providerId="ADAL" clId="{4915111B-394F-4190-831E-9C8E39A05697}" dt="2023-06-09T07:45:20.837" v="573" actId="1036"/>
          <ac:picMkLst>
            <pc:docMk/>
            <pc:sldMk cId="2299457944" sldId="8397"/>
            <ac:picMk id="11" creationId="{E0AB3AFB-AE22-00AD-0504-A79C9F3C92C3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0:54.777" v="891" actId="20577"/>
        <pc:sldMkLst>
          <pc:docMk/>
          <pc:sldMk cId="2248724600" sldId="8436"/>
        </pc:sldMkLst>
        <pc:spChg chg="add del mod">
          <ac:chgData name="Lily So(소채린)" userId="e1efa895-c0e1-412f-84f1-f7c825b3b7b2" providerId="ADAL" clId="{4915111B-394F-4190-831E-9C8E39A05697}" dt="2023-06-09T07:43:38.984" v="530"/>
          <ac:spMkLst>
            <pc:docMk/>
            <pc:sldMk cId="2248724600" sldId="8436"/>
            <ac:spMk id="7" creationId="{7BF65D7F-64AF-89B8-7C2D-EE7E8BA3ADDF}"/>
          </ac:spMkLst>
        </pc:spChg>
        <pc:spChg chg="add mod">
          <ac:chgData name="Lily So(소채린)" userId="e1efa895-c0e1-412f-84f1-f7c825b3b7b2" providerId="ADAL" clId="{4915111B-394F-4190-831E-9C8E39A05697}" dt="2023-06-09T07:43:46.555" v="533" actId="1076"/>
          <ac:spMkLst>
            <pc:docMk/>
            <pc:sldMk cId="2248724600" sldId="8436"/>
            <ac:spMk id="11" creationId="{F0B0C9E5-67CB-41F4-031E-55869AE6D7D2}"/>
          </ac:spMkLst>
        </pc:spChg>
        <pc:grpChg chg="del">
          <ac:chgData name="Lily So(소채린)" userId="e1efa895-c0e1-412f-84f1-f7c825b3b7b2" providerId="ADAL" clId="{4915111B-394F-4190-831E-9C8E39A05697}" dt="2023-06-09T07:43:40.123" v="531" actId="478"/>
          <ac:grpSpMkLst>
            <pc:docMk/>
            <pc:sldMk cId="2248724600" sldId="8436"/>
            <ac:grpSpMk id="2" creationId="{9FA906AC-2C34-10A5-B778-B7EE4550F791}"/>
          </ac:grpSpMkLst>
        </pc:grpChg>
        <pc:graphicFrameChg chg="mod modGraphic">
          <ac:chgData name="Lily So(소채린)" userId="e1efa895-c0e1-412f-84f1-f7c825b3b7b2" providerId="ADAL" clId="{4915111B-394F-4190-831E-9C8E39A05697}" dt="2023-06-14T07:40:54.777" v="891" actId="20577"/>
          <ac:graphicFrameMkLst>
            <pc:docMk/>
            <pc:sldMk cId="2248724600" sldId="8436"/>
            <ac:graphicFrameMk id="10" creationId="{5BEBE5E1-32CE-44A7-8AC1-34D81BAF3C8A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14T07:36:50.337" v="862" actId="20577"/>
          <ac:graphicFrameMkLst>
            <pc:docMk/>
            <pc:sldMk cId="2248724600" sldId="8436"/>
            <ac:graphicFrameMk id="16" creationId="{3E547325-AA66-487D-AB31-3013CDCA2E95}"/>
          </ac:graphicFrameMkLst>
        </pc:graphicFrameChg>
        <pc:graphicFrameChg chg="mod modGraphic">
          <ac:chgData name="Lily So(소채린)" userId="e1efa895-c0e1-412f-84f1-f7c825b3b7b2" providerId="ADAL" clId="{4915111B-394F-4190-831E-9C8E39A05697}" dt="2023-06-09T08:02:30.654" v="776" actId="20577"/>
          <ac:graphicFrameMkLst>
            <pc:docMk/>
            <pc:sldMk cId="2248724600" sldId="8436"/>
            <ac:graphicFrameMk id="18" creationId="{241C8678-64B8-4E65-9D0D-4137F11A1BCF}"/>
          </ac:graphicFrameMkLst>
        </pc:graphicFrameChg>
        <pc:picChg chg="add del mod">
          <ac:chgData name="Lily So(소채린)" userId="e1efa895-c0e1-412f-84f1-f7c825b3b7b2" providerId="ADAL" clId="{4915111B-394F-4190-831E-9C8E39A05697}" dt="2023-06-09T07:43:38.984" v="530"/>
          <ac:picMkLst>
            <pc:docMk/>
            <pc:sldMk cId="2248724600" sldId="8436"/>
            <ac:picMk id="9" creationId="{4968C2C6-E420-F23B-63CE-C95E9A7679C5}"/>
          </ac:picMkLst>
        </pc:picChg>
        <pc:picChg chg="add mod">
          <ac:chgData name="Lily So(소채린)" userId="e1efa895-c0e1-412f-84f1-f7c825b3b7b2" providerId="ADAL" clId="{4915111B-394F-4190-831E-9C8E39A05697}" dt="2023-06-09T07:43:46.555" v="533" actId="1076"/>
          <ac:picMkLst>
            <pc:docMk/>
            <pc:sldMk cId="2248724600" sldId="8436"/>
            <ac:picMk id="13" creationId="{843315F6-3B5B-9F8D-0294-A1C37F5B7B45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00.749" v="524" actId="165"/>
        <pc:sldMkLst>
          <pc:docMk/>
          <pc:sldMk cId="1274735852" sldId="8438"/>
        </pc:sldMkLst>
        <pc:spChg chg="add del topLvl">
          <ac:chgData name="Lily So(소채린)" userId="e1efa895-c0e1-412f-84f1-f7c825b3b7b2" providerId="ADAL" clId="{4915111B-394F-4190-831E-9C8E39A05697}" dt="2023-06-09T07:41:11.910" v="501" actId="478"/>
          <ac:spMkLst>
            <pc:docMk/>
            <pc:sldMk cId="1274735852" sldId="8438"/>
            <ac:spMk id="2" creationId="{6A84CB24-D14A-BD1F-B2AA-1ABF083930D9}"/>
          </ac:spMkLst>
        </pc:spChg>
        <pc:spChg chg="add mod topLvl">
          <ac:chgData name="Lily So(소채린)" userId="e1efa895-c0e1-412f-84f1-f7c825b3b7b2" providerId="ADAL" clId="{4915111B-394F-4190-831E-9C8E39A05697}" dt="2023-06-09T07:43:00.749" v="524" actId="165"/>
          <ac:spMkLst>
            <pc:docMk/>
            <pc:sldMk cId="1274735852" sldId="8438"/>
            <ac:spMk id="11" creationId="{3AE07354-2926-3F4B-9483-7B8D9BCE8D26}"/>
          </ac:spMkLst>
        </pc:spChg>
        <pc:spChg chg="mod">
          <ac:chgData name="Lily So(소채린)" userId="e1efa895-c0e1-412f-84f1-f7c825b3b7b2" providerId="ADAL" clId="{4915111B-394F-4190-831E-9C8E39A05697}" dt="2023-06-09T07:41:49.078" v="513"/>
          <ac:spMkLst>
            <pc:docMk/>
            <pc:sldMk cId="1274735852" sldId="8438"/>
            <ac:spMk id="19" creationId="{E39A4F73-0D7E-75FA-258A-3948B5F38A01}"/>
          </ac:spMkLst>
        </pc:spChg>
        <pc:grpChg chg="add del">
          <ac:chgData name="Lily So(소채린)" userId="e1efa895-c0e1-412f-84f1-f7c825b3b7b2" providerId="ADAL" clId="{4915111B-394F-4190-831E-9C8E39A05697}" dt="2023-06-09T07:41:16.748" v="503" actId="478"/>
          <ac:grpSpMkLst>
            <pc:docMk/>
            <pc:sldMk cId="1274735852" sldId="8438"/>
            <ac:grpSpMk id="7" creationId="{43818107-0655-44C2-1264-BB8F8F7C6B84}"/>
          </ac:grpSpMkLst>
        </pc:grpChg>
        <pc:grpChg chg="add del mod">
          <ac:chgData name="Lily So(소채린)" userId="e1efa895-c0e1-412f-84f1-f7c825b3b7b2" providerId="ADAL" clId="{4915111B-394F-4190-831E-9C8E39A05697}" dt="2023-06-09T07:43:00.749" v="524" actId="165"/>
          <ac:grpSpMkLst>
            <pc:docMk/>
            <pc:sldMk cId="1274735852" sldId="8438"/>
            <ac:grpSpMk id="15" creationId="{1E8F09B2-2E46-2F10-1AE3-2DDBD1BBAFCD}"/>
          </ac:grpSpMkLst>
        </pc:grpChg>
        <pc:grpChg chg="add del mod">
          <ac:chgData name="Lily So(소채린)" userId="e1efa895-c0e1-412f-84f1-f7c825b3b7b2" providerId="ADAL" clId="{4915111B-394F-4190-831E-9C8E39A05697}" dt="2023-06-09T07:41:49.923" v="514"/>
          <ac:grpSpMkLst>
            <pc:docMk/>
            <pc:sldMk cId="1274735852" sldId="8438"/>
            <ac:grpSpMk id="17" creationId="{FC6D2912-FF81-A58B-290C-DC3D237540AF}"/>
          </ac:grpSpMkLst>
        </pc:grpChg>
        <pc:picChg chg="topLvl">
          <ac:chgData name="Lily So(소채린)" userId="e1efa895-c0e1-412f-84f1-f7c825b3b7b2" providerId="ADAL" clId="{4915111B-394F-4190-831E-9C8E39A05697}" dt="2023-06-09T07:41:10.793" v="500" actId="478"/>
          <ac:picMkLst>
            <pc:docMk/>
            <pc:sldMk cId="1274735852" sldId="8438"/>
            <ac:picMk id="5" creationId="{00CDA546-5B91-49C9-5DD9-4C3D854934A5}"/>
          </ac:picMkLst>
        </pc:picChg>
        <pc:picChg chg="add del mod">
          <ac:chgData name="Lily So(소채린)" userId="e1efa895-c0e1-412f-84f1-f7c825b3b7b2" providerId="ADAL" clId="{4915111B-394F-4190-831E-9C8E39A05697}" dt="2023-06-09T07:41:04.717" v="498"/>
          <ac:picMkLst>
            <pc:docMk/>
            <pc:sldMk cId="1274735852" sldId="8438"/>
            <ac:picMk id="9" creationId="{563F4B34-C98B-F853-9852-D3F4351B7460}"/>
          </ac:picMkLst>
        </pc:picChg>
        <pc:picChg chg="add mod topLvl">
          <ac:chgData name="Lily So(소채린)" userId="e1efa895-c0e1-412f-84f1-f7c825b3b7b2" providerId="ADAL" clId="{4915111B-394F-4190-831E-9C8E39A05697}" dt="2023-06-09T07:43:00.749" v="524" actId="165"/>
          <ac:picMkLst>
            <pc:docMk/>
            <pc:sldMk cId="1274735852" sldId="8438"/>
            <ac:picMk id="13" creationId="{C10CEC3F-631B-C714-6B1D-387315145732}"/>
          </ac:picMkLst>
        </pc:picChg>
        <pc:picChg chg="mod">
          <ac:chgData name="Lily So(소채린)" userId="e1efa895-c0e1-412f-84f1-f7c825b3b7b2" providerId="ADAL" clId="{4915111B-394F-4190-831E-9C8E39A05697}" dt="2023-06-09T07:41:49.078" v="513"/>
          <ac:picMkLst>
            <pc:docMk/>
            <pc:sldMk cId="1274735852" sldId="8438"/>
            <ac:picMk id="21" creationId="{F7145C59-E797-C92D-5D67-892B8779423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41:04.827" v="892" actId="478"/>
        <pc:sldMkLst>
          <pc:docMk/>
          <pc:sldMk cId="2040059541" sldId="8439"/>
        </pc:sldMkLst>
        <pc:spChg chg="mod">
          <ac:chgData name="Lily So(소채린)" userId="e1efa895-c0e1-412f-84f1-f7c825b3b7b2" providerId="ADAL" clId="{4915111B-394F-4190-831E-9C8E39A05697}" dt="2023-06-09T07:05:39.020" v="368" actId="1038"/>
          <ac:spMkLst>
            <pc:docMk/>
            <pc:sldMk cId="2040059541" sldId="8439"/>
            <ac:spMk id="2" creationId="{D581FAEE-1A7F-5422-C404-06B7B0461728}"/>
          </ac:spMkLst>
        </pc:spChg>
        <pc:spChg chg="add mod">
          <ac:chgData name="Lily So(소채린)" userId="e1efa895-c0e1-412f-84f1-f7c825b3b7b2" providerId="ADAL" clId="{4915111B-394F-4190-831E-9C8E39A05697}" dt="2023-06-09T07:44:05.446" v="538" actId="1076"/>
          <ac:spMkLst>
            <pc:docMk/>
            <pc:sldMk cId="2040059541" sldId="8439"/>
            <ac:spMk id="9" creationId="{2F306F6F-5C9A-3904-0AA9-E0AE083FA56E}"/>
          </ac:spMkLst>
        </pc:spChg>
        <pc:grpChg chg="del">
          <ac:chgData name="Lily So(소채린)" userId="e1efa895-c0e1-412f-84f1-f7c825b3b7b2" providerId="ADAL" clId="{4915111B-394F-4190-831E-9C8E39A05697}" dt="2023-06-09T07:44:02.441" v="536" actId="478"/>
          <ac:grpSpMkLst>
            <pc:docMk/>
            <pc:sldMk cId="2040059541" sldId="8439"/>
            <ac:grpSpMk id="4" creationId="{66F10606-12B6-CC19-0D47-58909E0C85FC}"/>
          </ac:grpSpMkLst>
        </pc:grpChg>
        <pc:graphicFrameChg chg="add del mod">
          <ac:chgData name="Lily So(소채린)" userId="e1efa895-c0e1-412f-84f1-f7c825b3b7b2" providerId="ADAL" clId="{4915111B-394F-4190-831E-9C8E39A05697}" dt="2023-06-09T08:07:43.849" v="791" actId="478"/>
          <ac:graphicFrameMkLst>
            <pc:docMk/>
            <pc:sldMk cId="2040059541" sldId="8439"/>
            <ac:graphicFrameMk id="8" creationId="{398F0EDA-9138-4765-AEDE-E16F600918CF}"/>
          </ac:graphicFrameMkLst>
        </pc:graphicFrameChg>
        <pc:graphicFrameChg chg="add del mod">
          <ac:chgData name="Lily So(소채린)" userId="e1efa895-c0e1-412f-84f1-f7c825b3b7b2" providerId="ADAL" clId="{4915111B-394F-4190-831E-9C8E39A05697}" dt="2023-06-09T08:06:29.647" v="788" actId="478"/>
          <ac:graphicFrameMkLst>
            <pc:docMk/>
            <pc:sldMk cId="2040059541" sldId="8439"/>
            <ac:graphicFrameMk id="12" creationId="{0CDAD0D8-5B1E-C8D1-4F1E-060B39CF3768}"/>
          </ac:graphicFrameMkLst>
        </pc:graphicFrameChg>
        <pc:graphicFrameChg chg="add mod">
          <ac:chgData name="Lily So(소채린)" userId="e1efa895-c0e1-412f-84f1-f7c825b3b7b2" providerId="ADAL" clId="{4915111B-394F-4190-831E-9C8E39A05697}" dt="2023-06-09T08:08:10.794" v="798"/>
          <ac:graphicFrameMkLst>
            <pc:docMk/>
            <pc:sldMk cId="2040059541" sldId="8439"/>
            <ac:graphicFrameMk id="13" creationId="{3D18FB09-628C-1710-269A-A2EA70FFDF73}"/>
          </ac:graphicFrameMkLst>
        </pc:graphicFrameChg>
        <pc:picChg chg="add del mod ord modCrop">
          <ac:chgData name="Lily So(소채린)" userId="e1efa895-c0e1-412f-84f1-f7c825b3b7b2" providerId="ADAL" clId="{4915111B-394F-4190-831E-9C8E39A05697}" dt="2023-06-14T07:41:04.827" v="892" actId="478"/>
          <ac:picMkLst>
            <pc:docMk/>
            <pc:sldMk cId="2040059541" sldId="8439"/>
            <ac:picMk id="5" creationId="{C5830D00-290D-3C9C-2299-3D36A5A0FCE7}"/>
          </ac:picMkLst>
        </pc:picChg>
        <pc:picChg chg="add mod">
          <ac:chgData name="Lily So(소채린)" userId="e1efa895-c0e1-412f-84f1-f7c825b3b7b2" providerId="ADAL" clId="{4915111B-394F-4190-831E-9C8E39A05697}" dt="2023-06-09T07:44:05.446" v="538" actId="1076"/>
          <ac:picMkLst>
            <pc:docMk/>
            <pc:sldMk cId="2040059541" sldId="8439"/>
            <ac:picMk id="11" creationId="{BE22CA6E-CD8D-120D-A109-22A8DCDC6E86}"/>
          </ac:picMkLst>
        </pc:picChg>
        <pc:picChg chg="add del">
          <ac:chgData name="Lily So(소채린)" userId="e1efa895-c0e1-412f-84f1-f7c825b3b7b2" providerId="ADAL" clId="{4915111B-394F-4190-831E-9C8E39A05697}" dt="2023-06-09T07:05:05.753" v="354" actId="478"/>
          <ac:picMkLst>
            <pc:docMk/>
            <pc:sldMk cId="2040059541" sldId="8439"/>
            <ac:picMk id="18" creationId="{5ACC4BE1-6B50-8033-F6C6-497776055869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56.849" v="559" actId="1036"/>
        <pc:sldMkLst>
          <pc:docMk/>
          <pc:sldMk cId="1838185347" sldId="8447"/>
        </pc:sldMkLst>
        <pc:spChg chg="add mod">
          <ac:chgData name="Lily So(소채린)" userId="e1efa895-c0e1-412f-84f1-f7c825b3b7b2" providerId="ADAL" clId="{4915111B-394F-4190-831E-9C8E39A05697}" dt="2023-06-09T07:44:56.849" v="559" actId="1036"/>
          <ac:spMkLst>
            <pc:docMk/>
            <pc:sldMk cId="1838185347" sldId="8447"/>
            <ac:spMk id="9" creationId="{DD9503FC-F340-8A56-99A7-9F4CA06A1D02}"/>
          </ac:spMkLst>
        </pc:spChg>
        <pc:grpChg chg="del">
          <ac:chgData name="Lily So(소채린)" userId="e1efa895-c0e1-412f-84f1-f7c825b3b7b2" providerId="ADAL" clId="{4915111B-394F-4190-831E-9C8E39A05697}" dt="2023-06-09T07:44:23.912" v="545" actId="478"/>
          <ac:grpSpMkLst>
            <pc:docMk/>
            <pc:sldMk cId="1838185347" sldId="8447"/>
            <ac:grpSpMk id="2" creationId="{329AD2D7-3A64-429B-8872-54EF183DF64A}"/>
          </ac:grpSpMkLst>
        </pc:grpChg>
        <pc:picChg chg="add mod">
          <ac:chgData name="Lily So(소채린)" userId="e1efa895-c0e1-412f-84f1-f7c825b3b7b2" providerId="ADAL" clId="{4915111B-394F-4190-831E-9C8E39A05697}" dt="2023-06-09T07:44:27.697" v="547" actId="1076"/>
          <ac:picMkLst>
            <pc:docMk/>
            <pc:sldMk cId="1838185347" sldId="8447"/>
            <ac:picMk id="10" creationId="{A2EE14C7-5923-33E6-5329-94DCD3C6C854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31.456" v="528"/>
        <pc:sldMkLst>
          <pc:docMk/>
          <pc:sldMk cId="539976532" sldId="8457"/>
        </pc:sldMkLst>
        <pc:spChg chg="mod">
          <ac:chgData name="Lily So(소채린)" userId="e1efa895-c0e1-412f-84f1-f7c825b3b7b2" providerId="ADAL" clId="{4915111B-394F-4190-831E-9C8E39A05697}" dt="2023-06-09T07:41:52.852" v="516"/>
          <ac:spMkLst>
            <pc:docMk/>
            <pc:sldMk cId="539976532" sldId="8457"/>
            <ac:spMk id="22" creationId="{78F38A42-CB3C-790C-6C5E-872157C046B7}"/>
          </ac:spMkLst>
        </pc:spChg>
        <pc:spChg chg="mod">
          <ac:chgData name="Lily So(소채린)" userId="e1efa895-c0e1-412f-84f1-f7c825b3b7b2" providerId="ADAL" clId="{4915111B-394F-4190-831E-9C8E39A05697}" dt="2023-06-09T07:42:41.102" v="522" actId="14100"/>
          <ac:spMkLst>
            <pc:docMk/>
            <pc:sldMk cId="539976532" sldId="8457"/>
            <ac:spMk id="25" creationId="{743EAF32-081A-C210-A8D3-D886C6DB791A}"/>
          </ac:spMkLst>
        </pc:spChg>
        <pc:spChg chg="add mod">
          <ac:chgData name="Lily So(소채린)" userId="e1efa895-c0e1-412f-84f1-f7c825b3b7b2" providerId="ADAL" clId="{4915111B-394F-4190-831E-9C8E39A05697}" dt="2023-06-09T07:43:08.720" v="527" actId="1076"/>
          <ac:spMkLst>
            <pc:docMk/>
            <pc:sldMk cId="539976532" sldId="8457"/>
            <ac:spMk id="27" creationId="{E720EA76-8687-A188-D543-72539528DCC4}"/>
          </ac:spMkLst>
        </pc:spChg>
        <pc:grpChg chg="del">
          <ac:chgData name="Lily So(소채린)" userId="e1efa895-c0e1-412f-84f1-f7c825b3b7b2" providerId="ADAL" clId="{4915111B-394F-4190-831E-9C8E39A05697}" dt="2023-06-09T07:41:52.592" v="515" actId="478"/>
          <ac:grpSpMkLst>
            <pc:docMk/>
            <pc:sldMk cId="539976532" sldId="8457"/>
            <ac:grpSpMk id="2" creationId="{28506A2D-CCEC-C8EB-FB46-59B614AC75FF}"/>
          </ac:grpSpMkLst>
        </pc:grpChg>
        <pc:grpChg chg="add del mod">
          <ac:chgData name="Lily So(소채린)" userId="e1efa895-c0e1-412f-84f1-f7c825b3b7b2" providerId="ADAL" clId="{4915111B-394F-4190-831E-9C8E39A05697}" dt="2023-06-09T07:41:59.296" v="519" actId="478"/>
          <ac:grpSpMkLst>
            <pc:docMk/>
            <pc:sldMk cId="539976532" sldId="8457"/>
            <ac:grpSpMk id="21" creationId="{A74047A2-956E-DD97-CC7B-F457B04E6CE3}"/>
          </ac:grpSpMkLst>
        </pc:grpChg>
        <pc:grpChg chg="add del mod">
          <ac:chgData name="Lily So(소채린)" userId="e1efa895-c0e1-412f-84f1-f7c825b3b7b2" providerId="ADAL" clId="{4915111B-394F-4190-831E-9C8E39A05697}" dt="2023-06-09T07:42:41.661" v="523"/>
          <ac:grpSpMkLst>
            <pc:docMk/>
            <pc:sldMk cId="539976532" sldId="8457"/>
            <ac:grpSpMk id="24" creationId="{604C57C2-8CAF-F30A-1A54-949383ED9B60}"/>
          </ac:grpSpMkLst>
        </pc:grpChg>
        <pc:picChg chg="mod">
          <ac:chgData name="Lily So(소채린)" userId="e1efa895-c0e1-412f-84f1-f7c825b3b7b2" providerId="ADAL" clId="{4915111B-394F-4190-831E-9C8E39A05697}" dt="2023-06-09T07:41:52.852" v="516"/>
          <ac:picMkLst>
            <pc:docMk/>
            <pc:sldMk cId="539976532" sldId="8457"/>
            <ac:picMk id="23" creationId="{0AB51722-C32C-1AA8-2FDF-EAAE93636CAA}"/>
          </ac:picMkLst>
        </pc:picChg>
        <pc:picChg chg="mod">
          <ac:chgData name="Lily So(소채린)" userId="e1efa895-c0e1-412f-84f1-f7c825b3b7b2" providerId="ADAL" clId="{4915111B-394F-4190-831E-9C8E39A05697}" dt="2023-06-09T07:42:32.478" v="520"/>
          <ac:picMkLst>
            <pc:docMk/>
            <pc:sldMk cId="539976532" sldId="8457"/>
            <ac:picMk id="26" creationId="{2D4F3B42-DCF5-ED74-6A6D-ADC70F976FF0}"/>
          </ac:picMkLst>
        </pc:picChg>
        <pc:picChg chg="add mod">
          <ac:chgData name="Lily So(소채린)" userId="e1efa895-c0e1-412f-84f1-f7c825b3b7b2" providerId="ADAL" clId="{4915111B-394F-4190-831E-9C8E39A05697}" dt="2023-06-09T07:43:31.456" v="528"/>
          <ac:picMkLst>
            <pc:docMk/>
            <pc:sldMk cId="539976532" sldId="8457"/>
            <ac:picMk id="28" creationId="{F07E377E-B10F-33E3-8322-BF13BD2558A7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3:59.081" v="535"/>
        <pc:sldMkLst>
          <pc:docMk/>
          <pc:sldMk cId="2347964733" sldId="8458"/>
        </pc:sldMkLst>
        <pc:spChg chg="add mod">
          <ac:chgData name="Lily So(소채린)" userId="e1efa895-c0e1-412f-84f1-f7c825b3b7b2" providerId="ADAL" clId="{4915111B-394F-4190-831E-9C8E39A05697}" dt="2023-06-09T07:43:59.081" v="535"/>
          <ac:spMkLst>
            <pc:docMk/>
            <pc:sldMk cId="2347964733" sldId="8458"/>
            <ac:spMk id="21" creationId="{DC8359DA-A052-D02C-496B-7D6EED89C8AA}"/>
          </ac:spMkLst>
        </pc:spChg>
        <pc:grpChg chg="del">
          <ac:chgData name="Lily So(소채린)" userId="e1efa895-c0e1-412f-84f1-f7c825b3b7b2" providerId="ADAL" clId="{4915111B-394F-4190-831E-9C8E39A05697}" dt="2023-06-09T07:43:58.891" v="534" actId="478"/>
          <ac:grpSpMkLst>
            <pc:docMk/>
            <pc:sldMk cId="2347964733" sldId="8458"/>
            <ac:grpSpMk id="2" creationId="{09765424-A498-FD31-E71F-B0EF11FEC77A}"/>
          </ac:grpSpMkLst>
        </pc:grpChg>
        <pc:picChg chg="add mod">
          <ac:chgData name="Lily So(소채린)" userId="e1efa895-c0e1-412f-84f1-f7c825b3b7b2" providerId="ADAL" clId="{4915111B-394F-4190-831E-9C8E39A05697}" dt="2023-06-09T07:43:59.081" v="535"/>
          <ac:picMkLst>
            <pc:docMk/>
            <pc:sldMk cId="2347964733" sldId="8458"/>
            <ac:picMk id="22" creationId="{3DC642ED-B4DC-1741-9BF0-6A3242A2600C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20.345" v="544"/>
        <pc:sldMkLst>
          <pc:docMk/>
          <pc:sldMk cId="2438318461" sldId="8460"/>
        </pc:sldMkLst>
        <pc:spChg chg="add mod">
          <ac:chgData name="Lily So(소채린)" userId="e1efa895-c0e1-412f-84f1-f7c825b3b7b2" providerId="ADAL" clId="{4915111B-394F-4190-831E-9C8E39A05697}" dt="2023-06-09T07:44:20.345" v="544"/>
          <ac:spMkLst>
            <pc:docMk/>
            <pc:sldMk cId="2438318461" sldId="8460"/>
            <ac:spMk id="21" creationId="{21AF5259-2F36-A32D-F6DC-DB7529224D86}"/>
          </ac:spMkLst>
        </pc:spChg>
        <pc:grpChg chg="del">
          <ac:chgData name="Lily So(소채린)" userId="e1efa895-c0e1-412f-84f1-f7c825b3b7b2" providerId="ADAL" clId="{4915111B-394F-4190-831E-9C8E39A05697}" dt="2023-06-09T07:44:20.156" v="543" actId="478"/>
          <ac:grpSpMkLst>
            <pc:docMk/>
            <pc:sldMk cId="2438318461" sldId="8460"/>
            <ac:grpSpMk id="2" creationId="{9A11E707-B104-BD5C-86C2-5FF33224D936}"/>
          </ac:grpSpMkLst>
        </pc:grpChg>
        <pc:picChg chg="add mod">
          <ac:chgData name="Lily So(소채린)" userId="e1efa895-c0e1-412f-84f1-f7c825b3b7b2" providerId="ADAL" clId="{4915111B-394F-4190-831E-9C8E39A05697}" dt="2023-06-09T07:44:20.345" v="544"/>
          <ac:picMkLst>
            <pc:docMk/>
            <pc:sldMk cId="2438318461" sldId="8460"/>
            <ac:picMk id="22" creationId="{E44718E5-C00B-995D-3CAB-93EC2A25290D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32.049" v="549"/>
        <pc:sldMkLst>
          <pc:docMk/>
          <pc:sldMk cId="2901510474" sldId="8461"/>
        </pc:sldMkLst>
        <pc:spChg chg="add mod">
          <ac:chgData name="Lily So(소채린)" userId="e1efa895-c0e1-412f-84f1-f7c825b3b7b2" providerId="ADAL" clId="{4915111B-394F-4190-831E-9C8E39A05697}" dt="2023-06-09T07:44:32.049" v="549"/>
          <ac:spMkLst>
            <pc:docMk/>
            <pc:sldMk cId="2901510474" sldId="8461"/>
            <ac:spMk id="5" creationId="{C68ED1F6-B0CB-7F1A-3815-878DA1A7037B}"/>
          </ac:spMkLst>
        </pc:spChg>
        <pc:grpChg chg="del">
          <ac:chgData name="Lily So(소채린)" userId="e1efa895-c0e1-412f-84f1-f7c825b3b7b2" providerId="ADAL" clId="{4915111B-394F-4190-831E-9C8E39A05697}" dt="2023-06-09T07:44:31.877" v="548" actId="478"/>
          <ac:grpSpMkLst>
            <pc:docMk/>
            <pc:sldMk cId="2901510474" sldId="8461"/>
            <ac:grpSpMk id="2" creationId="{FBCB8EEB-D692-A3BB-9AC2-341FE1882AE2}"/>
          </ac:grpSpMkLst>
        </pc:grpChg>
        <pc:picChg chg="add mod">
          <ac:chgData name="Lily So(소채린)" userId="e1efa895-c0e1-412f-84f1-f7c825b3b7b2" providerId="ADAL" clId="{4915111B-394F-4190-831E-9C8E39A05697}" dt="2023-06-09T07:44:32.049" v="549"/>
          <ac:picMkLst>
            <pc:docMk/>
            <pc:sldMk cId="2901510474" sldId="8461"/>
            <ac:picMk id="6" creationId="{51B602C5-FB01-ADA8-6708-D61416763D8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14T07:57:31.324" v="1383" actId="20577"/>
        <pc:sldMkLst>
          <pc:docMk/>
          <pc:sldMk cId="3807822425" sldId="8464"/>
        </pc:sldMkLst>
        <pc:spChg chg="add mod">
          <ac:chgData name="Lily So(소채린)" userId="e1efa895-c0e1-412f-84f1-f7c825b3b7b2" providerId="ADAL" clId="{4915111B-394F-4190-831E-9C8E39A05697}" dt="2023-06-09T07:44:17.152" v="542" actId="1076"/>
          <ac:spMkLst>
            <pc:docMk/>
            <pc:sldMk cId="3807822425" sldId="8464"/>
            <ac:spMk id="9" creationId="{4757A7B3-1E91-EDCC-7364-35335D3E87B4}"/>
          </ac:spMkLst>
        </pc:spChg>
        <pc:grpChg chg="del">
          <ac:chgData name="Lily So(소채린)" userId="e1efa895-c0e1-412f-84f1-f7c825b3b7b2" providerId="ADAL" clId="{4915111B-394F-4190-831E-9C8E39A05697}" dt="2023-06-09T07:40:56.080" v="493" actId="478"/>
          <ac:grpSpMkLst>
            <pc:docMk/>
            <pc:sldMk cId="3807822425" sldId="8464"/>
            <ac:grpSpMk id="2" creationId="{00A6E14B-7D3F-E496-EA22-935E10751A13}"/>
          </ac:grpSpMkLst>
        </pc:grpChg>
        <pc:graphicFrameChg chg="mod modGraphic">
          <ac:chgData name="Lily So(소채린)" userId="e1efa895-c0e1-412f-84f1-f7c825b3b7b2" providerId="ADAL" clId="{4915111B-394F-4190-831E-9C8E39A05697}" dt="2023-06-14T07:57:31.324" v="1383" actId="20577"/>
          <ac:graphicFrameMkLst>
            <pc:docMk/>
            <pc:sldMk cId="3807822425" sldId="8464"/>
            <ac:graphicFrameMk id="7" creationId="{06EFC4EE-1EEA-4BDC-9020-64B2D510EDF4}"/>
          </ac:graphicFrameMkLst>
        </pc:graphicFrameChg>
        <pc:picChg chg="add mod">
          <ac:chgData name="Lily So(소채린)" userId="e1efa895-c0e1-412f-84f1-f7c825b3b7b2" providerId="ADAL" clId="{4915111B-394F-4190-831E-9C8E39A05697}" dt="2023-06-09T07:44:17.152" v="542" actId="1076"/>
          <ac:picMkLst>
            <pc:docMk/>
            <pc:sldMk cId="3807822425" sldId="8464"/>
            <ac:picMk id="10" creationId="{7379F1F8-8BF9-4469-18D8-CFC052BFC9AB}"/>
          </ac:picMkLst>
        </pc:picChg>
      </pc:sldChg>
      <pc:sldChg chg="addSp delSp modSp mod">
        <pc:chgData name="Lily So(소채린)" userId="e1efa895-c0e1-412f-84f1-f7c825b3b7b2" providerId="ADAL" clId="{4915111B-394F-4190-831E-9C8E39A05697}" dt="2023-06-09T07:44:10.120" v="540"/>
        <pc:sldMkLst>
          <pc:docMk/>
          <pc:sldMk cId="3955611934" sldId="8465"/>
        </pc:sldMkLst>
        <pc:spChg chg="add mod">
          <ac:chgData name="Lily So(소채린)" userId="e1efa895-c0e1-412f-84f1-f7c825b3b7b2" providerId="ADAL" clId="{4915111B-394F-4190-831E-9C8E39A05697}" dt="2023-06-09T07:44:10.120" v="540"/>
          <ac:spMkLst>
            <pc:docMk/>
            <pc:sldMk cId="3955611934" sldId="8465"/>
            <ac:spMk id="21" creationId="{52CCAF56-8901-776D-5983-12356A229535}"/>
          </ac:spMkLst>
        </pc:spChg>
        <pc:grpChg chg="del">
          <ac:chgData name="Lily So(소채린)" userId="e1efa895-c0e1-412f-84f1-f7c825b3b7b2" providerId="ADAL" clId="{4915111B-394F-4190-831E-9C8E39A05697}" dt="2023-06-09T07:44:09.942" v="539" actId="478"/>
          <ac:grpSpMkLst>
            <pc:docMk/>
            <pc:sldMk cId="3955611934" sldId="8465"/>
            <ac:grpSpMk id="2" creationId="{F6353F56-316E-386E-03DB-5A850C51BCDC}"/>
          </ac:grpSpMkLst>
        </pc:grpChg>
        <pc:picChg chg="add mod">
          <ac:chgData name="Lily So(소채린)" userId="e1efa895-c0e1-412f-84f1-f7c825b3b7b2" providerId="ADAL" clId="{4915111B-394F-4190-831E-9C8E39A05697}" dt="2023-06-09T07:44:10.120" v="540"/>
          <ac:picMkLst>
            <pc:docMk/>
            <pc:sldMk cId="3955611934" sldId="8465"/>
            <ac:picMk id="22" creationId="{0FAD7A98-FA77-8BF8-2B19-1D61CFBAAAD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D7A42DD-058D-D051-F97B-4758ED8B66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2CC8E-82BA-FBFF-A659-E983EF0E63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539193-C2D9-48A2-987F-6643D93FE377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EEFA9F-4E03-CBEF-674A-90D505011E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30F14F-E6C3-3787-AA4E-925FB3945D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BF38D-8B84-4382-8280-C1F8B272FF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57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F612-9563-44B5-BC28-07E674FE9448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66763" y="744538"/>
            <a:ext cx="52641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711BE-E04C-4EC2-B7F4-345A293031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39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193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368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711BE-E04C-4EC2-B7F4-345A293031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043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여러분 회사는 빅데이터 기업인가요? – LG CNS">
            <a:extLst>
              <a:ext uri="{FF2B5EF4-FFF2-40B4-BE49-F238E27FC236}">
                <a16:creationId xmlns:a16="http://schemas.microsoft.com/office/drawing/2014/main" id="{169928C9-D348-D207-2EC3-F1211200FE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93400" cy="466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B99AD25-6B76-CB9E-4A25-6B82049F0B57}"/>
              </a:ext>
            </a:extLst>
          </p:cNvPr>
          <p:cNvSpPr/>
          <p:nvPr userDrawn="1"/>
        </p:nvSpPr>
        <p:spPr>
          <a:xfrm>
            <a:off x="-4837" y="4642347"/>
            <a:ext cx="10693400" cy="29189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9EFB513-1D04-425D-676C-D7EE41B62C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148770" y="6655360"/>
            <a:ext cx="1808001" cy="706887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DA9228F7-4C93-5213-B54E-759ADEC78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6" t="24532" r="14236" b="24532"/>
          <a:stretch/>
        </p:blipFill>
        <p:spPr>
          <a:xfrm>
            <a:off x="485140" y="6581925"/>
            <a:ext cx="1198880" cy="85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74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9">
            <a:extLst>
              <a:ext uri="{FF2B5EF4-FFF2-40B4-BE49-F238E27FC236}">
                <a16:creationId xmlns:a16="http://schemas.microsoft.com/office/drawing/2014/main" id="{6AF823BB-D761-4D13-9CCF-2A57F76E30E1}"/>
              </a:ext>
            </a:extLst>
          </p:cNvPr>
          <p:cNvSpPr/>
          <p:nvPr userDrawn="1"/>
        </p:nvSpPr>
        <p:spPr>
          <a:xfrm>
            <a:off x="278654" y="609721"/>
            <a:ext cx="10136096" cy="73188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b="0" i="0" u="none" strike="noStrike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sp>
        <p:nvSpPr>
          <p:cNvPr id="6" name="직사각형 10">
            <a:extLst>
              <a:ext uri="{FF2B5EF4-FFF2-40B4-BE49-F238E27FC236}">
                <a16:creationId xmlns:a16="http://schemas.microsoft.com/office/drawing/2014/main" id="{327F0704-5375-42CB-A610-5F16E7719523}"/>
              </a:ext>
            </a:extLst>
          </p:cNvPr>
          <p:cNvSpPr/>
          <p:nvPr userDrawn="1"/>
        </p:nvSpPr>
        <p:spPr>
          <a:xfrm>
            <a:off x="278654" y="7092999"/>
            <a:ext cx="10136096" cy="45719"/>
          </a:xfrm>
          <a:prstGeom prst="rect">
            <a:avLst/>
          </a:prstGeom>
          <a:solidFill>
            <a:srgbClr val="00206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043056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kern="1200" cap="none" spc="0" baseline="0">
              <a:solidFill>
                <a:srgbClr val="FFFFFF"/>
              </a:solidFill>
              <a:uFillTx/>
              <a:latin typeface="맑은 고딕"/>
              <a:ea typeface="맑은 고딕" pitchFamily="5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CF6A58-95F9-7C62-3AC9-56659B23D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7123440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794A90AA-A315-D457-254B-26C1CFD95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138717"/>
            <a:ext cx="543584" cy="376453"/>
          </a:xfrm>
          <a:prstGeom prst="rect">
            <a:avLst/>
          </a:prstGeom>
        </p:spPr>
      </p:pic>
      <p:pic>
        <p:nvPicPr>
          <p:cNvPr id="7" name="그림 6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5549F48D-6C17-23A8-4E9A-DBC60D5A0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170738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547B942-4954-47DD-9AA4-8A09B077A7E0}"/>
              </a:ext>
            </a:extLst>
          </p:cNvPr>
          <p:cNvSpPr/>
          <p:nvPr userDrawn="1"/>
        </p:nvSpPr>
        <p:spPr>
          <a:xfrm rot="10800000">
            <a:off x="-1" y="7453039"/>
            <a:ext cx="10703173" cy="10822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9" name="직사각형 5">
            <a:extLst>
              <a:ext uri="{FF2B5EF4-FFF2-40B4-BE49-F238E27FC236}">
                <a16:creationId xmlns:a16="http://schemas.microsoft.com/office/drawing/2014/main" id="{DD218C79-8321-4ECA-BBD3-3BE9B2EF8603}"/>
              </a:ext>
            </a:extLst>
          </p:cNvPr>
          <p:cNvSpPr/>
          <p:nvPr userDrawn="1"/>
        </p:nvSpPr>
        <p:spPr>
          <a:xfrm>
            <a:off x="2682404" y="0"/>
            <a:ext cx="8010993" cy="471894"/>
          </a:xfrm>
          <a:custGeom>
            <a:avLst/>
            <a:gdLst>
              <a:gd name="connsiteX0" fmla="*/ 0 w 8122024"/>
              <a:gd name="connsiteY0" fmla="*/ 0 h 439976"/>
              <a:gd name="connsiteX1" fmla="*/ 8122024 w 8122024"/>
              <a:gd name="connsiteY1" fmla="*/ 0 h 439976"/>
              <a:gd name="connsiteX2" fmla="*/ 8122024 w 8122024"/>
              <a:gd name="connsiteY2" fmla="*/ 439976 h 439976"/>
              <a:gd name="connsiteX3" fmla="*/ 0 w 8122024"/>
              <a:gd name="connsiteY3" fmla="*/ 439976 h 439976"/>
              <a:gd name="connsiteX4" fmla="*/ 0 w 8122024"/>
              <a:gd name="connsiteY4" fmla="*/ 0 h 439976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896470 w 8122024"/>
              <a:gd name="connsiteY3" fmla="*/ 448941 h 448941"/>
              <a:gd name="connsiteX4" fmla="*/ 0 w 8122024"/>
              <a:gd name="connsiteY4" fmla="*/ 0 h 448941"/>
              <a:gd name="connsiteX0" fmla="*/ 0 w 8122024"/>
              <a:gd name="connsiteY0" fmla="*/ 0 h 448941"/>
              <a:gd name="connsiteX1" fmla="*/ 8122024 w 8122024"/>
              <a:gd name="connsiteY1" fmla="*/ 0 h 448941"/>
              <a:gd name="connsiteX2" fmla="*/ 8122024 w 8122024"/>
              <a:gd name="connsiteY2" fmla="*/ 439976 h 448941"/>
              <a:gd name="connsiteX3" fmla="*/ 402944 w 8122024"/>
              <a:gd name="connsiteY3" fmla="*/ 448941 h 448941"/>
              <a:gd name="connsiteX4" fmla="*/ 0 w 8122024"/>
              <a:gd name="connsiteY4" fmla="*/ 0 h 448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2024" h="448941">
                <a:moveTo>
                  <a:pt x="0" y="0"/>
                </a:moveTo>
                <a:lnTo>
                  <a:pt x="8122024" y="0"/>
                </a:lnTo>
                <a:lnTo>
                  <a:pt x="8122024" y="439976"/>
                </a:lnTo>
                <a:lnTo>
                  <a:pt x="402944" y="448941"/>
                </a:lnTo>
                <a:lnTo>
                  <a:pt x="0" y="0"/>
                </a:lnTo>
                <a:close/>
              </a:path>
            </a:pathLst>
          </a:custGeom>
          <a:solidFill>
            <a:srgbClr val="15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2F0B9-7DF2-455A-A70D-CB06489025E2}"/>
              </a:ext>
            </a:extLst>
          </p:cNvPr>
          <p:cNvSpPr/>
          <p:nvPr userDrawn="1"/>
        </p:nvSpPr>
        <p:spPr>
          <a:xfrm>
            <a:off x="4" y="0"/>
            <a:ext cx="3741235" cy="89534"/>
          </a:xfrm>
          <a:prstGeom prst="rect">
            <a:avLst/>
          </a:prstGeom>
          <a:solidFill>
            <a:srgbClr val="134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33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DDC521-61E3-72BC-27C8-5796C7948C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882" y="6996979"/>
            <a:ext cx="1104924" cy="432000"/>
          </a:xfrm>
          <a:prstGeom prst="rect">
            <a:avLst/>
          </a:prstGeom>
        </p:spPr>
      </p:pic>
      <p:pic>
        <p:nvPicPr>
          <p:cNvPr id="2" name="그림 1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B55A2D79-2B15-CF83-DAE6-4D6FA99A8C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4" t="23815" r="29852" b="48689"/>
          <a:stretch/>
        </p:blipFill>
        <p:spPr>
          <a:xfrm>
            <a:off x="269594" y="7052526"/>
            <a:ext cx="543584" cy="376453"/>
          </a:xfrm>
          <a:prstGeom prst="rect">
            <a:avLst/>
          </a:prstGeom>
        </p:spPr>
      </p:pic>
      <p:pic>
        <p:nvPicPr>
          <p:cNvPr id="5" name="그림 4" descr="텍스트, 로고, 폰트, 그래픽이(가) 표시된 사진&#10;&#10;자동 생성된 설명">
            <a:extLst>
              <a:ext uri="{FF2B5EF4-FFF2-40B4-BE49-F238E27FC236}">
                <a16:creationId xmlns:a16="http://schemas.microsoft.com/office/drawing/2014/main" id="{FC6DBA81-CC8C-A856-3A3B-A5AF56F17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51" t="52339" r="16710" b="22504"/>
          <a:stretch/>
        </p:blipFill>
        <p:spPr>
          <a:xfrm>
            <a:off x="813178" y="7084547"/>
            <a:ext cx="852110" cy="34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15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2244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055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57" r:id="rId4"/>
  </p:sldLayoutIdLst>
  <p:hf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81" userDrawn="1">
          <p15:clr>
            <a:srgbClr val="F26B43"/>
          </p15:clr>
        </p15:guide>
        <p15:guide id="2" pos="3368" userDrawn="1">
          <p15:clr>
            <a:srgbClr val="F26B43"/>
          </p15:clr>
        </p15:guide>
        <p15:guide id="3" pos="329" userDrawn="1">
          <p15:clr>
            <a:srgbClr val="F26B43"/>
          </p15:clr>
        </p15:guide>
        <p15:guide id="4" pos="6407" userDrawn="1">
          <p15:clr>
            <a:srgbClr val="F26B43"/>
          </p15:clr>
        </p15:guide>
        <p15:guide id="5" orient="horz" pos="428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42383-F017-A31B-E5B3-B9CE5C844AC2}"/>
              </a:ext>
            </a:extLst>
          </p:cNvPr>
          <p:cNvSpPr txBox="1"/>
          <p:nvPr/>
        </p:nvSpPr>
        <p:spPr>
          <a:xfrm>
            <a:off x="235975" y="4872337"/>
            <a:ext cx="10378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[</a:t>
            </a:r>
            <a:r>
              <a:rPr lang="ko-KR" altLang="en-US" sz="2800" dirty="0" err="1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필립모리스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PJT] 7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주차 </a:t>
            </a:r>
            <a:r>
              <a:rPr lang="en-US" altLang="ko-KR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Weekly Report</a:t>
            </a:r>
            <a:r>
              <a:rPr lang="ko-KR" altLang="en-US" sz="28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82EFF8-0015-C12B-E14A-C03E6A5E59C3}"/>
              </a:ext>
            </a:extLst>
          </p:cNvPr>
          <p:cNvSpPr txBox="1"/>
          <p:nvPr/>
        </p:nvSpPr>
        <p:spPr>
          <a:xfrm>
            <a:off x="235975" y="5786737"/>
            <a:ext cx="10378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2023. 07. 28 (</a:t>
            </a:r>
            <a:r>
              <a:rPr lang="ko-KR" altLang="en-US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금</a:t>
            </a:r>
            <a:r>
              <a:rPr lang="en-US" altLang="ko-KR" sz="2200" dirty="0">
                <a:solidFill>
                  <a:schemeClr val="accent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200" dirty="0">
              <a:solidFill>
                <a:schemeClr val="accent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715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2B87229-F949-3663-2C6B-D9D900E147D1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0CE6EB8-FEAC-7769-E799-24DAD5CC4336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8D63D2D9-8AD8-C381-ADF0-77EEFB78F24F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9EA4F02-D8C9-ABC5-F1F2-CB3398016D08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F08BDD75-80EE-FB11-DA5B-DC098A4F6208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43F24E6-42FD-5E17-252B-BDCCE8AFFD1F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399FB623-B186-DEDF-98F0-4F4C299BD5C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8BA96917-1F6A-59B7-D0AF-C2E66B0EBE3F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36BD5ACA-DA3D-9D3F-48AC-83F06CCA9B77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840F720D-D914-F31C-DA16-DED7C0AC6278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4907F53-AFE6-33AD-B1E9-8FE0D0C8E915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D7074C38-3EFE-DD8F-BDFF-ADF82D0263BB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D13DAA6-4724-7D17-5816-7123462FCEB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E816B886-CC90-3A7C-0E8F-C9EA1DAD6BED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437E697-7BEC-E60C-04BD-EE22A4B2DE01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578F6D9-9C54-BEA2-8FEC-362D86DE5E3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318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IV.  Project Issue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Project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수행 관련 긴급 점검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체크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)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필요 항목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068485"/>
              </p:ext>
            </p:extLst>
          </p:nvPr>
        </p:nvGraphicFramePr>
        <p:xfrm>
          <a:off x="450156" y="828303"/>
          <a:ext cx="9865096" cy="195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개발 시</a:t>
                      </a:r>
                      <a:endParaRPr lang="en-US" altLang="ko-KR" sz="1000" b="1" dirty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날짜 함수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ko-KR" altLang="en-US" sz="1000" b="0" dirty="0"/>
                        <a:t>현재 날짜를 가져오기 위한 함수 변경 사용 안내 </a:t>
                      </a:r>
                      <a:r>
                        <a:rPr lang="en-US" altLang="ko-KR" sz="1000" b="0" dirty="0"/>
                        <a:t>GETDATE() -&gt; DATEADD(Hour, +9, GETUTCDATE()) </a:t>
                      </a:r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On-Premise</a:t>
                      </a:r>
                      <a:r>
                        <a:rPr lang="ko-KR" altLang="en-US" sz="1000" b="0" dirty="0"/>
                        <a:t> 서버에서는 서버가 </a:t>
                      </a:r>
                      <a:r>
                        <a:rPr lang="en-US" altLang="ko-KR" sz="1000" b="0" dirty="0"/>
                        <a:t>KST</a:t>
                      </a:r>
                      <a:r>
                        <a:rPr lang="ko-KR" altLang="en-US" sz="1000" b="0" dirty="0"/>
                        <a:t>시간이므로 </a:t>
                      </a:r>
                      <a:r>
                        <a:rPr lang="en-US" altLang="ko-KR" sz="1000" b="0" dirty="0"/>
                        <a:t>GETDATE() </a:t>
                      </a:r>
                      <a:r>
                        <a:rPr lang="ko-KR" altLang="en-US" sz="1000" b="0" dirty="0"/>
                        <a:t>함수 사용시 </a:t>
                      </a:r>
                      <a:r>
                        <a:rPr lang="en-US" altLang="ko-KR" sz="1000" b="0" dirty="0"/>
                        <a:t>KST</a:t>
                      </a:r>
                      <a:r>
                        <a:rPr lang="ko-KR" altLang="en-US" sz="1000" b="0" dirty="0"/>
                        <a:t>시간 적용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dirty="0"/>
                        <a:t>Cloud </a:t>
                      </a:r>
                      <a:r>
                        <a:rPr lang="ko-KR" altLang="en-US" sz="1000" b="0" dirty="0"/>
                        <a:t>서버에서는 </a:t>
                      </a:r>
                      <a:r>
                        <a:rPr lang="en-US" altLang="ko-KR" sz="1000" b="0" dirty="0"/>
                        <a:t>UTC</a:t>
                      </a:r>
                      <a:r>
                        <a:rPr lang="ko-KR" altLang="en-US" sz="1000" b="0" dirty="0"/>
                        <a:t>시간이므로 </a:t>
                      </a:r>
                      <a:r>
                        <a:rPr lang="en-US" altLang="ko-KR" sz="1000" b="0" dirty="0"/>
                        <a:t>GETDATE()</a:t>
                      </a:r>
                      <a:r>
                        <a:rPr lang="ko-KR" altLang="en-US" sz="1000" b="0" dirty="0"/>
                        <a:t>함수 사용시 </a:t>
                      </a:r>
                      <a:r>
                        <a:rPr lang="en-US" altLang="ko-KR" sz="1000" b="0" dirty="0"/>
                        <a:t>UTC</a:t>
                      </a:r>
                      <a:r>
                        <a:rPr lang="ko-KR" altLang="en-US" sz="1000" b="0" dirty="0"/>
                        <a:t>시간 적용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위의 이유로 </a:t>
                      </a:r>
                      <a:r>
                        <a:rPr lang="en-US" altLang="ko-KR" sz="1000" b="0" dirty="0"/>
                        <a:t>GETDATE()</a:t>
                      </a:r>
                      <a:r>
                        <a:rPr lang="ko-KR" altLang="en-US" sz="1000" b="0" dirty="0"/>
                        <a:t>를 사용해야하는 경우 </a:t>
                      </a:r>
                      <a:r>
                        <a:rPr lang="en-US" altLang="ko-KR" sz="1000" b="0" dirty="0"/>
                        <a:t>DATEADD(Hour, +9, GETUTCDATE()) </a:t>
                      </a:r>
                      <a:r>
                        <a:rPr lang="ko-KR" altLang="en-US" sz="1000" b="0" dirty="0"/>
                        <a:t>사용을 안내드립니다</a:t>
                      </a:r>
                      <a:r>
                        <a:rPr lang="en-US" altLang="ko-KR" sz="1000" b="0" dirty="0"/>
                        <a:t>.</a:t>
                      </a:r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dirty="0"/>
                        <a:t>기존에 개발되어있는 건에 대해서는 </a:t>
                      </a:r>
                      <a:r>
                        <a:rPr lang="en-US" altLang="ko-KR" sz="1000" b="0" dirty="0"/>
                        <a:t>TPE Team</a:t>
                      </a:r>
                      <a:r>
                        <a:rPr lang="ko-KR" altLang="en-US" sz="1000" b="0" dirty="0"/>
                        <a:t>과 회의를 통해 수정 방법 확정</a:t>
                      </a:r>
                      <a:endParaRPr lang="en-US" altLang="ko-KR" sz="1000" b="0" dirty="0"/>
                    </a:p>
                    <a:p>
                      <a:pPr marL="629610" lvl="1" indent="-2286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18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 descr="테이블, 앉아있는, 음식, 나이프이(가) 표시된 사진&#10;&#10;자동 생성된 설명">
            <a:extLst>
              <a:ext uri="{FF2B5EF4-FFF2-40B4-BE49-F238E27FC236}">
                <a16:creationId xmlns:a16="http://schemas.microsoft.com/office/drawing/2014/main" id="{2F231B0C-38AB-4B8D-8ADD-3D23112AE25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8" r="23921"/>
          <a:stretch/>
        </p:blipFill>
        <p:spPr>
          <a:xfrm>
            <a:off x="795872" y="1908423"/>
            <a:ext cx="3542716" cy="34664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21" name="Rectangle 34">
            <a:extLst>
              <a:ext uri="{FF2B5EF4-FFF2-40B4-BE49-F238E27FC236}">
                <a16:creationId xmlns:a16="http://schemas.microsoft.com/office/drawing/2014/main" id="{85A2DDA0-CF57-4769-ABD0-A8AB82724585}"/>
              </a:ext>
            </a:extLst>
          </p:cNvPr>
          <p:cNvSpPr/>
          <p:nvPr/>
        </p:nvSpPr>
        <p:spPr bwMode="auto">
          <a:xfrm>
            <a:off x="5360208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23" name="Isosceles Triangle 37">
            <a:extLst>
              <a:ext uri="{FF2B5EF4-FFF2-40B4-BE49-F238E27FC236}">
                <a16:creationId xmlns:a16="http://schemas.microsoft.com/office/drawing/2014/main" id="{6178B1D7-7332-47B6-8BDE-5776BAE05BFE}"/>
              </a:ext>
            </a:extLst>
          </p:cNvPr>
          <p:cNvSpPr/>
          <p:nvPr/>
        </p:nvSpPr>
        <p:spPr>
          <a:xfrm rot="5400000">
            <a:off x="5323822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AB799239-F738-4623-A924-48C6617AEF9A}"/>
              </a:ext>
            </a:extLst>
          </p:cNvPr>
          <p:cNvSpPr/>
          <p:nvPr/>
        </p:nvSpPr>
        <p:spPr bwMode="auto">
          <a:xfrm>
            <a:off x="4621310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4C91DE74-A0D1-452B-B019-6F1E331E200E}"/>
              </a:ext>
            </a:extLst>
          </p:cNvPr>
          <p:cNvSpPr/>
          <p:nvPr/>
        </p:nvSpPr>
        <p:spPr bwMode="auto">
          <a:xfrm>
            <a:off x="5360207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29" name="Isosceles Triangle 37">
            <a:extLst>
              <a:ext uri="{FF2B5EF4-FFF2-40B4-BE49-F238E27FC236}">
                <a16:creationId xmlns:a16="http://schemas.microsoft.com/office/drawing/2014/main" id="{FFFE617B-88A5-4674-A7A9-052465CB811D}"/>
              </a:ext>
            </a:extLst>
          </p:cNvPr>
          <p:cNvSpPr/>
          <p:nvPr/>
        </p:nvSpPr>
        <p:spPr>
          <a:xfrm rot="5400000">
            <a:off x="5323822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1" name="Rectangle 35">
            <a:extLst>
              <a:ext uri="{FF2B5EF4-FFF2-40B4-BE49-F238E27FC236}">
                <a16:creationId xmlns:a16="http://schemas.microsoft.com/office/drawing/2014/main" id="{61ABAA9F-006D-4AED-A811-8A472FC2DAE7}"/>
              </a:ext>
            </a:extLst>
          </p:cNvPr>
          <p:cNvSpPr/>
          <p:nvPr/>
        </p:nvSpPr>
        <p:spPr bwMode="auto">
          <a:xfrm>
            <a:off x="4621310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A496AF61-6E7F-4B6E-AB96-A39EAAB4AB35}"/>
              </a:ext>
            </a:extLst>
          </p:cNvPr>
          <p:cNvSpPr/>
          <p:nvPr/>
        </p:nvSpPr>
        <p:spPr bwMode="auto">
          <a:xfrm>
            <a:off x="5346699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36" name="Isosceles Triangle 37">
            <a:extLst>
              <a:ext uri="{FF2B5EF4-FFF2-40B4-BE49-F238E27FC236}">
                <a16:creationId xmlns:a16="http://schemas.microsoft.com/office/drawing/2014/main" id="{F7EFE787-2099-4A06-A7D7-E65102302AAA}"/>
              </a:ext>
            </a:extLst>
          </p:cNvPr>
          <p:cNvSpPr/>
          <p:nvPr/>
        </p:nvSpPr>
        <p:spPr>
          <a:xfrm rot="5400000">
            <a:off x="5310313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D00507B3-A5DA-4495-AAF7-F3F348059AB3}"/>
              </a:ext>
            </a:extLst>
          </p:cNvPr>
          <p:cNvSpPr/>
          <p:nvPr/>
        </p:nvSpPr>
        <p:spPr bwMode="auto">
          <a:xfrm>
            <a:off x="4607801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39" name="Rectangle 35">
            <a:extLst>
              <a:ext uri="{FF2B5EF4-FFF2-40B4-BE49-F238E27FC236}">
                <a16:creationId xmlns:a16="http://schemas.microsoft.com/office/drawing/2014/main" id="{857DC143-6986-4630-8CC4-ED724FC98BD1}"/>
              </a:ext>
            </a:extLst>
          </p:cNvPr>
          <p:cNvSpPr/>
          <p:nvPr/>
        </p:nvSpPr>
        <p:spPr bwMode="auto">
          <a:xfrm>
            <a:off x="4607801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A8469D3A-5318-4E73-98A7-ECB0CE8B8E90}"/>
              </a:ext>
            </a:extLst>
          </p:cNvPr>
          <p:cNvSpPr/>
          <p:nvPr/>
        </p:nvSpPr>
        <p:spPr bwMode="auto">
          <a:xfrm>
            <a:off x="4607800" y="4778297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E8231B3B-4A6E-495A-9CC1-AFBE7B3FF2F6}"/>
              </a:ext>
            </a:extLst>
          </p:cNvPr>
          <p:cNvSpPr/>
          <p:nvPr/>
        </p:nvSpPr>
        <p:spPr bwMode="auto">
          <a:xfrm>
            <a:off x="5346699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CBCFB693-65C9-4479-A39D-278D9B24A507}"/>
              </a:ext>
            </a:extLst>
          </p:cNvPr>
          <p:cNvSpPr/>
          <p:nvPr/>
        </p:nvSpPr>
        <p:spPr bwMode="auto">
          <a:xfrm>
            <a:off x="5346698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 dirty="0">
                <a:solidFill>
                  <a:srgbClr val="FFFF00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43" name="Isosceles Triangle 37">
            <a:extLst>
              <a:ext uri="{FF2B5EF4-FFF2-40B4-BE49-F238E27FC236}">
                <a16:creationId xmlns:a16="http://schemas.microsoft.com/office/drawing/2014/main" id="{8D524ADF-7291-40EC-A706-1C8FC46948E6}"/>
              </a:ext>
            </a:extLst>
          </p:cNvPr>
          <p:cNvSpPr/>
          <p:nvPr/>
        </p:nvSpPr>
        <p:spPr>
          <a:xfrm rot="5400000">
            <a:off x="5310313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44" name="Isosceles Triangle 37">
            <a:extLst>
              <a:ext uri="{FF2B5EF4-FFF2-40B4-BE49-F238E27FC236}">
                <a16:creationId xmlns:a16="http://schemas.microsoft.com/office/drawing/2014/main" id="{F9E49F8D-E6F7-4B5E-81D5-9E82D520D220}"/>
              </a:ext>
            </a:extLst>
          </p:cNvPr>
          <p:cNvSpPr/>
          <p:nvPr/>
        </p:nvSpPr>
        <p:spPr>
          <a:xfrm rot="5400000">
            <a:off x="5310312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015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600" b="1" kern="0" dirty="0">
                <a:cs typeface="Segoe UI" pitchFamily="34" charset="0"/>
              </a:rPr>
              <a:t>Additional Communication</a:t>
            </a: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9045835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추가 논의 사항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8328271E-DCCA-9DA4-5D8D-95C32E78C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10074"/>
              </p:ext>
            </p:extLst>
          </p:nvPr>
        </p:nvGraphicFramePr>
        <p:xfrm>
          <a:off x="450156" y="828303"/>
          <a:ext cx="9865096" cy="58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893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197203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155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1613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lang="en-US" altLang="ko-KR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390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CA9FA5-6620-4D34-AD9F-99AA352975A2}"/>
              </a:ext>
            </a:extLst>
          </p:cNvPr>
          <p:cNvSpPr txBox="1"/>
          <p:nvPr/>
        </p:nvSpPr>
        <p:spPr>
          <a:xfrm>
            <a:off x="393700" y="5004767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>
                <a:solidFill>
                  <a:srgbClr val="002060"/>
                </a:solidFill>
                <a:latin typeface="+mj-lt"/>
                <a:ea typeface="넥슨Lv1고딕 Bold" panose="00000800000000000000" pitchFamily="2" charset="-127"/>
              </a:rPr>
              <a:t>Thank you for your attention</a:t>
            </a:r>
            <a:endParaRPr lang="ko-KR" altLang="en-US" sz="2800" b="1">
              <a:solidFill>
                <a:srgbClr val="002060"/>
              </a:solidFill>
              <a:latin typeface="+mj-lt"/>
              <a:ea typeface="넥슨Lv1고딕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9457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4">
            <a:extLst>
              <a:ext uri="{FF2B5EF4-FFF2-40B4-BE49-F238E27FC236}">
                <a16:creationId xmlns:a16="http://schemas.microsoft.com/office/drawing/2014/main" id="{9C3C60EA-E202-4070-BF89-7ED7D0403436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prstClr val="white"/>
              </a:solidFill>
              <a:cs typeface="Segoe UI" pitchFamily="34" charset="0"/>
            </a:endParaRPr>
          </a:p>
        </p:txBody>
      </p:sp>
      <p:sp>
        <p:nvSpPr>
          <p:cNvPr id="6" name="Isosceles Triangle 37">
            <a:extLst>
              <a:ext uri="{FF2B5EF4-FFF2-40B4-BE49-F238E27FC236}">
                <a16:creationId xmlns:a16="http://schemas.microsoft.com/office/drawing/2014/main" id="{08D15935-7C42-46D2-8A60-D6505995A041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6A32510-2435-4A75-AA32-BB54F09A3A47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581141BF-C9B4-4645-B0CD-B233DC8FACB4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12" name="Isosceles Triangle 37">
            <a:extLst>
              <a:ext uri="{FF2B5EF4-FFF2-40B4-BE49-F238E27FC236}">
                <a16:creationId xmlns:a16="http://schemas.microsoft.com/office/drawing/2014/main" id="{1DE5FA9B-6751-4492-A231-C520BE605EB9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4" name="Rectangle 35">
            <a:extLst>
              <a:ext uri="{FF2B5EF4-FFF2-40B4-BE49-F238E27FC236}">
                <a16:creationId xmlns:a16="http://schemas.microsoft.com/office/drawing/2014/main" id="{E515B871-0F8F-421B-B38B-260D185E3448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9D605B68-BEAA-466C-AC9B-9DA4108C9868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8" name="Isosceles Triangle 37">
            <a:extLst>
              <a:ext uri="{FF2B5EF4-FFF2-40B4-BE49-F238E27FC236}">
                <a16:creationId xmlns:a16="http://schemas.microsoft.com/office/drawing/2014/main" id="{2F8478F1-F163-4333-9A44-A5AA3A75AD4C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0" name="Rectangle 35">
            <a:extLst>
              <a:ext uri="{FF2B5EF4-FFF2-40B4-BE49-F238E27FC236}">
                <a16:creationId xmlns:a16="http://schemas.microsoft.com/office/drawing/2014/main" id="{9604B9A6-5919-45D2-9DA2-563C74EDED4D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22" name="Rectangle 35">
            <a:extLst>
              <a:ext uri="{FF2B5EF4-FFF2-40B4-BE49-F238E27FC236}">
                <a16:creationId xmlns:a16="http://schemas.microsoft.com/office/drawing/2014/main" id="{5916FE7F-26B1-42BB-8902-7F8223AE80D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24" name="Rectangle 35">
            <a:extLst>
              <a:ext uri="{FF2B5EF4-FFF2-40B4-BE49-F238E27FC236}">
                <a16:creationId xmlns:a16="http://schemas.microsoft.com/office/drawing/2014/main" id="{39D0C48E-51C0-49D2-BA03-E7F1401D6036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26" name="Rectangle 34">
            <a:extLst>
              <a:ext uri="{FF2B5EF4-FFF2-40B4-BE49-F238E27FC236}">
                <a16:creationId xmlns:a16="http://schemas.microsoft.com/office/drawing/2014/main" id="{71CEC1F5-998B-4B0C-A6B1-E79086DF52E0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28" name="Rectangle 34">
            <a:extLst>
              <a:ext uri="{FF2B5EF4-FFF2-40B4-BE49-F238E27FC236}">
                <a16:creationId xmlns:a16="http://schemas.microsoft.com/office/drawing/2014/main" id="{C38B1782-4286-47D2-BFA7-FD2938FC1105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30" name="Isosceles Triangle 37">
            <a:extLst>
              <a:ext uri="{FF2B5EF4-FFF2-40B4-BE49-F238E27FC236}">
                <a16:creationId xmlns:a16="http://schemas.microsoft.com/office/drawing/2014/main" id="{82E890E8-D68C-48E8-9DDD-90DB8869D78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2" name="Isosceles Triangle 37">
            <a:extLst>
              <a:ext uri="{FF2B5EF4-FFF2-40B4-BE49-F238E27FC236}">
                <a16:creationId xmlns:a16="http://schemas.microsoft.com/office/drawing/2014/main" id="{A1698EE4-19A2-4261-A1E0-09124B0F0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9936828-D81C-16B7-5CE9-7742606222C3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73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37ADE9A2-8C40-70AA-E131-B0452F8E1203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rgbClr val="FFFF00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071B2898-A62A-2043-393F-38CEE91057B9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7F7285F7-29CF-E7FC-4952-2A7B05E9FA44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6247E15B-F2F1-FBF8-0AEB-1E6C3BB4BF55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A3A60FCE-767B-FCD8-7ADB-F5DE2B015015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8133F39-56D5-5F59-3A94-E45ECB1DBBE9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5F68D4FD-5FC5-458D-EA23-4EE7762E4642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BF8BD447-5D1B-E175-3207-B4A022E099E4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4A60336D-167A-B193-6729-E6C6B8AB92C4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B48A093F-578E-000B-C01D-082685D472F3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C97C9EA7-EF0C-8D61-B9A6-2CE98F2B8C7E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17FD5C13-68A1-E083-D4D9-D4FC4FE31AF3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16C47828-BA67-40C8-5115-254E2426D98A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9B99369A-992A-7E97-EF99-42CA5FB150C4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AD13C072-27DF-EBF8-81E4-B7164762D34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9E0C8EB-AF01-499E-5A57-DF2B24498B35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97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79162667-4955-41BF-A7E1-3F33D662F626}"/>
              </a:ext>
            </a:extLst>
          </p:cNvPr>
          <p:cNvSpPr txBox="1"/>
          <p:nvPr/>
        </p:nvSpPr>
        <p:spPr>
          <a:xfrm>
            <a:off x="25698" y="165373"/>
            <a:ext cx="2872730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I.  Weekly Report Abstract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F2B25-0824-4B33-8720-DC612949D21B}"/>
              </a:ext>
            </a:extLst>
          </p:cNvPr>
          <p:cNvSpPr txBox="1"/>
          <p:nvPr/>
        </p:nvSpPr>
        <p:spPr>
          <a:xfrm>
            <a:off x="954212" y="828803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프로젝트 개요</a:t>
            </a:r>
          </a:p>
        </p:txBody>
      </p:sp>
      <p:pic>
        <p:nvPicPr>
          <p:cNvPr id="8" name="그래픽 7" descr="왼쪽 화살표가 있는 원">
            <a:extLst>
              <a:ext uri="{FF2B5EF4-FFF2-40B4-BE49-F238E27FC236}">
                <a16:creationId xmlns:a16="http://schemas.microsoft.com/office/drawing/2014/main" id="{BB0D01C7-4000-459B-9796-21D8F5C4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841488"/>
            <a:ext cx="313184" cy="313184"/>
          </a:xfrm>
          <a:prstGeom prst="rect">
            <a:avLst/>
          </a:prstGeom>
        </p:spPr>
      </p:pic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EBE5E1-32CE-44A7-8AC1-34D81BAF3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332129"/>
              </p:ext>
            </p:extLst>
          </p:nvPr>
        </p:nvGraphicFramePr>
        <p:xfrm>
          <a:off x="651374" y="1231994"/>
          <a:ext cx="9415462" cy="1372599"/>
        </p:xfrm>
        <a:graphic>
          <a:graphicData uri="http://schemas.openxmlformats.org/drawingml/2006/table">
            <a:tbl>
              <a:tblPr firstRow="1" bandRow="1"/>
              <a:tblGrid>
                <a:gridCol w="14455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3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466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프로젝트명</a:t>
                      </a:r>
                      <a:endParaRPr lang="ko-KR" altLang="en-US" sz="1050" i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>
                          <a:latin typeface="맑은 고딕" pitchFamily="50" charset="-127"/>
                          <a:ea typeface="맑은 고딕" pitchFamily="50" charset="-127"/>
                        </a:rPr>
                        <a:t>PMK Cloud Migration PJT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유 형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/>
                        <a:t>주간 업무 보고</a:t>
                      </a:r>
                      <a:r>
                        <a:rPr lang="en-US" altLang="ko-KR" sz="1050"/>
                        <a:t>(Weekly Report)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고 일 자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50" i="0" dirty="0"/>
                        <a:t>2023-07-28 (</a:t>
                      </a:r>
                      <a:r>
                        <a:rPr lang="ko-KR" altLang="en-US" sz="1050" i="0" dirty="0"/>
                        <a:t>금</a:t>
                      </a:r>
                      <a:r>
                        <a:rPr lang="en-US" altLang="ko-KR" sz="1050" i="0" dirty="0"/>
                        <a:t>)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매주 목요일 </a:t>
                      </a:r>
                      <a:r>
                        <a:rPr lang="en-US" altLang="ko-KR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i="0" u="sng" dirty="0">
                          <a:latin typeface="맑은 고딕" pitchFamily="50" charset="-127"/>
                          <a:ea typeface="맑은 고딕" pitchFamily="50" charset="-127"/>
                        </a:rPr>
                        <a:t>시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5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/>
                        <a:t>보   고   자</a:t>
                      </a:r>
                      <a:endParaRPr lang="ko-KR" altLang="en-US" sz="1050" i="1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baseline="0" dirty="0" err="1"/>
                        <a:t>엠클라우드브리지</a:t>
                      </a:r>
                      <a:r>
                        <a:rPr lang="ko-KR" altLang="en-US" sz="1050" baseline="0" dirty="0"/>
                        <a:t> 신유지 선임</a:t>
                      </a:r>
                      <a:endParaRPr lang="ko-KR" altLang="en-US" sz="1050" i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/>
                        <a:t>보 고 장 소</a:t>
                      </a:r>
                      <a:endParaRPr lang="ko-KR" altLang="en-US" sz="1050" i="1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50" i="0" dirty="0" err="1">
                          <a:latin typeface="맑은 고딕" pitchFamily="50" charset="-127"/>
                          <a:ea typeface="맑은 고딕" pitchFamily="50" charset="-127"/>
                        </a:rPr>
                        <a:t>필립모리스코리아</a:t>
                      </a:r>
                      <a:endParaRPr lang="ko-KR" altLang="en-US" sz="1050" i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i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187329-3D30-434A-9518-8BBFD759BB2E}"/>
              </a:ext>
            </a:extLst>
          </p:cNvPr>
          <p:cNvSpPr txBox="1"/>
          <p:nvPr/>
        </p:nvSpPr>
        <p:spPr>
          <a:xfrm>
            <a:off x="954212" y="291181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참석자</a:t>
            </a:r>
          </a:p>
        </p:txBody>
      </p:sp>
      <p:pic>
        <p:nvPicPr>
          <p:cNvPr id="14" name="그래픽 13" descr="왼쪽 화살표가 있는 원">
            <a:extLst>
              <a:ext uri="{FF2B5EF4-FFF2-40B4-BE49-F238E27FC236}">
                <a16:creationId xmlns:a16="http://schemas.microsoft.com/office/drawing/2014/main" id="{B17C24C8-4220-43C6-A285-2F80EB2B2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4782" y="2924501"/>
            <a:ext cx="313184" cy="313184"/>
          </a:xfrm>
          <a:prstGeom prst="rect">
            <a:avLst/>
          </a:prstGeom>
        </p:spPr>
      </p:pic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E547325-AA66-487D-AB31-3013CDCA2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2857"/>
              </p:ext>
            </p:extLst>
          </p:nvPr>
        </p:nvGraphicFramePr>
        <p:xfrm>
          <a:off x="651374" y="3315007"/>
          <a:ext cx="9415462" cy="1905784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1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15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i="0">
                          <a:latin typeface="+mn-lt"/>
                          <a:ea typeface="맑은 고딕" pitchFamily="50" charset="-127"/>
                        </a:rPr>
                        <a:t>여부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Hong, Tyler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Heo,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Ethan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Michael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Lim, </a:t>
                      </a: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Elien</a:t>
                      </a:r>
                      <a:endParaRPr lang="en-US" altLang="ko-KR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Park, Jung Ho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Paeng</a:t>
                      </a: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, Eric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Hye Won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dirty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Yoon, Randy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Kim, </a:t>
                      </a:r>
                      <a:r>
                        <a:rPr lang="en-US" altLang="ko-KR" sz="1050" i="0" kern="1200" spc="0" dirty="0" err="1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Taejin</a:t>
                      </a:r>
                      <a:endParaRPr lang="en-US" altLang="ko-KR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(Optional)</a:t>
                      </a:r>
                      <a:endParaRPr lang="ko-KR" altLang="en-US" sz="1050" b="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F3F3F"/>
                        </a:solidFill>
                        <a:effectLst/>
                        <a:uLnTx/>
                        <a:uFillTx/>
                        <a:latin typeface="맑은 고딕"/>
                        <a:ea typeface="맑은 고딕" pitchFamily="50" charset="-127"/>
                        <a:cs typeface="+mn-cs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Ko,</a:t>
                      </a:r>
                      <a:r>
                        <a:rPr lang="ko-KR" altLang="en-US" sz="1050" i="0" spc="0" dirty="0"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James</a:t>
                      </a: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i="0" spc="0" dirty="0">
                          <a:effectLst/>
                          <a:latin typeface="+mn-lt"/>
                          <a:ea typeface="+mn-ea"/>
                        </a:rPr>
                        <a:t>(Optional)</a:t>
                      </a: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19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i="0" spc="0">
                        <a:solidFill>
                          <a:srgbClr val="00A76D"/>
                        </a:solidFill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1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i="0" kern="1200" spc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1C8678-64B8-4E65-9D0D-4137F11A1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933768"/>
              </p:ext>
            </p:extLst>
          </p:nvPr>
        </p:nvGraphicFramePr>
        <p:xfrm>
          <a:off x="651374" y="5285428"/>
          <a:ext cx="9415462" cy="1447531"/>
        </p:xfrm>
        <a:graphic>
          <a:graphicData uri="http://schemas.openxmlformats.org/drawingml/2006/table">
            <a:tbl>
              <a:tblPr firstRow="1" bandRow="1"/>
              <a:tblGrid>
                <a:gridCol w="491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1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14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6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1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4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88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915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5853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indent="0" algn="ctr" latinLnBrk="1">
                        <a:buFont typeface="Wingdings" pitchFamily="2" charset="2"/>
                        <a:buNone/>
                      </a:pPr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1" i="0" kern="1200">
                          <a:solidFill>
                            <a:schemeClr val="lt1"/>
                          </a:solidFill>
                          <a:latin typeface="맑은 고딕"/>
                          <a:ea typeface="+mn-ea"/>
                          <a:cs typeface="+mn-cs"/>
                        </a:rPr>
                        <a:t>여부</a:t>
                      </a:r>
                      <a:endParaRPr lang="ko-KR" altLang="en-US" sz="1050" i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>
                          <a:effectLst/>
                          <a:latin typeface="+mn-lt"/>
                        </a:rPr>
                        <a:t>참석자</a:t>
                      </a:r>
                      <a:r>
                        <a:rPr lang="en-US" altLang="ko-KR" sz="1050">
                          <a:effectLst/>
                          <a:latin typeface="+mn-lt"/>
                        </a:rPr>
                        <a:t> </a:t>
                      </a:r>
                      <a:endParaRPr lang="ko-KR" altLang="en-US" sz="1050" i="0">
                        <a:latin typeface="+mn-lt"/>
                        <a:ea typeface="+mn-ea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864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50" b="0" i="0" spc="0" dirty="0">
                          <a:latin typeface="+mn-lt"/>
                          <a:ea typeface="맑은 고딕" pitchFamily="50" charset="-127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정진우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(Jake)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팀장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(PM, 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신유지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(Allie)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(PL, 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김병준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(Max)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dirty="0">
                          <a:solidFill>
                            <a:schemeClr val="dk1"/>
                          </a:solidFill>
                          <a:latin typeface="맑은 고딕"/>
                          <a:ea typeface="+mn-ea"/>
                          <a:cs typeface="+mn-cs"/>
                        </a:rPr>
                        <a:t>○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장민지</a:t>
                      </a: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(Kathy) </a:t>
                      </a:r>
                      <a:r>
                        <a:rPr lang="ko-KR" altLang="en-US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선임</a:t>
                      </a:r>
                      <a:endParaRPr lang="en-US" altLang="ko-KR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0" i="0" kern="1200" spc="0" baseline="0" dirty="0">
                          <a:solidFill>
                            <a:schemeClr val="dk1"/>
                          </a:solidFill>
                          <a:effectLst/>
                          <a:latin typeface="맑은 고딕"/>
                          <a:ea typeface="+mn-ea"/>
                          <a:cs typeface="+mn-cs"/>
                        </a:rPr>
                        <a:t>(Data Modeler)</a:t>
                      </a: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>
                        <a:solidFill>
                          <a:schemeClr val="dk1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1043056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kern="1200" spc="0" baseline="0" dirty="0">
                        <a:solidFill>
                          <a:schemeClr val="dk1"/>
                        </a:solidFill>
                        <a:effectLst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133"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0" i="0" spc="0">
                        <a:latin typeface="+mn-lt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52152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104305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56458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2086112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607640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3129168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650696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4172224" algn="l" defTabSz="1043056" rtl="0" eaLnBrk="1" latinLnBrk="1" hangingPunct="1">
                        <a:defRPr sz="21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endParaRPr lang="ko-KR" altLang="en-US" sz="1050" i="0" spc="0" dirty="0">
                        <a:effectLst/>
                        <a:latin typeface="+mn-lt"/>
                        <a:ea typeface="+mn-ea"/>
                      </a:endParaRPr>
                    </a:p>
                  </a:txBody>
                  <a:tcPr marL="68580" marR="6858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5959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72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96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6">
            <a:extLst>
              <a:ext uri="{FF2B5EF4-FFF2-40B4-BE49-F238E27FC236}">
                <a16:creationId xmlns:a16="http://schemas.microsoft.com/office/drawing/2014/main" id="{699BAA3B-0FA6-4E9A-A21B-1B5C3D2D20D3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II.  Project Schedule Check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3" name="TextBox 26">
            <a:extLst>
              <a:ext uri="{FF2B5EF4-FFF2-40B4-BE49-F238E27FC236}">
                <a16:creationId xmlns:a16="http://schemas.microsoft.com/office/drawing/2014/main" id="{94D05913-99F9-3D7E-B406-CADA9459DB9D}"/>
              </a:ext>
            </a:extLst>
          </p:cNvPr>
          <p:cNvSpPr txBox="1"/>
          <p:nvPr/>
        </p:nvSpPr>
        <p:spPr>
          <a:xfrm>
            <a:off x="424736" y="541916"/>
            <a:ext cx="4201052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프로젝트 스케쥴 관리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ko-KR" altLang="en-US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금주 진척 사항 </a:t>
            </a:r>
            <a:r>
              <a:rPr lang="en-US" altLang="ko-KR" sz="1200" b="1" kern="0" dirty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Overview)</a:t>
            </a:r>
            <a:endParaRPr lang="ko-KR" altLang="en-US" sz="1200" b="1" kern="0" dirty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47843D75-FA05-BF14-143D-C367BA73C1AA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130A4-14B6-A4A8-FBDB-51948195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929" y="905557"/>
            <a:ext cx="5254672" cy="8527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90070C-570C-D4A8-F141-E168DE86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929" y="1838816"/>
            <a:ext cx="7873028" cy="3493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14D545-8741-4256-5144-F04654ADB4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250"/>
          <a:stretch/>
        </p:blipFill>
        <p:spPr>
          <a:xfrm>
            <a:off x="1450690" y="5332712"/>
            <a:ext cx="7866413" cy="1686635"/>
          </a:xfrm>
          <a:prstGeom prst="rect">
            <a:avLst/>
          </a:prstGeom>
        </p:spPr>
      </p:pic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1112637-CCF7-7456-941A-D1B7E14CE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142472"/>
              </p:ext>
            </p:extLst>
          </p:nvPr>
        </p:nvGraphicFramePr>
        <p:xfrm>
          <a:off x="9779000" y="736857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5" imgW="914400" imgH="771525" progId="Excel.SheetMacroEnabled.12">
                  <p:embed/>
                </p:oleObj>
              </mc:Choice>
              <mc:Fallback>
                <p:oleObj name="Macro-Enabled Worksheet" showAsIcon="1" r:id="rId5" imgW="914400" imgH="771525" progId="Excel.SheetMacroEnabled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1112637-CCF7-7456-941A-D1B7E14CEF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000" y="736857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618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C9199A8B-1C98-4237-9704-E1331E07B166}"/>
              </a:ext>
            </a:extLst>
          </p:cNvPr>
          <p:cNvSpPr txBox="1"/>
          <p:nvPr/>
        </p:nvSpPr>
        <p:spPr>
          <a:xfrm>
            <a:off x="738188" y="246386"/>
            <a:ext cx="66247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104287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INDEX</a:t>
            </a:r>
            <a:endParaRPr kumimoji="0" lang="ko-KR" altLang="en-US" sz="1600" b="1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7" name="그래픽 36" descr="왼쪽 화살표가 있는 원">
            <a:extLst>
              <a:ext uri="{FF2B5EF4-FFF2-40B4-BE49-F238E27FC236}">
                <a16:creationId xmlns:a16="http://schemas.microsoft.com/office/drawing/2014/main" id="{FD2D6C10-6477-43A9-BB85-6D48D7A25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758" y="259071"/>
            <a:ext cx="313184" cy="313184"/>
          </a:xfrm>
          <a:prstGeom prst="rect">
            <a:avLst/>
          </a:prstGeom>
        </p:spPr>
      </p:pic>
      <p:sp>
        <p:nvSpPr>
          <p:cNvPr id="3" name="Rectangle 34">
            <a:extLst>
              <a:ext uri="{FF2B5EF4-FFF2-40B4-BE49-F238E27FC236}">
                <a16:creationId xmlns:a16="http://schemas.microsoft.com/office/drawing/2014/main" id="{A90F7A24-964E-12EB-945A-7A316AC145C9}"/>
              </a:ext>
            </a:extLst>
          </p:cNvPr>
          <p:cNvSpPr/>
          <p:nvPr/>
        </p:nvSpPr>
        <p:spPr bwMode="auto">
          <a:xfrm>
            <a:off x="5242219" y="1908423"/>
            <a:ext cx="4721534" cy="596536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Weekly Report Abstract</a:t>
            </a:r>
            <a:endParaRPr kumimoji="1" lang="ko-KR" altLang="en-US" sz="1800" b="1" kern="0">
              <a:solidFill>
                <a:schemeClr val="bg1"/>
              </a:solidFill>
              <a:cs typeface="Segoe UI" pitchFamily="34" charset="0"/>
            </a:endParaRPr>
          </a:p>
        </p:txBody>
      </p:sp>
      <p:sp>
        <p:nvSpPr>
          <p:cNvPr id="4" name="Isosceles Triangle 37">
            <a:extLst>
              <a:ext uri="{FF2B5EF4-FFF2-40B4-BE49-F238E27FC236}">
                <a16:creationId xmlns:a16="http://schemas.microsoft.com/office/drawing/2014/main" id="{60FC42C4-095F-363E-3176-783047BF3E78}"/>
              </a:ext>
            </a:extLst>
          </p:cNvPr>
          <p:cNvSpPr/>
          <p:nvPr/>
        </p:nvSpPr>
        <p:spPr>
          <a:xfrm rot="5400000">
            <a:off x="5205833" y="2174586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5" name="Rectangle 35">
            <a:extLst>
              <a:ext uri="{FF2B5EF4-FFF2-40B4-BE49-F238E27FC236}">
                <a16:creationId xmlns:a16="http://schemas.microsoft.com/office/drawing/2014/main" id="{1E530630-C66D-FC74-A4C4-8EDF04F53E70}"/>
              </a:ext>
            </a:extLst>
          </p:cNvPr>
          <p:cNvSpPr/>
          <p:nvPr/>
        </p:nvSpPr>
        <p:spPr bwMode="auto">
          <a:xfrm>
            <a:off x="4503321" y="1908423"/>
            <a:ext cx="738899" cy="5965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lang="en-IN" sz="3200" b="1" kern="0">
                <a:solidFill>
                  <a:srgbClr val="FFFFFF"/>
                </a:solidFill>
                <a:ea typeface="맑은 고딕"/>
                <a:cs typeface="Segoe UI Semibold" panose="020B0702040204020203" pitchFamily="34" charset="0"/>
              </a:rPr>
              <a:t>I</a:t>
            </a:r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3238FA77-65E7-43CD-61C8-23702E04C347}"/>
              </a:ext>
            </a:extLst>
          </p:cNvPr>
          <p:cNvSpPr/>
          <p:nvPr/>
        </p:nvSpPr>
        <p:spPr bwMode="auto">
          <a:xfrm>
            <a:off x="5242218" y="2628504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chemeClr val="bg1"/>
                </a:solidFill>
                <a:cs typeface="Segoe UI" pitchFamily="34" charset="0"/>
              </a:rPr>
              <a:t>Project Schedule Check</a:t>
            </a:r>
          </a:p>
        </p:txBody>
      </p:sp>
      <p:sp>
        <p:nvSpPr>
          <p:cNvPr id="7" name="Isosceles Triangle 37">
            <a:extLst>
              <a:ext uri="{FF2B5EF4-FFF2-40B4-BE49-F238E27FC236}">
                <a16:creationId xmlns:a16="http://schemas.microsoft.com/office/drawing/2014/main" id="{40AE42AA-87B8-D613-C32E-A01F220379F0}"/>
              </a:ext>
            </a:extLst>
          </p:cNvPr>
          <p:cNvSpPr/>
          <p:nvPr/>
        </p:nvSpPr>
        <p:spPr>
          <a:xfrm rot="5400000">
            <a:off x="5205833" y="2894667"/>
            <a:ext cx="136982" cy="64209"/>
          </a:xfrm>
          <a:prstGeom prst="triangle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8" name="Rectangle 35">
            <a:extLst>
              <a:ext uri="{FF2B5EF4-FFF2-40B4-BE49-F238E27FC236}">
                <a16:creationId xmlns:a16="http://schemas.microsoft.com/office/drawing/2014/main" id="{F7D7610C-6315-D282-A1BE-244522A8EC70}"/>
              </a:ext>
            </a:extLst>
          </p:cNvPr>
          <p:cNvSpPr/>
          <p:nvPr/>
        </p:nvSpPr>
        <p:spPr bwMode="auto">
          <a:xfrm>
            <a:off x="4503321" y="2628503"/>
            <a:ext cx="738899" cy="59653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</a:t>
            </a:r>
          </a:p>
        </p:txBody>
      </p:sp>
      <p:sp>
        <p:nvSpPr>
          <p:cNvPr id="9" name="Rectangle 34">
            <a:extLst>
              <a:ext uri="{FF2B5EF4-FFF2-40B4-BE49-F238E27FC236}">
                <a16:creationId xmlns:a16="http://schemas.microsoft.com/office/drawing/2014/main" id="{88AF587A-600C-4933-6BEC-09BC8740CEBE}"/>
              </a:ext>
            </a:extLst>
          </p:cNvPr>
          <p:cNvSpPr/>
          <p:nvPr/>
        </p:nvSpPr>
        <p:spPr bwMode="auto">
          <a:xfrm>
            <a:off x="5228710" y="3348583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srgbClr val="FFFF00"/>
                </a:solidFill>
                <a:cs typeface="Segoe UI" pitchFamily="34" charset="0"/>
              </a:rPr>
              <a:t>This / Next Week Status</a:t>
            </a:r>
          </a:p>
        </p:txBody>
      </p:sp>
      <p:sp>
        <p:nvSpPr>
          <p:cNvPr id="10" name="Isosceles Triangle 37">
            <a:extLst>
              <a:ext uri="{FF2B5EF4-FFF2-40B4-BE49-F238E27FC236}">
                <a16:creationId xmlns:a16="http://schemas.microsoft.com/office/drawing/2014/main" id="{46C6D3B4-3627-725B-4FDA-1C3AEFF64030}"/>
              </a:ext>
            </a:extLst>
          </p:cNvPr>
          <p:cNvSpPr/>
          <p:nvPr/>
        </p:nvSpPr>
        <p:spPr>
          <a:xfrm rot="5400000">
            <a:off x="5192324" y="3614746"/>
            <a:ext cx="136982" cy="64209"/>
          </a:xfrm>
          <a:prstGeom prst="triangle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ACD43F28-E8AD-317B-6BEB-1B36769480A6}"/>
              </a:ext>
            </a:extLst>
          </p:cNvPr>
          <p:cNvSpPr/>
          <p:nvPr/>
        </p:nvSpPr>
        <p:spPr bwMode="auto">
          <a:xfrm>
            <a:off x="4489812" y="3348582"/>
            <a:ext cx="738899" cy="596535"/>
          </a:xfrm>
          <a:prstGeom prst="rect">
            <a:avLst/>
          </a:prstGeom>
          <a:solidFill>
            <a:srgbClr val="FF000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III</a:t>
            </a:r>
          </a:p>
        </p:txBody>
      </p:sp>
      <p:sp>
        <p:nvSpPr>
          <p:cNvPr id="12" name="Rectangle 35">
            <a:extLst>
              <a:ext uri="{FF2B5EF4-FFF2-40B4-BE49-F238E27FC236}">
                <a16:creationId xmlns:a16="http://schemas.microsoft.com/office/drawing/2014/main" id="{E91EBA76-FECF-69B4-C09F-F645BB09226E}"/>
              </a:ext>
            </a:extLst>
          </p:cNvPr>
          <p:cNvSpPr/>
          <p:nvPr/>
        </p:nvSpPr>
        <p:spPr bwMode="auto">
          <a:xfrm>
            <a:off x="4489812" y="4063440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US" sz="3200" b="1" kern="0">
                <a:solidFill>
                  <a:prstClr val="white"/>
                </a:solidFill>
                <a:ea typeface="맑은 고딕"/>
              </a:rPr>
              <a:t>IV</a:t>
            </a: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91A06B14-7667-E108-F592-93DFFA8C0C2A}"/>
              </a:ext>
            </a:extLst>
          </p:cNvPr>
          <p:cNvSpPr/>
          <p:nvPr/>
        </p:nvSpPr>
        <p:spPr bwMode="auto">
          <a:xfrm>
            <a:off x="4489811" y="4778297"/>
            <a:ext cx="738899" cy="596535"/>
          </a:xfrm>
          <a:prstGeom prst="rect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r>
              <a:rPr kumimoji="1" lang="en-IN" sz="3200" b="1" kern="0">
                <a:solidFill>
                  <a:prstClr val="white"/>
                </a:solidFill>
                <a:ea typeface="맑은 고딕"/>
              </a:rPr>
              <a:t>V</a:t>
            </a:r>
          </a:p>
        </p:txBody>
      </p:sp>
      <p:sp>
        <p:nvSpPr>
          <p:cNvPr id="14" name="Rectangle 34">
            <a:extLst>
              <a:ext uri="{FF2B5EF4-FFF2-40B4-BE49-F238E27FC236}">
                <a16:creationId xmlns:a16="http://schemas.microsoft.com/office/drawing/2014/main" id="{2F55AF64-52A4-6764-A4AD-6173D28AC0FD}"/>
              </a:ext>
            </a:extLst>
          </p:cNvPr>
          <p:cNvSpPr/>
          <p:nvPr/>
        </p:nvSpPr>
        <p:spPr bwMode="auto">
          <a:xfrm>
            <a:off x="5228710" y="4063655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Project Issue Check</a:t>
            </a: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62C1A46D-A041-242F-54C0-356E7B397D48}"/>
              </a:ext>
            </a:extLst>
          </p:cNvPr>
          <p:cNvSpPr/>
          <p:nvPr/>
        </p:nvSpPr>
        <p:spPr bwMode="auto">
          <a:xfrm>
            <a:off x="5228709" y="4778298"/>
            <a:ext cx="4721534" cy="596535"/>
          </a:xfrm>
          <a:prstGeom prst="rect">
            <a:avLst/>
          </a:prstGeom>
          <a:solidFill>
            <a:sysClr val="windowText" lastClr="000000">
              <a:lumMod val="75000"/>
              <a:lumOff val="25000"/>
            </a:sysClr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21600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51" fontAlgn="base" latinLnBrk="0">
              <a:lnSpc>
                <a:spcPts val="1900"/>
              </a:lnSpc>
              <a:spcBef>
                <a:spcPts val="400"/>
              </a:spcBef>
              <a:spcAft>
                <a:spcPct val="0"/>
              </a:spcAft>
              <a:defRPr/>
            </a:pPr>
            <a:r>
              <a:rPr kumimoji="1" lang="en-US" altLang="ko-KR" sz="1800" b="1" kern="0">
                <a:solidFill>
                  <a:prstClr val="white"/>
                </a:solidFill>
                <a:cs typeface="Segoe UI" pitchFamily="34" charset="0"/>
              </a:rPr>
              <a:t>Additional Communication</a:t>
            </a:r>
          </a:p>
        </p:txBody>
      </p:sp>
      <p:sp>
        <p:nvSpPr>
          <p:cNvPr id="16" name="Isosceles Triangle 37">
            <a:extLst>
              <a:ext uri="{FF2B5EF4-FFF2-40B4-BE49-F238E27FC236}">
                <a16:creationId xmlns:a16="http://schemas.microsoft.com/office/drawing/2014/main" id="{F0A06E0F-43AA-4A1F-7E85-6F74894D1037}"/>
              </a:ext>
            </a:extLst>
          </p:cNvPr>
          <p:cNvSpPr/>
          <p:nvPr/>
        </p:nvSpPr>
        <p:spPr>
          <a:xfrm rot="5400000">
            <a:off x="5192324" y="4329603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sp>
        <p:nvSpPr>
          <p:cNvPr id="17" name="Isosceles Triangle 37">
            <a:extLst>
              <a:ext uri="{FF2B5EF4-FFF2-40B4-BE49-F238E27FC236}">
                <a16:creationId xmlns:a16="http://schemas.microsoft.com/office/drawing/2014/main" id="{CAE0A70E-651D-9BA9-AF6B-50D7D86906EE}"/>
              </a:ext>
            </a:extLst>
          </p:cNvPr>
          <p:cNvSpPr/>
          <p:nvPr/>
        </p:nvSpPr>
        <p:spPr>
          <a:xfrm rot="5400000">
            <a:off x="5192323" y="5044460"/>
            <a:ext cx="136982" cy="64209"/>
          </a:xfrm>
          <a:prstGeom prst="triangle">
            <a:avLst/>
          </a:prstGeom>
          <a:solidFill>
            <a:srgbClr val="0070C0"/>
          </a:solidFill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91440" rIns="13716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51" fontAlgn="base" latinLnBrk="0">
              <a:spcBef>
                <a:spcPts val="600"/>
              </a:spcBef>
              <a:spcAft>
                <a:spcPct val="0"/>
              </a:spcAft>
              <a:defRPr/>
            </a:pPr>
            <a:endParaRPr kumimoji="1" lang="en-IN" sz="3200" b="1" kern="0">
              <a:solidFill>
                <a:prstClr val="white"/>
              </a:solidFill>
              <a:ea typeface="맑은 고딕"/>
            </a:endParaRP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42161283-130F-556B-8E9E-289F2851C6B1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78" y="1908423"/>
            <a:ext cx="3492000" cy="34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11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128741"/>
              </p:ext>
            </p:extLst>
          </p:nvPr>
        </p:nvGraphicFramePr>
        <p:xfrm>
          <a:off x="424736" y="993552"/>
          <a:ext cx="9865096" cy="6078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90459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/>
                        <a:t>금주 실적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응용프로그램 분석 및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 (DWH10)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김병준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(Max)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IRIS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적재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Local PC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테스트 완료하였으며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에서 퍼포먼스 테스트 진행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IMDL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–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수동으로 처리하던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돌릴 수 있도록 개발하였으며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서버에서 테스트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미사용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 Rename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작업 진행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진행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Error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원인 대상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원복 작업 완료하여 원활하게 운영될 수 있도록 개발 완료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UDIST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파일 생성 이슈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(Table Rename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인하여 파일 생성 이슈 발생하였으나 해결 완료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+) </a:t>
                      </a:r>
                      <a:r>
                        <a:rPr lang="ko-KR" altLang="en-US" sz="900" dirty="0"/>
                        <a:t>소매점 주문 제품코드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확인 중</a:t>
                      </a:r>
                      <a:endParaRPr kumimoji="0" lang="en-US" altLang="ko-KR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SQL10 (DWH11)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신유지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(Allie)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Cloud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서버에서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의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중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문으로 변수 불러오는 기능이 원활하지 않아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정리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 SQL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개발하는 작업을 진행하면서 의미없는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삭제 완료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미사용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 Rename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작업 진행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테스트 진행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Error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원인 대상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원복 작업 완료하여 원활하게 운영될 수 있도록 개발 완료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Smart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보고서 이슈 확인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(Table Rename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으로 인하여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보고서가 잠시 접근 안되는 이슈 해결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2460" marR="0" lvl="2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모든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DB, Table, View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등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확인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72460" marR="0" lvl="2" indent="-17145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SQL09, SQL10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모든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 package 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중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새로 개발한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 대한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이관 진행 작업 중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Report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소스 분석 진행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장민지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(Kathy)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선임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 부분을 제외한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쿼리 분석 완료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13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 보고서 전부 완료 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Dimension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확인 완료 후 스키마 구성 진행 중이며 현재까지 파악된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Dimension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580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822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6">
            <a:extLst>
              <a:ext uri="{FF2B5EF4-FFF2-40B4-BE49-F238E27FC236}">
                <a16:creationId xmlns:a16="http://schemas.microsoft.com/office/drawing/2014/main" id="{3078499C-8E87-43BA-83B3-969D5CF57D3D}"/>
              </a:ext>
            </a:extLst>
          </p:cNvPr>
          <p:cNvSpPr txBox="1"/>
          <p:nvPr/>
        </p:nvSpPr>
        <p:spPr>
          <a:xfrm>
            <a:off x="25698" y="165373"/>
            <a:ext cx="2879074" cy="34824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III.  This</a:t>
            </a:r>
            <a:r>
              <a:rPr lang="en-US" altLang="ko-KR" sz="1400" b="1" kern="0" spc="-15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 / </a:t>
            </a:r>
            <a:r>
              <a:rPr lang="en-US" altLang="ko-KR" sz="16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Next Week Status</a:t>
            </a:r>
            <a:endParaRPr lang="ko-KR" altLang="en-US" sz="1600" b="1" kern="0">
              <a:solidFill>
                <a:srgbClr val="404040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13" name="TextBox 26">
            <a:extLst>
              <a:ext uri="{FF2B5EF4-FFF2-40B4-BE49-F238E27FC236}">
                <a16:creationId xmlns:a16="http://schemas.microsoft.com/office/drawing/2014/main" id="{1863627A-98FE-444D-ACE3-6B74CABCB529}"/>
              </a:ext>
            </a:extLst>
          </p:cNvPr>
          <p:cNvSpPr txBox="1"/>
          <p:nvPr/>
        </p:nvSpPr>
        <p:spPr>
          <a:xfrm>
            <a:off x="424736" y="541916"/>
            <a:ext cx="3331029" cy="28669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7155" tIns="50520" rIns="97155" bIns="50520" anchor="ctr" anchorCtr="0" compatLnSpc="1">
            <a:spAutoFit/>
          </a:bodyPr>
          <a:lstStyle/>
          <a:p>
            <a:pPr lvl="0" indent="-176049" defTabSz="777139" font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주요 보고서 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Follow-up 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실적</a:t>
            </a:r>
            <a:r>
              <a:rPr lang="en-US" altLang="ko-KR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/</a:t>
            </a:r>
            <a:r>
              <a:rPr lang="ko-KR" altLang="en-US" sz="1200" b="1" kern="0">
                <a:solidFill>
                  <a:srgbClr val="404040"/>
                </a:solidFill>
                <a:latin typeface="+mj-ea"/>
                <a:ea typeface="+mj-ea"/>
                <a:cs typeface="Arial" panose="020B0604020202020204" pitchFamily="34" charset="0"/>
              </a:rPr>
              <a:t>계획</a:t>
            </a: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64D3CA07-E6F6-45EA-8F9B-036040979A1F}"/>
              </a:ext>
            </a:extLst>
          </p:cNvPr>
          <p:cNvSpPr/>
          <p:nvPr/>
        </p:nvSpPr>
        <p:spPr>
          <a:xfrm rot="5400000">
            <a:off x="239961" y="616782"/>
            <a:ext cx="180975" cy="15601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3">
            <a:extLst>
              <a:ext uri="{FF2B5EF4-FFF2-40B4-BE49-F238E27FC236}">
                <a16:creationId xmlns:a16="http://schemas.microsoft.com/office/drawing/2014/main" id="{06EFC4EE-1EEA-4BDC-9020-64B2D510E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3875"/>
              </p:ext>
            </p:extLst>
          </p:nvPr>
        </p:nvGraphicFramePr>
        <p:xfrm>
          <a:off x="424736" y="993552"/>
          <a:ext cx="9865096" cy="4935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137">
                  <a:extLst>
                    <a:ext uri="{9D8B030D-6E8A-4147-A177-3AD203B41FA5}">
                      <a16:colId xmlns:a16="http://schemas.microsoft.com/office/drawing/2014/main" val="2732977279"/>
                    </a:ext>
                  </a:extLst>
                </a:gridCol>
                <a:gridCol w="8631959">
                  <a:extLst>
                    <a:ext uri="{9D8B030D-6E8A-4147-A177-3AD203B41FA5}">
                      <a16:colId xmlns:a16="http://schemas.microsoft.com/office/drawing/2014/main" val="3408222916"/>
                    </a:ext>
                  </a:extLst>
                </a:gridCol>
              </a:tblGrid>
              <a:tr h="301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업무 내역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182344"/>
                  </a:ext>
                </a:extLst>
              </a:tr>
              <a:tr h="255769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1" dirty="0"/>
                        <a:t>차주 예정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lvl="1" indent="-228600" algn="l" latinLnBrk="1"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클라우드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(AWS)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마이그레이션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lvl="2" indent="0" algn="l" latinLnBrk="1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1-1.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응용프로그램 분석 및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Package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배포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/ Batch 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설정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(UAT)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개발 완료된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job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스케쥴 모니터링 예정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새로 개발 완료한 </a:t>
                      </a:r>
                      <a:r>
                        <a:rPr kumimoji="0" lang="en-US" altLang="ko-KR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ssis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는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개이며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새로 생긴 스케쥴은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개로 해당 작업 테스트 진행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1-2. DB migration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데이터베이스 보안 및 권한 설정 마이그레이션 개발 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원격서버에서 권한 부여할 수 있는 방법 찾아 공유받을 예정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(w/Tyler)</a:t>
                      </a: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DEV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완료 되었는지 전체 재검토 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QA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migration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진행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(8/4~8/6)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예정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marR="0" lvl="1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온프레미스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ODS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서버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Report Power BI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전환 개발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01010" marR="0" lvl="2" indent="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2-1. 1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차 모델링 개발 및 </a:t>
                      </a: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 분석 진행 예정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지점별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EZD/MD(FCE)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별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권한을 지정할 수 있도록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isms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권한 확인 및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SSRS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보고서별 권한 확인 예정</a:t>
                      </a:r>
                      <a:b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화면 내부 권한 컬럼 존재 여부 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(SSRS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코드 중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Auth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629610" marR="0" lvl="2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Dimension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정의서 작성하여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DW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구축 논의 예정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(w/Tyler)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030620" marR="0" lvl="3" indent="-228600" algn="l" defTabSz="80202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842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371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e98abc-ba30-451a-8ce6-4c4c6166e473">
      <Terms xmlns="http://schemas.microsoft.com/office/infopath/2007/PartnerControls"/>
    </lcf76f155ced4ddcb4097134ff3c332f>
    <TaxCatchAll xmlns="b62bbea0-3efe-4948-8e66-8df7f1e51339" xsi:nil="true"/>
    <_xc815__xb82c__xc21c__xc11c_ xmlns="0de98abc-ba30-451a-8ce6-4c4c6166e4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DFA59B5C858E4683FD8275FF124205" ma:contentTypeVersion="14" ma:contentTypeDescription="Create a new document." ma:contentTypeScope="" ma:versionID="3122e2cbb853d51f0e92c33465f19541">
  <xsd:schema xmlns:xsd="http://www.w3.org/2001/XMLSchema" xmlns:xs="http://www.w3.org/2001/XMLSchema" xmlns:p="http://schemas.microsoft.com/office/2006/metadata/properties" xmlns:ns2="0de98abc-ba30-451a-8ce6-4c4c6166e473" xmlns:ns3="b62bbea0-3efe-4948-8e66-8df7f1e51339" targetNamespace="http://schemas.microsoft.com/office/2006/metadata/properties" ma:root="true" ma:fieldsID="38101808f830da70fa282871ba06d96d" ns2:_="" ns3:_="">
    <xsd:import namespace="0de98abc-ba30-451a-8ce6-4c4c6166e473"/>
    <xsd:import namespace="b62bbea0-3efe-4948-8e66-8df7f1e513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_xc815__xb82c__xc21c__xc11c_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98abc-ba30-451a-8ce6-4c4c6166e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d630e15-a7d3-4b71-8e53-35de230cf9f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xc815__xb82c__xc21c__xc11c_" ma:index="20" nillable="true" ma:displayName="정렬순서" ma:format="Dropdown" ma:internalName="_xc815__xb82c__xc21c__xc11c_" ma:percentage="FALSE">
      <xsd:simpleType>
        <xsd:restriction base="dms:Number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bbea0-3efe-4948-8e66-8df7f1e51339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621c50-1ce2-458e-bc6b-b632176d224e}" ma:internalName="TaxCatchAll" ma:showField="CatchAllData" ma:web="b62bbea0-3efe-4948-8e66-8df7f1e513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7D0B8A-379A-478E-8584-D88A5C5DF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526B4F-9BDA-4AE9-9ABE-40BB0FF8EDB5}">
  <ds:schemaRefs>
    <ds:schemaRef ds:uri="http://purl.org/dc/terms/"/>
    <ds:schemaRef ds:uri="b62bbea0-3efe-4948-8e66-8df7f1e51339"/>
    <ds:schemaRef ds:uri="http://purl.org/dc/elements/1.1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0de98abc-ba30-451a-8ce6-4c4c6166e473"/>
    <ds:schemaRef ds:uri="http://www.w3.org/XML/1998/namespace"/>
    <ds:schemaRef ds:uri="3e0b2eb5-b991-48f3-ab11-25b43d00da6a"/>
    <ds:schemaRef ds:uri="c2ee1bed-e7b6-41ca-ac1e-19fff78bde6d"/>
  </ds:schemaRefs>
</ds:datastoreItem>
</file>

<file path=customXml/itemProps3.xml><?xml version="1.0" encoding="utf-8"?>
<ds:datastoreItem xmlns:ds="http://schemas.openxmlformats.org/officeDocument/2006/customXml" ds:itemID="{F56B254D-8153-4C02-ABE7-C16E906C7FF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1570</TotalTime>
  <Words>966</Words>
  <Application>Microsoft Office PowerPoint</Application>
  <PresentationFormat>Custom</PresentationFormat>
  <Paragraphs>199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HY헤드라인M</vt:lpstr>
      <vt:lpstr>맑은 고딕</vt:lpstr>
      <vt:lpstr>Arial</vt:lpstr>
      <vt:lpstr>Wingdings</vt:lpstr>
      <vt:lpstr>Office Theme</vt:lpstr>
      <vt:lpstr>Macro-Enabled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Shin, Allie (contracted)</cp:lastModifiedBy>
  <cp:revision>7</cp:revision>
  <cp:lastPrinted>2015-11-19T06:08:42Z</cp:lastPrinted>
  <dcterms:created xsi:type="dcterms:W3CDTF">2015-10-05T21:47:00Z</dcterms:created>
  <dcterms:modified xsi:type="dcterms:W3CDTF">2023-07-28T00:40:54Z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https://mavenkr-my.sharepoint.com/personal/alex_ha_mavenkorea_com/Documents/200224_고려아연_프로젝트/회의록/0417/고려아연㈜ Power BI 프로젝트 11주차 주간 업무 보고_20200417.pptx</vt:lpwstr>
  </property>
  <property fmtid="{D5CDD505-2E9C-101B-9397-08002B2CF9AE}" pid="4" name="MediaServiceImageTags">
    <vt:lpwstr/>
  </property>
  <property fmtid="{D5CDD505-2E9C-101B-9397-08002B2CF9AE}" pid="5" name="ContentTypeId">
    <vt:lpwstr>0x0101007BDFA59B5C858E4683FD8275FF124205</vt:lpwstr>
  </property>
</Properties>
</file>