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64" r:id="rId12"/>
    <p:sldId id="8468" r:id="rId13"/>
    <p:sldId id="8460" r:id="rId14"/>
    <p:sldId id="8447" r:id="rId15"/>
    <p:sldId id="8461" r:id="rId16"/>
    <p:sldId id="8467" r:id="rId17"/>
    <p:sldId id="8397" r:id="rId18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45AD8-5BEE-440B-B937-BDA5F1A0A3B8}" v="316" dt="2023-08-09T08:30:39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4452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B459A645-ED88-4B45-882C-4F57D751BFF5}"/>
    <pc:docChg chg="modSld">
      <pc:chgData name="Shin, Allie (contracted)" userId="e9e56a77-fd17-4317-8d25-2023c1a1c058" providerId="ADAL" clId="{B459A645-ED88-4B45-882C-4F57D751BFF5}" dt="2023-08-03T05:16:48.124" v="137"/>
      <pc:docMkLst>
        <pc:docMk/>
      </pc:docMkLst>
      <pc:sldChg chg="modSp mod">
        <pc:chgData name="Shin, Allie (contracted)" userId="e9e56a77-fd17-4317-8d25-2023c1a1c058" providerId="ADAL" clId="{B459A645-ED88-4B45-882C-4F57D751BFF5}" dt="2023-08-03T05:16:48.124" v="13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B459A645-ED88-4B45-882C-4F57D751BFF5}" dt="2023-08-03T05:16:48.124" v="13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54.345" v="130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B459A645-ED88-4B45-882C-4F57D751BFF5}" dt="2023-08-03T04:52:54.345" v="130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1:11.792" v="29" actId="115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B459A645-ED88-4B45-882C-4F57D751BFF5}" dt="2023-08-03T04:51:11.792" v="29" actId="115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06.176" v="84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B459A645-ED88-4B45-882C-4F57D751BFF5}" dt="2023-08-03T04:52:06.176" v="84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00945AD8-5BEE-440B-B937-BDA5F1A0A3B8}"/>
    <pc:docChg chg="modSld">
      <pc:chgData name="Shin, Allie (contracted)" userId="e9e56a77-fd17-4317-8d25-2023c1a1c058" providerId="ADAL" clId="{00945AD8-5BEE-440B-B937-BDA5F1A0A3B8}" dt="2023-08-09T08:30:39.527" v="0"/>
      <pc:docMkLst>
        <pc:docMk/>
      </pc:docMkLst>
      <pc:sldChg chg="modSp">
        <pc:chgData name="Shin, Allie (contracted)" userId="e9e56a77-fd17-4317-8d25-2023c1a1c058" providerId="ADAL" clId="{00945AD8-5BEE-440B-B937-BDA5F1A0A3B8}" dt="2023-08-09T08:30:39.527" v="0"/>
        <pc:sldMkLst>
          <pc:docMk/>
          <pc:sldMk cId="3716187078" sldId="8466"/>
        </pc:sldMkLst>
        <pc:graphicFrameChg chg="mod">
          <ac:chgData name="Shin, Allie (contracted)" userId="e9e56a77-fd17-4317-8d25-2023c1a1c058" providerId="ADAL" clId="{00945AD8-5BEE-440B-B937-BDA5F1A0A3B8}" dt="2023-08-09T08:30:39.527" v="0"/>
          <ac:graphicFrameMkLst>
            <pc:docMk/>
            <pc:sldMk cId="3716187078" sldId="8466"/>
            <ac:graphicFrameMk id="19" creationId="{0876E3B2-FD51-0EC5-E12F-B8F536FD090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Macro-Enabled_Worksheet.xls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8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08. 03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26368"/>
              </p:ext>
            </p:extLst>
          </p:nvPr>
        </p:nvGraphicFramePr>
        <p:xfrm>
          <a:off x="450156" y="828303"/>
          <a:ext cx="9865096" cy="172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Cloud Dev</a:t>
                      </a:r>
                      <a:r>
                        <a:rPr lang="ko-KR" altLang="en-US" sz="1000" b="1" dirty="0"/>
                        <a:t>에서의 </a:t>
                      </a:r>
                      <a:endParaRPr lang="en-US" altLang="ko-KR" sz="10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테스트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LOCAL</a:t>
                      </a:r>
                      <a:r>
                        <a:rPr lang="ko-KR" altLang="en-US" sz="1000" b="0" dirty="0"/>
                        <a:t>에서는 테스트 완료하였으나 하기 원인으로 인하여 </a:t>
                      </a:r>
                      <a:r>
                        <a:rPr lang="en-US" altLang="ko-KR" sz="1000" b="1" dirty="0"/>
                        <a:t>CLOUD DEV</a:t>
                      </a:r>
                      <a:r>
                        <a:rPr lang="ko-KR" altLang="en-US" sz="1000" b="1" dirty="0"/>
                        <a:t>에서 테스트가 미비한 부분은 차주부터 </a:t>
                      </a:r>
                      <a:r>
                        <a:rPr lang="en-US" altLang="ko-KR" sz="1000" b="1" dirty="0"/>
                        <a:t>QA</a:t>
                      </a:r>
                      <a:r>
                        <a:rPr lang="ko-KR" altLang="en-US" sz="1000" b="1" dirty="0"/>
                        <a:t>에서 진행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1) DEV</a:t>
                      </a:r>
                      <a:r>
                        <a:rPr lang="ko-KR" altLang="en-US" sz="1000" b="0" dirty="0"/>
                        <a:t>서버의 성능 이슈로 인하여 </a:t>
                      </a:r>
                      <a:r>
                        <a:rPr lang="en-US" altLang="ko-KR" sz="1000" b="0" dirty="0"/>
                        <a:t>QA</a:t>
                      </a:r>
                      <a:r>
                        <a:rPr lang="ko-KR" altLang="en-US" sz="1000" b="0" dirty="0"/>
                        <a:t>에서 퍼포먼스 성능 테스트 예정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2) ISMS PRD – CLOUD DEV interface </a:t>
                      </a:r>
                      <a:r>
                        <a:rPr lang="ko-KR" altLang="en-US" sz="1000" b="0" dirty="0"/>
                        <a:t>이슈로 인하여 </a:t>
                      </a:r>
                      <a:r>
                        <a:rPr lang="en-US" altLang="ko-KR" sz="1000" b="0" dirty="0"/>
                        <a:t>ISMS</a:t>
                      </a:r>
                      <a:r>
                        <a:rPr lang="ko-KR" altLang="en-US" sz="1000" b="0" dirty="0"/>
                        <a:t>에서 데이터를 가져오는 테스트는 </a:t>
                      </a:r>
                      <a:r>
                        <a:rPr lang="en-US" altLang="ko-KR" sz="1000" b="0" dirty="0"/>
                        <a:t>QA</a:t>
                      </a:r>
                      <a:r>
                        <a:rPr lang="ko-KR" altLang="en-US" sz="1000" b="0" dirty="0"/>
                        <a:t>에서 진행 예정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3) AWX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Access Denied </a:t>
                      </a:r>
                      <a:r>
                        <a:rPr lang="ko-KR" altLang="en-US" sz="1000" b="0" dirty="0"/>
                        <a:t>이슈로 </a:t>
                      </a:r>
                      <a:r>
                        <a:rPr lang="en-US" altLang="ko-KR" sz="1000" b="0" dirty="0"/>
                        <a:t>DEV</a:t>
                      </a:r>
                      <a:r>
                        <a:rPr lang="ko-KR" altLang="en-US" sz="1000" b="0" dirty="0"/>
                        <a:t>에서 진행 못하여 </a:t>
                      </a:r>
                      <a:r>
                        <a:rPr lang="en-US" altLang="ko-KR" sz="1000" b="0" dirty="0"/>
                        <a:t>QA</a:t>
                      </a:r>
                      <a:r>
                        <a:rPr lang="ko-KR" altLang="en-US" sz="1000" b="0" dirty="0"/>
                        <a:t>에서 진행 예정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10074"/>
              </p:ext>
            </p:extLst>
          </p:nvPr>
        </p:nvGraphicFramePr>
        <p:xfrm>
          <a:off x="450156" y="828303"/>
          <a:ext cx="9865096" cy="58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4498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2023-08-03 (</a:t>
                      </a:r>
                      <a:r>
                        <a:rPr lang="ko-KR" altLang="en-US" sz="1050" i="0" dirty="0"/>
                        <a:t>목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00315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F7CE54-E454-6062-D77A-4F7D8539A47C}"/>
              </a:ext>
            </a:extLst>
          </p:cNvPr>
          <p:cNvGrpSpPr/>
          <p:nvPr/>
        </p:nvGrpSpPr>
        <p:grpSpPr>
          <a:xfrm>
            <a:off x="1177925" y="952154"/>
            <a:ext cx="8337550" cy="6031810"/>
            <a:chOff x="0" y="-396381"/>
            <a:chExt cx="10693400" cy="802821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A7B47B-C5A0-9CA7-65BB-D40A406EF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66"/>
            <a:stretch/>
          </p:blipFill>
          <p:spPr>
            <a:xfrm>
              <a:off x="114019" y="-396381"/>
              <a:ext cx="10579381" cy="592383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38DEB75-D218-864D-16C0-7C07269E5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04"/>
            <a:stretch/>
          </p:blipFill>
          <p:spPr>
            <a:xfrm>
              <a:off x="0" y="5527459"/>
              <a:ext cx="10693400" cy="2104376"/>
            </a:xfrm>
            <a:prstGeom prst="rect">
              <a:avLst/>
            </a:prstGeom>
          </p:spPr>
        </p:pic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876E3B2-FD51-0EC5-E12F-B8F536FD0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388346"/>
              </p:ext>
            </p:extLst>
          </p:nvPr>
        </p:nvGraphicFramePr>
        <p:xfrm>
          <a:off x="9811464" y="60430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71525" progId="Excel.SheetMacroEnabled.12">
                  <p:embed/>
                </p:oleObj>
              </mc:Choice>
              <mc:Fallback>
                <p:oleObj name="Macro-Enabled Worksheet" showAsIcon="1" r:id="rId4" imgW="914400" imgH="771525" progId="Excel.SheetMacroEnabled.12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876E3B2-FD51-0EC5-E12F-B8F536FD0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11464" y="60430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35358"/>
              </p:ext>
            </p:extLst>
          </p:nvPr>
        </p:nvGraphicFramePr>
        <p:xfrm>
          <a:off x="424736" y="993552"/>
          <a:ext cx="9865096" cy="584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응용프로그램 분석 및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배포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Batch 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(UAT)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000" b="0" dirty="0"/>
                        <a:t>TPE team </a:t>
                      </a:r>
                      <a:r>
                        <a:rPr lang="ko-KR" altLang="en-US" sz="1000" b="0" dirty="0"/>
                        <a:t>측에서 모든 </a:t>
                      </a:r>
                      <a:r>
                        <a:rPr lang="en-US" altLang="ko-KR" sz="1000" b="0" dirty="0"/>
                        <a:t>SSIS package</a:t>
                      </a:r>
                      <a:r>
                        <a:rPr lang="ko-KR" altLang="en-US" sz="1000" b="0" dirty="0"/>
                        <a:t>를 마이그레이션은 성공적으로 진행해주었으나 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  </a:t>
                      </a:r>
                      <a:r>
                        <a:rPr lang="ko-KR" altLang="en-US" sz="1000" b="0" dirty="0"/>
                        <a:t>하기 이유로 </a:t>
                      </a:r>
                      <a:r>
                        <a:rPr lang="ko-KR" altLang="en-US" sz="1000" b="1" dirty="0"/>
                        <a:t>스케쥴링 테스트 이슈 발생하여 </a:t>
                      </a:r>
                      <a:r>
                        <a:rPr lang="en-US" altLang="ko-KR" sz="1000" b="1" dirty="0"/>
                        <a:t>QA</a:t>
                      </a:r>
                      <a:r>
                        <a:rPr lang="ko-KR" altLang="en-US" sz="1000" b="1" dirty="0"/>
                        <a:t>에서 테스트 진행 예정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1) </a:t>
                      </a:r>
                      <a:r>
                        <a:rPr lang="ko-KR" altLang="en-US" sz="1000" b="0" dirty="0"/>
                        <a:t>새로 개발한 </a:t>
                      </a:r>
                      <a:r>
                        <a:rPr lang="en-US" altLang="ko-KR" sz="1000" b="0" dirty="0"/>
                        <a:t>SSIS package</a:t>
                      </a:r>
                      <a:r>
                        <a:rPr lang="ko-KR" altLang="en-US" sz="1000" b="0" dirty="0"/>
                        <a:t>가 적용된 </a:t>
                      </a:r>
                      <a:r>
                        <a:rPr lang="en-US" altLang="ko-KR" sz="1000" b="0" dirty="0"/>
                        <a:t>Job</a:t>
                      </a:r>
                      <a:r>
                        <a:rPr lang="ko-KR" altLang="en-US" sz="1000" b="0" dirty="0"/>
                        <a:t>에 대해서 </a:t>
                      </a:r>
                      <a:r>
                        <a:rPr lang="en-US" altLang="ko-KR" sz="1000" b="1" dirty="0"/>
                        <a:t>AWX </a:t>
                      </a:r>
                      <a:r>
                        <a:rPr lang="en-US" altLang="ko-KR" sz="1000" b="1" dirty="0" err="1"/>
                        <a:t>AccessDenied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오류 발생 </a:t>
                      </a:r>
                      <a:r>
                        <a:rPr lang="en-US" altLang="ko-KR" sz="1000" b="1" dirty="0"/>
                        <a:t>=&gt; </a:t>
                      </a:r>
                      <a:r>
                        <a:rPr lang="ko-KR" altLang="en-US" sz="1000" b="1" dirty="0"/>
                        <a:t>해결되면 금주 내 진행 예정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2) ISMS server</a:t>
                      </a:r>
                      <a:r>
                        <a:rPr lang="ko-KR" altLang="en-US" sz="1000" b="0" dirty="0"/>
                        <a:t>에서 데이터를 가져오는 </a:t>
                      </a:r>
                      <a:r>
                        <a:rPr lang="en-US" altLang="ko-KR" sz="1000" b="0" dirty="0"/>
                        <a:t>SSIS package</a:t>
                      </a:r>
                      <a:r>
                        <a:rPr lang="ko-KR" altLang="en-US" sz="1000" b="0" dirty="0"/>
                        <a:t>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en-US" altLang="ko-KR" sz="1000" b="1" dirty="0"/>
                        <a:t>ISMS PRD – DWH DEV interface</a:t>
                      </a:r>
                      <a:r>
                        <a:rPr lang="ko-KR" altLang="en-US" sz="1000" b="1" dirty="0"/>
                        <a:t>가 되지 않음</a:t>
                      </a:r>
                      <a:endParaRPr lang="en-US" altLang="ko-KR" sz="1000" b="1" dirty="0"/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보안 및 권한 설정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함수 마이그레이션 확인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새로 추가된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“BPDA” List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 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마이그레이션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(8/4~8/6)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진행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CORIA / PMK_CDW_DEV DB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생성하는 것으로 협의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Dimension Table(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기준 정보 테이블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8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개에 대한 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정의서 생성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 Table(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트랜잭션 테이블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생성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(SMART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판촉활동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 FCE Activity)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하였으나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전달하는 쿼리로 변경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시 명명 규칙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테이블명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소문자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언더바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Dim_Outlet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컬럼명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소문자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언더바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ex)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8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90060"/>
              </p:ext>
            </p:extLst>
          </p:nvPr>
        </p:nvGraphicFramePr>
        <p:xfrm>
          <a:off x="424736" y="993552"/>
          <a:ext cx="9865096" cy="379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진행완료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 체크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source, target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수정 후 연결 가능 여부 체크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Shared Folder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ISMS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XAFCARFLEET DB Drop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가능 여부에 대한 재분석 요청으로 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“[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iSMS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Daily Closing FS” Job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스케쥴 추가 분석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진행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Dimension Table(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기준 정보 테이블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 Table(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트랜잭션 테이블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생성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2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43526-3AE0-4304-B41E-B449882EA14A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827</Words>
  <Application>Microsoft Office PowerPoint</Application>
  <PresentationFormat>Custom</PresentationFormat>
  <Paragraphs>199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HY헤드라인M</vt:lpstr>
      <vt:lpstr>맑은 고딕</vt:lpstr>
      <vt:lpstr>Arial</vt:lpstr>
      <vt:lpstr>Wingdings</vt:lpstr>
      <vt:lpstr>Office Theme</vt:lpstr>
      <vt:lpstr>Microsoft Excel 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8</cp:revision>
  <cp:lastPrinted>2015-11-19T06:08:42Z</cp:lastPrinted>
  <dcterms:created xsi:type="dcterms:W3CDTF">2015-10-05T21:47:00Z</dcterms:created>
  <dcterms:modified xsi:type="dcterms:W3CDTF">2023-08-09T08:39:42Z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