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3A"/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293" autoAdjust="0"/>
  </p:normalViewPr>
  <p:slideViewPr>
    <p:cSldViewPr snapToGrid="0">
      <p:cViewPr>
        <p:scale>
          <a:sx n="75" d="100"/>
          <a:sy n="75" d="100"/>
        </p:scale>
        <p:origin x="103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2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5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2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3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5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8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12544" y="4186132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000" dirty="0">
                <a:ln w="19050">
                  <a:noFill/>
                </a:ln>
                <a:solidFill>
                  <a:schemeClr val="bg1"/>
                </a:solidFill>
                <a:latin typeface="FVF Fernando 08" panose="02000507020000020003" pitchFamily="2" charset="0"/>
              </a:rPr>
              <a:t>Main Page</a:t>
            </a:r>
            <a:endParaRPr lang="en-US" sz="4000" dirty="0">
              <a:ln w="19050">
                <a:noFill/>
              </a:ln>
              <a:solidFill>
                <a:schemeClr val="bg1"/>
              </a:solidFill>
              <a:latin typeface="FVF Fernando 08" panose="02000507020000020003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834185-BCB8-2DBA-D698-DE86C4ABDAE6}"/>
              </a:ext>
            </a:extLst>
          </p:cNvPr>
          <p:cNvGrpSpPr/>
          <p:nvPr/>
        </p:nvGrpSpPr>
        <p:grpSpPr>
          <a:xfrm>
            <a:off x="1446209" y="1416608"/>
            <a:ext cx="6251581" cy="2310283"/>
            <a:chOff x="873126" y="1154058"/>
            <a:chExt cx="7468230" cy="275989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C7693C-2308-4A00-29BA-B4DCEFB2B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26" y="1154058"/>
              <a:ext cx="1314450" cy="14573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9126A01-8ECB-5472-D61B-F2C50E3C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111" y="2409006"/>
              <a:ext cx="1485900" cy="15049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C1A067-71B0-B9B1-5BB8-56B77DA4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546" y="1173108"/>
              <a:ext cx="1447800" cy="14382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6E61D8-F6E3-1812-39F1-8659FD221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881" y="2204403"/>
              <a:ext cx="1514475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53946" y="4309241"/>
            <a:ext cx="543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Trade Table Editor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562" y="1665905"/>
            <a:ext cx="1552876" cy="18116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72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44466" y="4309241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Dialogue Editor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0801" y="1785756"/>
            <a:ext cx="1582397" cy="15719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096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55925" y="430924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FVF Fernando 08" panose="02000507020000020003" pitchFamily="2" charset="0"/>
              </a:rPr>
              <a:t>S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tructure Editor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770" y="1785756"/>
            <a:ext cx="1552459" cy="15719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99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5828" y="4309242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Shape Coordinate Generator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2C7693C-2308-4A00-29BA-B4DCEFB2B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79" y="1620245"/>
            <a:ext cx="1716440" cy="19030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299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51969" y="4309243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 err="1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GiveNBT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 Generator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779" y="1702527"/>
            <a:ext cx="1716440" cy="17384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1412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23115" y="4309242"/>
            <a:ext cx="5897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Selector Generator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779" y="1707883"/>
            <a:ext cx="1716440" cy="17277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61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2" y="4309241"/>
            <a:ext cx="907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Camera Movement Generator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779" y="1872669"/>
            <a:ext cx="1716440" cy="1398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488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53946" y="4309241"/>
            <a:ext cx="543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Tellraw Generator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779" y="1713529"/>
            <a:ext cx="1716440" cy="17164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7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42898" y="4309241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 err="1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Loopr</a:t>
            </a:r>
            <a:endParaRPr lang="en-US" sz="3600" b="0" i="0" dirty="0">
              <a:solidFill>
                <a:srgbClr val="FFFFFF"/>
              </a:solidFill>
              <a:effectLst/>
              <a:latin typeface="FVF Fernando 08" panose="02000507020000020003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779" y="2194509"/>
            <a:ext cx="1716440" cy="7544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33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61860" y="4309241"/>
            <a:ext cx="3820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Instant Pack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779" y="1882915"/>
            <a:ext cx="1716440" cy="13776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51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42488" y="4309241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FVF Fernando 08" panose="02000507020000020003" pitchFamily="2" charset="0"/>
              </a:rPr>
              <a:t>W</a:t>
            </a:r>
            <a:r>
              <a:rPr lang="en-US" sz="3600" b="0" i="0" dirty="0">
                <a:solidFill>
                  <a:srgbClr val="FFFFFF"/>
                </a:solidFill>
                <a:effectLst/>
                <a:latin typeface="FVF Fernando 08" panose="02000507020000020003" pitchFamily="2" charset="0"/>
              </a:rPr>
              <a:t>orld Packager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00C39-88EA-8F4E-212E-6944C98D4E3D}"/>
              </a:ext>
            </a:extLst>
          </p:cNvPr>
          <p:cNvGrpSpPr/>
          <p:nvPr/>
        </p:nvGrpSpPr>
        <p:grpSpPr>
          <a:xfrm>
            <a:off x="84670" y="84670"/>
            <a:ext cx="5449776" cy="914400"/>
            <a:chOff x="84670" y="84670"/>
            <a:chExt cx="5449776" cy="914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4F754B-A223-E5DD-83AD-DFDB1719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" y="84670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5AAC9-D2A2-89AE-707D-B9E76A3684A8}"/>
                </a:ext>
              </a:extLst>
            </p:cNvPr>
            <p:cNvSpPr txBox="1"/>
            <p:nvPr/>
          </p:nvSpPr>
          <p:spPr>
            <a:xfrm>
              <a:off x="1092204" y="249482"/>
              <a:ext cx="4442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n w="19050">
                    <a:noFill/>
                  </a:ln>
                  <a:solidFill>
                    <a:schemeClr val="bg1"/>
                  </a:solidFill>
                  <a:latin typeface="FVF Fernando 08" panose="02000507020000020003" pitchFamily="2" charset="0"/>
                </a:rPr>
                <a:t>MCBE Essentials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6D9-1663-15F6-F611-1261CEB3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8232" y="1770170"/>
            <a:ext cx="1687535" cy="1603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951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62</Words>
  <Application>Microsoft Office PowerPoint</Application>
  <PresentationFormat>On-screen Show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177</cp:revision>
  <dcterms:created xsi:type="dcterms:W3CDTF">2021-11-18T15:33:43Z</dcterms:created>
  <dcterms:modified xsi:type="dcterms:W3CDTF">2022-08-17T04:15:56Z</dcterms:modified>
</cp:coreProperties>
</file>