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2102B-3494-4006-A85E-8A826E7852AA}" v="1" dt="2022-05-17T09:41:17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 Ertl" userId="757c6699c5ce812c" providerId="LiveId" clId="{2B22102B-3494-4006-A85E-8A826E7852AA}"/>
    <pc:docChg chg="custSel addSld modSld">
      <pc:chgData name="Maximilian Ertl" userId="757c6699c5ce812c" providerId="LiveId" clId="{2B22102B-3494-4006-A85E-8A826E7852AA}" dt="2022-05-24T08:53:27.189" v="2445" actId="27636"/>
      <pc:docMkLst>
        <pc:docMk/>
      </pc:docMkLst>
      <pc:sldChg chg="addSp delSp modSp mod">
        <pc:chgData name="Maximilian Ertl" userId="757c6699c5ce812c" providerId="LiveId" clId="{2B22102B-3494-4006-A85E-8A826E7852AA}" dt="2022-05-24T08:51:15.919" v="2441" actId="20577"/>
        <pc:sldMkLst>
          <pc:docMk/>
          <pc:sldMk cId="1929791563" sldId="256"/>
        </pc:sldMkLst>
        <pc:spChg chg="del">
          <ac:chgData name="Maximilian Ertl" userId="757c6699c5ce812c" providerId="LiveId" clId="{2B22102B-3494-4006-A85E-8A826E7852AA}" dt="2022-05-17T09:41:08.509" v="0" actId="478"/>
          <ac:spMkLst>
            <pc:docMk/>
            <pc:sldMk cId="1929791563" sldId="256"/>
            <ac:spMk id="2" creationId="{974D45EF-8DFB-A6A1-A207-E2BC7CA94D8F}"/>
          </ac:spMkLst>
        </pc:spChg>
        <pc:spChg chg="mod">
          <ac:chgData name="Maximilian Ertl" userId="757c6699c5ce812c" providerId="LiveId" clId="{2B22102B-3494-4006-A85E-8A826E7852AA}" dt="2022-05-24T08:51:15.919" v="2441" actId="20577"/>
          <ac:spMkLst>
            <pc:docMk/>
            <pc:sldMk cId="1929791563" sldId="256"/>
            <ac:spMk id="3" creationId="{6591B831-02E2-8FDE-E832-5CECA444C589}"/>
          </ac:spMkLst>
        </pc:spChg>
        <pc:spChg chg="add mod">
          <ac:chgData name="Maximilian Ertl" userId="757c6699c5ce812c" providerId="LiveId" clId="{2B22102B-3494-4006-A85E-8A826E7852AA}" dt="2022-05-17T09:41:11.546" v="1" actId="20577"/>
          <ac:spMkLst>
            <pc:docMk/>
            <pc:sldMk cId="1929791563" sldId="256"/>
            <ac:spMk id="5" creationId="{354EDC82-A93C-3F2B-F685-D2BC2AFA8793}"/>
          </ac:spMkLst>
        </pc:spChg>
        <pc:picChg chg="mod">
          <ac:chgData name="Maximilian Ertl" userId="757c6699c5ce812c" providerId="LiveId" clId="{2B22102B-3494-4006-A85E-8A826E7852AA}" dt="2022-05-17T09:41:17.368" v="2" actId="1076"/>
          <ac:picMkLst>
            <pc:docMk/>
            <pc:sldMk cId="1929791563" sldId="256"/>
            <ac:picMk id="1028" creationId="{A5F08E9B-285E-EE53-AF1E-EF9F94AC3C38}"/>
          </ac:picMkLst>
        </pc:picChg>
      </pc:sldChg>
      <pc:sldChg chg="modSp mod">
        <pc:chgData name="Maximilian Ertl" userId="757c6699c5ce812c" providerId="LiveId" clId="{2B22102B-3494-4006-A85E-8A826E7852AA}" dt="2022-05-24T08:53:11.009" v="2442" actId="20577"/>
        <pc:sldMkLst>
          <pc:docMk/>
          <pc:sldMk cId="2562871107" sldId="257"/>
        </pc:sldMkLst>
        <pc:spChg chg="mod">
          <ac:chgData name="Maximilian Ertl" userId="757c6699c5ce812c" providerId="LiveId" clId="{2B22102B-3494-4006-A85E-8A826E7852AA}" dt="2022-05-17T09:44:11.219" v="27" actId="20577"/>
          <ac:spMkLst>
            <pc:docMk/>
            <pc:sldMk cId="2562871107" sldId="257"/>
            <ac:spMk id="2" creationId="{4FA7A61B-B7E6-3CBD-DFF4-0B6E299379ED}"/>
          </ac:spMkLst>
        </pc:spChg>
        <pc:spChg chg="mod">
          <ac:chgData name="Maximilian Ertl" userId="757c6699c5ce812c" providerId="LiveId" clId="{2B22102B-3494-4006-A85E-8A826E7852AA}" dt="2022-05-24T08:53:11.009" v="2442" actId="20577"/>
          <ac:spMkLst>
            <pc:docMk/>
            <pc:sldMk cId="2562871107" sldId="257"/>
            <ac:spMk id="3" creationId="{618CACEB-D10D-7277-40E6-B2C0B1D5FD31}"/>
          </ac:spMkLst>
        </pc:spChg>
      </pc:sldChg>
      <pc:sldChg chg="modSp mod">
        <pc:chgData name="Maximilian Ertl" userId="757c6699c5ce812c" providerId="LiveId" clId="{2B22102B-3494-4006-A85E-8A826E7852AA}" dt="2022-05-17T09:56:55.349" v="1368" actId="20577"/>
        <pc:sldMkLst>
          <pc:docMk/>
          <pc:sldMk cId="2155859030" sldId="258"/>
        </pc:sldMkLst>
        <pc:spChg chg="mod">
          <ac:chgData name="Maximilian Ertl" userId="757c6699c5ce812c" providerId="LiveId" clId="{2B22102B-3494-4006-A85E-8A826E7852AA}" dt="2022-05-17T09:50:28.547" v="656" actId="20577"/>
          <ac:spMkLst>
            <pc:docMk/>
            <pc:sldMk cId="2155859030" sldId="258"/>
            <ac:spMk id="2" creationId="{25ACB667-8933-1973-3F9A-A57BDB90C65E}"/>
          </ac:spMkLst>
        </pc:spChg>
        <pc:spChg chg="mod">
          <ac:chgData name="Maximilian Ertl" userId="757c6699c5ce812c" providerId="LiveId" clId="{2B22102B-3494-4006-A85E-8A826E7852AA}" dt="2022-05-17T09:56:55.349" v="1368" actId="20577"/>
          <ac:spMkLst>
            <pc:docMk/>
            <pc:sldMk cId="2155859030" sldId="258"/>
            <ac:spMk id="3" creationId="{D867F2D5-13A5-5E09-0C14-17799EB42C0C}"/>
          </ac:spMkLst>
        </pc:spChg>
      </pc:sldChg>
      <pc:sldChg chg="modSp new mod">
        <pc:chgData name="Maximilian Ertl" userId="757c6699c5ce812c" providerId="LiveId" clId="{2B22102B-3494-4006-A85E-8A826E7852AA}" dt="2022-05-17T10:01:09.971" v="1885" actId="313"/>
        <pc:sldMkLst>
          <pc:docMk/>
          <pc:sldMk cId="4218780727" sldId="259"/>
        </pc:sldMkLst>
        <pc:spChg chg="mod">
          <ac:chgData name="Maximilian Ertl" userId="757c6699c5ce812c" providerId="LiveId" clId="{2B22102B-3494-4006-A85E-8A826E7852AA}" dt="2022-05-17T09:57:22.772" v="1398" actId="20577"/>
          <ac:spMkLst>
            <pc:docMk/>
            <pc:sldMk cId="4218780727" sldId="259"/>
            <ac:spMk id="2" creationId="{A9BE131F-11A3-E5E0-2396-3954D770473D}"/>
          </ac:spMkLst>
        </pc:spChg>
        <pc:spChg chg="mod">
          <ac:chgData name="Maximilian Ertl" userId="757c6699c5ce812c" providerId="LiveId" clId="{2B22102B-3494-4006-A85E-8A826E7852AA}" dt="2022-05-17T10:01:09.971" v="1885" actId="313"/>
          <ac:spMkLst>
            <pc:docMk/>
            <pc:sldMk cId="4218780727" sldId="259"/>
            <ac:spMk id="3" creationId="{D387281A-190E-EDF2-AA78-E52A6E35F6E9}"/>
          </ac:spMkLst>
        </pc:spChg>
      </pc:sldChg>
      <pc:sldChg chg="modSp new mod">
        <pc:chgData name="Maximilian Ertl" userId="757c6699c5ce812c" providerId="LiveId" clId="{2B22102B-3494-4006-A85E-8A826E7852AA}" dt="2022-05-17T10:04:37.469" v="2401" actId="20577"/>
        <pc:sldMkLst>
          <pc:docMk/>
          <pc:sldMk cId="258159208" sldId="260"/>
        </pc:sldMkLst>
        <pc:spChg chg="mod">
          <ac:chgData name="Maximilian Ertl" userId="757c6699c5ce812c" providerId="LiveId" clId="{2B22102B-3494-4006-A85E-8A826E7852AA}" dt="2022-05-17T10:02:57.150" v="2150" actId="20577"/>
          <ac:spMkLst>
            <pc:docMk/>
            <pc:sldMk cId="258159208" sldId="260"/>
            <ac:spMk id="2" creationId="{128CD051-221E-7D39-5601-54C9554ABEBD}"/>
          </ac:spMkLst>
        </pc:spChg>
        <pc:spChg chg="mod">
          <ac:chgData name="Maximilian Ertl" userId="757c6699c5ce812c" providerId="LiveId" clId="{2B22102B-3494-4006-A85E-8A826E7852AA}" dt="2022-05-17T10:04:37.469" v="2401" actId="20577"/>
          <ac:spMkLst>
            <pc:docMk/>
            <pc:sldMk cId="258159208" sldId="260"/>
            <ac:spMk id="3" creationId="{5C7B000C-54F4-2651-BD5C-F84F50BB1DD1}"/>
          </ac:spMkLst>
        </pc:spChg>
      </pc:sldChg>
      <pc:sldChg chg="modSp new mod">
        <pc:chgData name="Maximilian Ertl" userId="757c6699c5ce812c" providerId="LiveId" clId="{2B22102B-3494-4006-A85E-8A826E7852AA}" dt="2022-05-24T08:53:27.189" v="2445" actId="27636"/>
        <pc:sldMkLst>
          <pc:docMk/>
          <pc:sldMk cId="2329270567" sldId="261"/>
        </pc:sldMkLst>
        <pc:spChg chg="mod">
          <ac:chgData name="Maximilian Ertl" userId="757c6699c5ce812c" providerId="LiveId" clId="{2B22102B-3494-4006-A85E-8A826E7852AA}" dt="2022-05-24T08:49:54.240" v="2412" actId="20577"/>
          <ac:spMkLst>
            <pc:docMk/>
            <pc:sldMk cId="2329270567" sldId="261"/>
            <ac:spMk id="2" creationId="{92B7B248-77A9-E208-3E24-01B6CD204573}"/>
          </ac:spMkLst>
        </pc:spChg>
        <pc:spChg chg="mod">
          <ac:chgData name="Maximilian Ertl" userId="757c6699c5ce812c" providerId="LiveId" clId="{2B22102B-3494-4006-A85E-8A826E7852AA}" dt="2022-05-24T08:53:27.189" v="2445" actId="27636"/>
          <ac:spMkLst>
            <pc:docMk/>
            <pc:sldMk cId="2329270567" sldId="261"/>
            <ac:spMk id="3" creationId="{CF4D7F29-55FC-7F1B-B648-CD4D5D9AB2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65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340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7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88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13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496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024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09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84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93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57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73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2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615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926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974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81DAD-F80A-44BA-9BBA-F2F562367D33}" type="datetimeFigureOut">
              <a:rPr lang="de-AT" smtClean="0"/>
              <a:t>24.05.2022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EDFFA5-29F1-4854-8B95-6A7B2F314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954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591B831-02E2-8FDE-E832-5CECA444C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Ertl, Panic, </a:t>
            </a:r>
            <a:r>
              <a:rPr lang="de-DE" dirty="0" err="1"/>
              <a:t>Plasek</a:t>
            </a:r>
            <a:endParaRPr lang="de-AT" dirty="0"/>
          </a:p>
        </p:txBody>
      </p:sp>
      <p:pic>
        <p:nvPicPr>
          <p:cNvPr id="1028" name="Picture 4" descr="Windows 11 kennen lernen">
            <a:extLst>
              <a:ext uri="{FF2B5EF4-FFF2-40B4-BE49-F238E27FC236}">
                <a16:creationId xmlns:a16="http://schemas.microsoft.com/office/drawing/2014/main" id="{A5F08E9B-285E-EE53-AF1E-EF9F94AC3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09" y="2111386"/>
            <a:ext cx="3878894" cy="193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354EDC82-A93C-3F2B-F685-D2BC2AFA8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979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7A61B-B7E6-3CBD-DFF4-0B6E2993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Systemanforderungen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CACEB-D10D-7277-40E6-B2C0B1D5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UEFI ab Version 2.3.1 mit Secure Boot</a:t>
            </a:r>
          </a:p>
          <a:p>
            <a:r>
              <a:rPr lang="de-DE" dirty="0"/>
              <a:t>Prozessor mit mind. 1 GHz oder schneller mit mind. 2 Kernen oder mehr in der Liste von kompatiblen x64 oder ARM64- Prozessoren</a:t>
            </a:r>
          </a:p>
          <a:p>
            <a:r>
              <a:rPr lang="de-DE" dirty="0"/>
              <a:t>TPM 2.0 Ohne diesem Chip auf dem Mainboard ist eine offizielle Installation von Windows 11 nicht verfügbar</a:t>
            </a:r>
          </a:p>
          <a:p>
            <a:r>
              <a:rPr lang="de-DE" dirty="0"/>
              <a:t>Mind. 4 GB Arbeitsspeicher</a:t>
            </a:r>
          </a:p>
          <a:p>
            <a:r>
              <a:rPr lang="de-DE" dirty="0"/>
              <a:t>Grafikeinheit mit DirectX12/WDDM-2.0-Treiber</a:t>
            </a:r>
          </a:p>
          <a:p>
            <a:r>
              <a:rPr lang="de-DE" dirty="0"/>
              <a:t>Windows 11 benötigt mind. 64 GB an (bestenfalls SSD) Datenspeicher</a:t>
            </a:r>
          </a:p>
          <a:p>
            <a:r>
              <a:rPr lang="de-DE" dirty="0"/>
              <a:t>Alle oben genannten Angaben </a:t>
            </a:r>
            <a:r>
              <a:rPr lang="de-DE" b="1" u="sng" dirty="0"/>
              <a:t>MÜSSEN </a:t>
            </a:r>
            <a:r>
              <a:rPr lang="de-DE" dirty="0"/>
              <a:t>erfüllt werden um Windows 11 offiziell auf einem Computersystem zu installieren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6287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CB667-8933-1973-3F9A-A57BDB90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Tiefschläge des BS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7F2D5-13A5-5E09-0C14-17799EB4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 nach dem 21H2 Update berichteten Besitzer eines Systems mit AMD-</a:t>
            </a:r>
            <a:r>
              <a:rPr lang="de-DE" dirty="0" err="1"/>
              <a:t>Ryzen</a:t>
            </a:r>
            <a:r>
              <a:rPr lang="de-DE" dirty="0"/>
              <a:t>-Prozessor Geschwindigkeitseinbußen festgestellt zu haben</a:t>
            </a:r>
          </a:p>
          <a:p>
            <a:r>
              <a:rPr lang="de-DE" dirty="0"/>
              <a:t>Zudem kann es bei aktiviertem TPM Header zu sekundenlangen “Rucklern“ kommen, was bei Windows 10 zwar auch der Fall war jedoch wurde berichtet, dass es bei Windows 11 schlimmer wäre.</a:t>
            </a:r>
          </a:p>
          <a:p>
            <a:r>
              <a:rPr lang="de-DE" dirty="0"/>
              <a:t>Ein weiteres Performance Problem bedarf die langsame Schreibgeschwindigkeit bei über AHCI oder NVMe angeschlossenen Festplatten uns SSDs. Auch ältere Intel-Audio-Treiber verursachten Probleme nach einem Update von Windows 10, sodass Microsoft auf betroffenen Systemen das automatisch angebotene Upgrade wieder sperren musste.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585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E131F-11A3-E5E0-2396-3954D770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und Neuerungen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7281A-190E-EDF2-AA78-E52A6E35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Beta </a:t>
            </a:r>
            <a:r>
              <a:rPr lang="de-DE" dirty="0" err="1"/>
              <a:t>Build</a:t>
            </a:r>
            <a:r>
              <a:rPr lang="de-DE" dirty="0"/>
              <a:t> wurde bereits inoffiziell von dritten am 15.Juni 2021 geleakt.</a:t>
            </a:r>
          </a:p>
          <a:p>
            <a:r>
              <a:rPr lang="de-DE" dirty="0"/>
              <a:t>Die richtige Version wurde am 4.Oktober 2021 von Microsoft veröffentlicht</a:t>
            </a:r>
          </a:p>
          <a:p>
            <a:endParaRPr lang="de-DE" dirty="0"/>
          </a:p>
          <a:p>
            <a:r>
              <a:rPr lang="de-DE" dirty="0"/>
              <a:t>Windows 11 hat ähnliche Eigenschaften wie Windows 10 und baut auf der selben Entwicklungsgeneration auf. Ist aber die erste Windows-Version die nur als 64-Bit Variante zur Verfügung steht.</a:t>
            </a:r>
          </a:p>
          <a:p>
            <a:r>
              <a:rPr lang="de-DE" dirty="0"/>
              <a:t>Auf Windows 11 werden Apps, die für das Betriebssystem Android entwickelt wurden, direkt lauffähig sein.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1878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CD051-221E-7D39-5601-54C9554A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 und Kritik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7B000C-54F4-2651-BD5C-F84F50BB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Am 12.Apirl 2022 wurde eine Datenauswertung aus einer Stichprobe aus über 30 Millionen Geräten veröffentlicht. Diese Studie ergab dass 55,6% der Geräte die Mindestanforderungen für Windows 11 nicht erfüllen</a:t>
            </a:r>
          </a:p>
          <a:p>
            <a:endParaRPr lang="de-DE" dirty="0"/>
          </a:p>
          <a:p>
            <a:r>
              <a:rPr lang="de-DE" dirty="0"/>
              <a:t>Die Systemanforderungen für Windows 11 stehen unter Kritik, da sie viel zu hoch angesehen werden und sie zu viel vermeidbaren Elektroschort führen werden. Z.B. da nur neuere Prozessoren </a:t>
            </a:r>
            <a:r>
              <a:rPr lang="de-DE"/>
              <a:t>unterstützt werden.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15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7B248-77A9-E208-3E24-01B6CD20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4D7F29-55FC-7F1B-B648-CD4D5D9A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 fontAlgn="base">
              <a:buFont typeface="+mj-lt"/>
              <a:buAutoNum type="arabicPeriod"/>
            </a:pPr>
            <a:r>
              <a:rPr lang="de-DE" sz="2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Welche Version von UEFI braucht ein System mindestens, um Windows 11 zu installieren?</a:t>
            </a:r>
            <a:r>
              <a:rPr lang="de-A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de-AT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de-DE" sz="2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Welche 2 CPU-Architekturen werden von Windows 11 unterstützt?</a:t>
            </a:r>
            <a:r>
              <a:rPr lang="de-A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de-AT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de-DE" sz="2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Welche Version von welchem Module wird benötigt um Windows 11 offiziell zu installieren?</a:t>
            </a:r>
            <a:r>
              <a:rPr lang="de-A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de-AT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de-DE" sz="2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Welches Update bereitete die ersten Tiefschläge von Windows 11 (Versionsnummer)?</a:t>
            </a:r>
            <a:r>
              <a:rPr lang="de-A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de-AT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de-DE" sz="2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Welche CPUs hatten Geschwindigkeitseinbußen nach dem obengenannten Update?</a:t>
            </a:r>
            <a:r>
              <a:rPr lang="de-A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de-AT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70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406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 </vt:lpstr>
      <vt:lpstr>Systemanforderungen</vt:lpstr>
      <vt:lpstr>Bisherige Tiefschläge des BS</vt:lpstr>
      <vt:lpstr>Geschichte und Neuerungen</vt:lpstr>
      <vt:lpstr>Studien und Kritik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11</dc:title>
  <dc:creator>Maximilian Ertl</dc:creator>
  <cp:lastModifiedBy>Maximilian Ertl</cp:lastModifiedBy>
  <cp:revision>1</cp:revision>
  <dcterms:created xsi:type="dcterms:W3CDTF">2022-05-17T09:38:37Z</dcterms:created>
  <dcterms:modified xsi:type="dcterms:W3CDTF">2022-05-24T08:53:28Z</dcterms:modified>
</cp:coreProperties>
</file>