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Hongkong</c:v>
                </c:pt>
                <c:pt idx="1">
                  <c:v>Tokio</c:v>
                </c:pt>
                <c:pt idx="2">
                  <c:v>Los Angeles</c:v>
                </c:pt>
                <c:pt idx="3">
                  <c:v>Paris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0-D2AC-470F-AFE0-E421B122D97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Hongkong</c:v>
                </c:pt>
                <c:pt idx="1">
                  <c:v>Tokio</c:v>
                </c:pt>
                <c:pt idx="2">
                  <c:v>Los Angeles</c:v>
                </c:pt>
                <c:pt idx="3">
                  <c:v>Paris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AC-470F-AFE0-E421B122D973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Hongkong</c:v>
                </c:pt>
                <c:pt idx="1">
                  <c:v>Tokio</c:v>
                </c:pt>
                <c:pt idx="2">
                  <c:v>Los Angeles</c:v>
                </c:pt>
                <c:pt idx="3">
                  <c:v>Paris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1">
                  <c:v>14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AC-470F-AFE0-E421B122D973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Hongkong</c:v>
                </c:pt>
                <c:pt idx="1">
                  <c:v>Tokio</c:v>
                </c:pt>
                <c:pt idx="2">
                  <c:v>Los Angeles</c:v>
                </c:pt>
                <c:pt idx="3">
                  <c:v>Paris</c:v>
                </c:pt>
              </c:strCache>
            </c:strRef>
          </c:cat>
          <c:val>
            <c:numRef>
              <c:f>Tabelle1!$E$2:$E$5</c:f>
              <c:numCache>
                <c:formatCode>General</c:formatCode>
                <c:ptCount val="4"/>
                <c:pt idx="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AC-470F-AFE0-E421B122D973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Hongkong</c:v>
                </c:pt>
                <c:pt idx="1">
                  <c:v>Tokio</c:v>
                </c:pt>
                <c:pt idx="2">
                  <c:v>Los Angeles</c:v>
                </c:pt>
                <c:pt idx="3">
                  <c:v>Paris</c:v>
                </c:pt>
              </c:strCache>
            </c:strRef>
          </c:cat>
          <c:val>
            <c:numRef>
              <c:f>Tabelle1!$F$2:$F$5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4-D2AC-470F-AFE0-E421B122D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96294784"/>
        <c:axId val="596293800"/>
      </c:barChart>
      <c:catAx>
        <c:axId val="596294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6293800"/>
        <c:crosses val="autoZero"/>
        <c:auto val="1"/>
        <c:lblAlgn val="ctr"/>
        <c:lblOffset val="100"/>
        <c:noMultiLvlLbl val="0"/>
      </c:catAx>
      <c:valAx>
        <c:axId val="596293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629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22816-BBA4-4B21-BD30-45B1FC74F254}" type="datetimeFigureOut">
              <a:rPr lang="de-AT" smtClean="0"/>
              <a:t>21.06.2021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8F5CB-8DA6-466E-86F3-1CD1E6CBAEE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5749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Agency FB" panose="020B05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A9B6-F63E-4E83-B6DE-5178F3BE1575}" type="datetime1">
              <a:rPr lang="de-AT" smtClean="0"/>
              <a:t>21.06.2021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Maximilian Ertl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002B2A1-D06B-40B3-AD9D-84D9A990E8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31096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C715-FC89-4AED-AAD7-BE4F2B09F24A}" type="datetime1">
              <a:rPr lang="de-AT" smtClean="0"/>
              <a:t>21.06.2021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Maximilian Ertl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02B2A1-D06B-40B3-AD9D-84D9A990E8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940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5D0C-91BF-4474-83E3-C4C0D12EAEA4}" type="datetime1">
              <a:rPr lang="de-AT" smtClean="0"/>
              <a:t>21.06.2021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Maximilian Ertl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02B2A1-D06B-40B3-AD9D-84D9A990E82B}" type="slidenum">
              <a:rPr lang="de-AT" smtClean="0"/>
              <a:t>‹Nr.›</a:t>
            </a:fld>
            <a:endParaRPr lang="de-A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04768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E1542-DDE5-45E5-BEE1-AE8C730F09F5}" type="datetime1">
              <a:rPr lang="de-AT" smtClean="0"/>
              <a:t>21.06.2021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Maximilian Ertl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02B2A1-D06B-40B3-AD9D-84D9A990E8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66851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2FB9-3D76-4BF3-845A-9D1CE0FB8532}" type="datetime1">
              <a:rPr lang="de-AT" smtClean="0"/>
              <a:t>21.06.2021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Maximilian Ertl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02B2A1-D06B-40B3-AD9D-84D9A990E82B}" type="slidenum">
              <a:rPr lang="de-AT" smtClean="0"/>
              <a:t>‹Nr.›</a:t>
            </a:fld>
            <a:endParaRPr lang="de-A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2578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F134-D018-478A-B72B-5A73E8CF3195}" type="datetime1">
              <a:rPr lang="de-AT" smtClean="0"/>
              <a:t>21.06.2021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Maximilian Ertl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02B2A1-D06B-40B3-AD9D-84D9A990E8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46453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9324-1961-4DEE-A04B-CD0F3C140FCC}" type="datetime1">
              <a:rPr lang="de-AT" smtClean="0"/>
              <a:t>21.06.2021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Maximilian Ertl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B2A1-D06B-40B3-AD9D-84D9A990E8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29462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2299-0476-4863-824A-8F48EA7963C3}" type="datetime1">
              <a:rPr lang="de-AT" smtClean="0"/>
              <a:t>21.06.2021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Maximilian Ertl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B2A1-D06B-40B3-AD9D-84D9A990E8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21846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Bahnschrift Light Condensed" panose="020B050204020402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defRPr>
                <a:latin typeface="Bahnschrift Light Condensed" panose="020B0502040204020203" pitchFamily="34" charset="0"/>
              </a:defRPr>
            </a:lvl1pPr>
            <a:lvl2pPr>
              <a:defRPr>
                <a:latin typeface="Bahnschrift Light Condensed" panose="020B0502040204020203" pitchFamily="34" charset="0"/>
              </a:defRPr>
            </a:lvl2pPr>
            <a:lvl3pPr>
              <a:defRPr>
                <a:latin typeface="Bahnschrift Light Condensed" panose="020B0502040204020203" pitchFamily="34" charset="0"/>
              </a:defRPr>
            </a:lvl3pPr>
            <a:lvl4pPr>
              <a:defRPr>
                <a:latin typeface="Bahnschrift Light Condensed" panose="020B0502040204020203" pitchFamily="34" charset="0"/>
              </a:defRPr>
            </a:lvl4pPr>
            <a:lvl5pPr>
              <a:defRPr>
                <a:latin typeface="Bahnschrift Light Condensed" panose="020B0502040204020203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6B9A-59A2-420A-A23E-CFF75107D5C7}" type="datetime1">
              <a:rPr lang="de-AT" smtClean="0"/>
              <a:t>21.06.2021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Maximilian Ertl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B2A1-D06B-40B3-AD9D-84D9A990E8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61103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A0AC-30B1-4068-BC68-8F26D30A0FD7}" type="datetime1">
              <a:rPr lang="de-AT" smtClean="0"/>
              <a:t>21.06.2021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Maximilian Ertl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02B2A1-D06B-40B3-AD9D-84D9A990E8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80199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8F24-8803-43BB-9E44-3B1C8D940798}" type="datetime1">
              <a:rPr lang="de-AT" smtClean="0"/>
              <a:t>21.06.2021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Maximilian Ertl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02B2A1-D06B-40B3-AD9D-84D9A990E8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95171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1DEB-65DD-4438-8741-38A204D58348}" type="datetime1">
              <a:rPr lang="de-AT" smtClean="0"/>
              <a:t>21.06.2021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Maximilian Ertl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02B2A1-D06B-40B3-AD9D-84D9A990E8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61978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A5FB-1DC6-4653-B29A-2FF54B2B5610}" type="datetime1">
              <a:rPr lang="de-AT" smtClean="0"/>
              <a:t>21.06.2021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Maximilian Ertl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B2A1-D06B-40B3-AD9D-84D9A990E8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02840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316E-A5F8-4A8B-B6C6-0A8A2EE52367}" type="datetime1">
              <a:rPr lang="de-AT" smtClean="0"/>
              <a:t>21.06.2021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Maximilian Ertl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B2A1-D06B-40B3-AD9D-84D9A990E8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50360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F603-330A-4AEF-8EC2-0E102553C5AF}" type="datetime1">
              <a:rPr lang="de-AT" smtClean="0"/>
              <a:t>21.06.2021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Maximilian Ertl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B2A1-D06B-40B3-AD9D-84D9A990E8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33207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B3AD-4C90-4D12-8F0F-54FD3C840C6E}" type="datetime1">
              <a:rPr lang="de-AT" smtClean="0"/>
              <a:t>21.06.2021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Maximilian Ertl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02B2A1-D06B-40B3-AD9D-84D9A990E8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40053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11C8D-FE56-479D-9295-6634BFEB7FCB}" type="datetime1">
              <a:rPr lang="de-AT" smtClean="0"/>
              <a:t>21.06.2021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erstellt von Maximilian Ertl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02B2A1-D06B-40B3-AD9D-84D9A990E82B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AutoShape 4" descr="Free Disneyland Cliparts, Download Free Disneyland Cliparts png images,  Free ClipArts on Clipart Library">
            <a:extLst>
              <a:ext uri="{FF2B5EF4-FFF2-40B4-BE49-F238E27FC236}">
                <a16:creationId xmlns:a16="http://schemas.microsoft.com/office/drawing/2014/main" id="{EE406B16-494C-43D6-8FAB-AA554DF9B79B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36" name="AutoShape 6" descr="Free Disneyland Cliparts, Download Free Disneyland Cliparts png images,  Free ClipArts on Clipart Library">
            <a:extLst>
              <a:ext uri="{FF2B5EF4-FFF2-40B4-BE49-F238E27FC236}">
                <a16:creationId xmlns:a16="http://schemas.microsoft.com/office/drawing/2014/main" id="{B24EED19-9249-41C4-A7DD-5DD20D50666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37" name="AutoShape 8" descr="Free Disneyland Cliparts, Download Free Disneyland Cliparts png images,  Free ClipArts on Clipart Library">
            <a:extLst>
              <a:ext uri="{FF2B5EF4-FFF2-40B4-BE49-F238E27FC236}">
                <a16:creationId xmlns:a16="http://schemas.microsoft.com/office/drawing/2014/main" id="{6FD76E0A-1AEA-4E44-9C69-1BFA2C0D5E99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38" name="AutoShape 10" descr="Free Disneyland Cliparts, Download Free Disneyland Cliparts png images,  Free ClipArts on Clipart Library">
            <a:extLst>
              <a:ext uri="{FF2B5EF4-FFF2-40B4-BE49-F238E27FC236}">
                <a16:creationId xmlns:a16="http://schemas.microsoft.com/office/drawing/2014/main" id="{6B95D146-FAD5-4BD7-9715-787EDC60F316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786B88EF-9FBA-4068-AC4F-3D1BFB735B4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315614" y="0"/>
            <a:ext cx="2876385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2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89555-3A13-442C-87B1-65906934A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Disney World</a:t>
            </a:r>
            <a:br>
              <a:rPr lang="de-DE" dirty="0"/>
            </a:br>
            <a:r>
              <a:rPr lang="de-DE" sz="2800" dirty="0"/>
              <a:t>Ein Abenteuer für die ganze Familie</a:t>
            </a:r>
            <a:br>
              <a:rPr lang="de-DE" sz="2800" dirty="0"/>
            </a:br>
            <a:r>
              <a:rPr lang="de-DE" sz="2800" dirty="0"/>
              <a:t>www.Disney.de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7E0838-9753-490F-9674-24F047643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84143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9E051-2A3D-45A3-BEC7-ADC6C9F2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Disney Destination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9FCC0-01BE-4ABA-956F-A8586E4C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Kalifornien (Los Angeles, Anheim)</a:t>
            </a:r>
          </a:p>
          <a:p>
            <a:r>
              <a:rPr lang="de-DE" dirty="0"/>
              <a:t>Florida (Orlando)</a:t>
            </a:r>
          </a:p>
          <a:p>
            <a:r>
              <a:rPr lang="de-DE" dirty="0"/>
              <a:t>Frankreich (Paris)</a:t>
            </a:r>
          </a:p>
          <a:p>
            <a:r>
              <a:rPr lang="de-DE" dirty="0"/>
              <a:t>Japan ( Tokio)</a:t>
            </a:r>
          </a:p>
          <a:p>
            <a:r>
              <a:rPr lang="de-DE" dirty="0"/>
              <a:t>China (Hongkong)</a:t>
            </a:r>
          </a:p>
          <a:p>
            <a:r>
              <a:rPr lang="de-DE" dirty="0"/>
              <a:t>Disneykreuzfahrten</a:t>
            </a:r>
          </a:p>
          <a:p>
            <a:r>
              <a:rPr lang="de-DE" dirty="0"/>
              <a:t>Und bald auch Shanghai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5F8DE3-5BF4-41D9-B87D-B20E2074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E5E8-8673-46F2-9B84-A50F1D634226}" type="datetime1">
              <a:rPr lang="de-AT" smtClean="0"/>
              <a:t>21.06.2021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2B15AB-3173-420A-B4D8-F2878720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Maximilian Ertl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B36617-731D-45BD-86B4-C06960C9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B2A1-D06B-40B3-AD9D-84D9A990E82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55473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508D7-4D33-46AB-B3C3-3BC05DA6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ahnschrift SemiLight SemiConde" panose="020B0502040204020203" pitchFamily="34" charset="0"/>
              </a:rPr>
              <a:t>Komm ins </a:t>
            </a:r>
            <a:r>
              <a:rPr lang="de-DE" dirty="0" err="1">
                <a:latin typeface="Bahnschrift SemiLight SemiConde" panose="020B0502040204020203" pitchFamily="34" charset="0"/>
              </a:rPr>
              <a:t>Eurodisney</a:t>
            </a:r>
            <a:r>
              <a:rPr lang="de-DE" dirty="0">
                <a:latin typeface="Bahnschrift SemiLight SemiConde" panose="020B0502040204020203" pitchFamily="34" charset="0"/>
              </a:rPr>
              <a:t> Paris</a:t>
            </a:r>
            <a:endParaRPr lang="de-AT" dirty="0">
              <a:latin typeface="Bahnschrift SemiLight SemiConde" panose="020B0502040204020203" pitchFamily="34" charset="0"/>
            </a:endParaRP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0C00BD1F-57AB-4BCA-A36B-CFB1987AB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174969"/>
              </p:ext>
            </p:extLst>
          </p:nvPr>
        </p:nvGraphicFramePr>
        <p:xfrm>
          <a:off x="2589213" y="2133600"/>
          <a:ext cx="8915400" cy="205074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398046099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6198259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804275563"/>
                    </a:ext>
                  </a:extLst>
                </a:gridCol>
              </a:tblGrid>
              <a:tr h="369903">
                <a:tc>
                  <a:txBody>
                    <a:bodyPr/>
                    <a:lstStyle/>
                    <a:p>
                      <a:r>
                        <a:rPr lang="de-DE" dirty="0"/>
                        <a:t>Disney Land Hotel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Hotel New York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Sequoia Lodge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353185"/>
                  </a:ext>
                </a:extLst>
              </a:tr>
              <a:tr h="1680839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08046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E9B902-D228-49C9-9FA5-A2DD1F91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864E-1EE3-45CE-AD9F-63E85797464F}" type="datetime1">
              <a:rPr lang="de-AT" smtClean="0"/>
              <a:t>21.06.2021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60F0F2-CF3B-41A3-AC2B-50E99C2F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Maximilian Ertl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C3BC0D-DB11-41DE-A09E-CC8D4A0E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B2A1-D06B-40B3-AD9D-84D9A990E82B}" type="slidenum">
              <a:rPr lang="de-AT" smtClean="0"/>
              <a:t>3</a:t>
            </a:fld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E527843-1EAC-4B6B-B49A-7F0EF88C3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839" y="2567958"/>
            <a:ext cx="1616384" cy="161638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E23B3E5-2CF2-4E26-BC65-3A418007D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435" y="2511035"/>
            <a:ext cx="2760956" cy="167330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094A503-3EEB-41EE-8BE6-A706F53B6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590" y="2511035"/>
            <a:ext cx="2496093" cy="167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28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62A9D-957E-4AB8-A906-A55EA829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>
              <a:latin typeface="Book Antiqua" panose="02040602050305030304" pitchFamily="18" charset="0"/>
            </a:endParaRP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840102AC-0F50-471D-AECF-4C6EF5AC7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85733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BC8826-DEE7-4373-886E-B4F4A803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03F1-237B-430B-999D-2CDD9ABC8B6E}" type="datetime1">
              <a:rPr lang="de-AT" smtClean="0"/>
              <a:t>21.06.2021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FC3341-6879-42DE-BE4A-0B73DBAE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Maximilian Ertl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0556C-0830-4B59-A11F-54C0569E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B2A1-D06B-40B3-AD9D-84D9A990E82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32588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76</Words>
  <Application>Microsoft Office PowerPoint</Application>
  <PresentationFormat>Breitbild</PresentationFormat>
  <Paragraphs>23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3" baseType="lpstr">
      <vt:lpstr>Agency FB</vt:lpstr>
      <vt:lpstr>Arial</vt:lpstr>
      <vt:lpstr>Bahnschrift Light Condensed</vt:lpstr>
      <vt:lpstr>Bahnschrift SemiLight SemiConde</vt:lpstr>
      <vt:lpstr>Book Antiqua</vt:lpstr>
      <vt:lpstr>Calibri</vt:lpstr>
      <vt:lpstr>Century Gothic</vt:lpstr>
      <vt:lpstr>Wingdings 3</vt:lpstr>
      <vt:lpstr>Fetzen</vt:lpstr>
      <vt:lpstr>Disney World Ein Abenteuer für die ganze Familie www.Disney.de</vt:lpstr>
      <vt:lpstr>Disney Destination</vt:lpstr>
      <vt:lpstr>Komm ins Eurodisney Paris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maximilian.ertl</dc:creator>
  <cp:lastModifiedBy>maximilian.ertl</cp:lastModifiedBy>
  <cp:revision>10</cp:revision>
  <dcterms:created xsi:type="dcterms:W3CDTF">2021-06-21T13:16:47Z</dcterms:created>
  <dcterms:modified xsi:type="dcterms:W3CDTF">2021-06-21T14:19:57Z</dcterms:modified>
</cp:coreProperties>
</file>