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2" r:id="rId8"/>
    <p:sldId id="263" r:id="rId9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7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58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22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20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532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2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8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734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1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88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9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5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2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45E183-6EFF-4CA3-9EE7-5F6F83413B44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BB44DF-B2BB-4747-AB95-3D51FBDE5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6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B5789-BE06-469D-AA6A-524D0C079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dirty="0"/>
              <a:t>Als ich noch der </a:t>
            </a:r>
            <a:r>
              <a:rPr lang="de-AT" dirty="0" err="1"/>
              <a:t>Waldbaunerbub</a:t>
            </a:r>
            <a:r>
              <a:rPr lang="de-AT" dirty="0"/>
              <a:t> war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1F66C2-507B-4DF9-8F87-92FD4318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endParaRPr lang="de-DE">
              <a:solidFill>
                <a:srgbClr val="F23708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2050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DDAF28-D889-45F5-89B1-93C0FF6A3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" b="1"/>
          <a:stretch/>
        </p:blipFill>
        <p:spPr bwMode="auto">
          <a:xfrm>
            <a:off x="7620351" y="10"/>
            <a:ext cx="45716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74003-DB4C-4362-A46C-1EE25551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 Fakten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E5BEC-27D7-4491-99AC-41B22685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Autor: Peter Rosegger</a:t>
            </a:r>
          </a:p>
          <a:p>
            <a:r>
              <a:rPr lang="de-AT" dirty="0"/>
              <a:t>Umfang: 244 Seiten</a:t>
            </a:r>
          </a:p>
          <a:p>
            <a:r>
              <a:rPr lang="de-AT" dirty="0"/>
              <a:t>Veröffentlichungsjahr: 1902</a:t>
            </a:r>
          </a:p>
          <a:p>
            <a:r>
              <a:rPr lang="de-AT" dirty="0"/>
              <a:t>Eines der beliebtesten Werke von Peter Rosegger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37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10654-0108-46A9-AB21-1A6378B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22E45-CFB1-4C78-BEBA-A313BF48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Name: Peter Rosegger</a:t>
            </a:r>
          </a:p>
          <a:p>
            <a:r>
              <a:rPr lang="de-AT" dirty="0"/>
              <a:t>Geboren: 31.Juli 1843 in Alpt, Steiermark, Kaisertum Österreich</a:t>
            </a:r>
          </a:p>
          <a:p>
            <a:r>
              <a:rPr lang="de-AT" dirty="0"/>
              <a:t>Gestorben: 26.Juni 1918 in Krieglach, Österreich-Ungarn</a:t>
            </a:r>
          </a:p>
          <a:p>
            <a:r>
              <a:rPr lang="de-AT" dirty="0"/>
              <a:t>Andere Werke: Jakob der Letzte, </a:t>
            </a:r>
            <a:r>
              <a:rPr lang="de-AT" dirty="0" err="1"/>
              <a:t>Erdsegen</a:t>
            </a:r>
            <a:r>
              <a:rPr lang="de-AT" dirty="0"/>
              <a:t>, Der Gottsucher, und viele weitere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BE86A-0183-4B84-8FD4-84DEFEE6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076" y="0"/>
            <a:ext cx="2587924" cy="31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1A0A6-AFEF-4134-94FB-A856B146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14299-3BA8-4007-893E-F976ADDC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geht um einen Jungen in einem Gebirge der mit seiner Familie unter ärmlichen Verhältnissen lebt aber sehr verbunden </a:t>
            </a:r>
            <a:r>
              <a:rPr lang="de-AT"/>
              <a:t>mit seiner </a:t>
            </a:r>
            <a:r>
              <a:rPr lang="de-AT" dirty="0"/>
              <a:t>Heimat </a:t>
            </a:r>
            <a:r>
              <a:rPr lang="de-AT"/>
              <a:t>ist.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768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2D34B-27CF-40E0-AF2D-F7F37CF6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Interpretation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B54AE-0C06-4281-97F4-DB5DEA63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Peter Rosegger erinnert sich an seine Kindheit im Gebirge der Steiermark unter ärmlichen Verhältnissen in einer Waldbauern Familie.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273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5EDDB-52A1-4AA8-8060-7822D87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Leseprobe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73FCB-A2BA-425A-8DDB-8B9D9660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Warum diese Stelle?</a:t>
            </a:r>
          </a:p>
          <a:p>
            <a:pPr marL="36900" indent="0">
              <a:buNone/>
            </a:pPr>
            <a:r>
              <a:rPr lang="de-AT" dirty="0"/>
              <a:t>Weil ich mir diese Stelle am besten vorstellen konnte und es zur jetzigen Zeit passt!</a:t>
            </a:r>
          </a:p>
        </p:txBody>
      </p:sp>
    </p:spTree>
    <p:extLst>
      <p:ext uri="{BB962C8B-B14F-4D97-AF65-F5344CB8AC3E}">
        <p14:creationId xmlns:p14="http://schemas.microsoft.com/office/powerpoint/2010/main" val="1475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2231E-CDBF-4209-A592-D953113F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Empfehlung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9F35A-A740-4B1E-B46E-1C23F824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Jein, weil es etwas anstrengend zu lesen ist, aber man viel über dass leben im 19. Jahrhundert erfährt.</a:t>
            </a:r>
          </a:p>
        </p:txBody>
      </p:sp>
    </p:spTree>
    <p:extLst>
      <p:ext uri="{BB962C8B-B14F-4D97-AF65-F5344CB8AC3E}">
        <p14:creationId xmlns:p14="http://schemas.microsoft.com/office/powerpoint/2010/main" val="39111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8819C-A30A-46BC-AB36-DEC8C77E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eure Aufmerksamkeit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6C570-7FFD-4D9C-B843-CD0F891E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0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162</Words>
  <Application>Microsoft Office PowerPoint</Application>
  <PresentationFormat>Breitbild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Schiefer</vt:lpstr>
      <vt:lpstr>Als ich noch der Waldbaunerbub war</vt:lpstr>
      <vt:lpstr>Allgemeine Fakten</vt:lpstr>
      <vt:lpstr>Autor</vt:lpstr>
      <vt:lpstr>Inhalt</vt:lpstr>
      <vt:lpstr>Interpretation</vt:lpstr>
      <vt:lpstr>Leseprobe</vt:lpstr>
      <vt:lpstr>Empfehlung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 ich noch der Waldbaunerbub war</dc:title>
  <dc:creator>maximilian.ertl</dc:creator>
  <cp:lastModifiedBy>maximilian.ertl</cp:lastModifiedBy>
  <cp:revision>12</cp:revision>
  <cp:lastPrinted>2021-12-20T16:11:13Z</cp:lastPrinted>
  <dcterms:created xsi:type="dcterms:W3CDTF">2021-11-20T17:32:12Z</dcterms:created>
  <dcterms:modified xsi:type="dcterms:W3CDTF">2021-12-20T16:18:13Z</dcterms:modified>
</cp:coreProperties>
</file>