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9504-5BFF-4A2E-B22F-EC705E043CDA}" type="datetimeFigureOut">
              <a:rPr lang="de-AT" smtClean="0"/>
              <a:t>01.03.2022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EE1D1C5-C943-4B35-907A-1A7809A83A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610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9504-5BFF-4A2E-B22F-EC705E043CDA}" type="datetimeFigureOut">
              <a:rPr lang="de-AT" smtClean="0"/>
              <a:t>01.03.2022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E1D1C5-C943-4B35-907A-1A7809A83A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619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9504-5BFF-4A2E-B22F-EC705E043CDA}" type="datetimeFigureOut">
              <a:rPr lang="de-AT" smtClean="0"/>
              <a:t>01.03.2022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E1D1C5-C943-4B35-907A-1A7809A83A76}" type="slidenum">
              <a:rPr lang="de-AT" smtClean="0"/>
              <a:t>‹Nr.›</a:t>
            </a:fld>
            <a:endParaRPr lang="de-A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44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9504-5BFF-4A2E-B22F-EC705E043CDA}" type="datetimeFigureOut">
              <a:rPr lang="de-AT" smtClean="0"/>
              <a:t>01.03.2022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E1D1C5-C943-4B35-907A-1A7809A83A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3696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9504-5BFF-4A2E-B22F-EC705E043CDA}" type="datetimeFigureOut">
              <a:rPr lang="de-AT" smtClean="0"/>
              <a:t>01.03.2022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E1D1C5-C943-4B35-907A-1A7809A83A76}" type="slidenum">
              <a:rPr lang="de-AT" smtClean="0"/>
              <a:t>‹Nr.›</a:t>
            </a:fld>
            <a:endParaRPr lang="de-A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1347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9504-5BFF-4A2E-B22F-EC705E043CDA}" type="datetimeFigureOut">
              <a:rPr lang="de-AT" smtClean="0"/>
              <a:t>01.03.2022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E1D1C5-C943-4B35-907A-1A7809A83A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9375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9504-5BFF-4A2E-B22F-EC705E043CDA}" type="datetimeFigureOut">
              <a:rPr lang="de-AT" smtClean="0"/>
              <a:t>01.03.2022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D1C5-C943-4B35-907A-1A7809A83A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0539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9504-5BFF-4A2E-B22F-EC705E043CDA}" type="datetimeFigureOut">
              <a:rPr lang="de-AT" smtClean="0"/>
              <a:t>01.03.2022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D1C5-C943-4B35-907A-1A7809A83A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39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9504-5BFF-4A2E-B22F-EC705E043CDA}" type="datetimeFigureOut">
              <a:rPr lang="de-AT" smtClean="0"/>
              <a:t>01.03.2022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D1C5-C943-4B35-907A-1A7809A83A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868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9504-5BFF-4A2E-B22F-EC705E043CDA}" type="datetimeFigureOut">
              <a:rPr lang="de-AT" smtClean="0"/>
              <a:t>01.03.2022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E1D1C5-C943-4B35-907A-1A7809A83A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378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9504-5BFF-4A2E-B22F-EC705E043CDA}" type="datetimeFigureOut">
              <a:rPr lang="de-AT" smtClean="0"/>
              <a:t>01.03.2022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E1D1C5-C943-4B35-907A-1A7809A83A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977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9504-5BFF-4A2E-B22F-EC705E043CDA}" type="datetimeFigureOut">
              <a:rPr lang="de-AT" smtClean="0"/>
              <a:t>01.03.2022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E1D1C5-C943-4B35-907A-1A7809A83A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030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9504-5BFF-4A2E-B22F-EC705E043CDA}" type="datetimeFigureOut">
              <a:rPr lang="de-AT" smtClean="0"/>
              <a:t>01.03.2022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D1C5-C943-4B35-907A-1A7809A83A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13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9504-5BFF-4A2E-B22F-EC705E043CDA}" type="datetimeFigureOut">
              <a:rPr lang="de-AT" smtClean="0"/>
              <a:t>01.03.2022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D1C5-C943-4B35-907A-1A7809A83A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656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9504-5BFF-4A2E-B22F-EC705E043CDA}" type="datetimeFigureOut">
              <a:rPr lang="de-AT" smtClean="0"/>
              <a:t>01.03.2022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D1C5-C943-4B35-907A-1A7809A83A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840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9504-5BFF-4A2E-B22F-EC705E043CDA}" type="datetimeFigureOut">
              <a:rPr lang="de-AT" smtClean="0"/>
              <a:t>01.03.2022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E1D1C5-C943-4B35-907A-1A7809A83A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090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19504-5BFF-4A2E-B22F-EC705E043CDA}" type="datetimeFigureOut">
              <a:rPr lang="de-AT" smtClean="0"/>
              <a:t>01.03.2022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EE1D1C5-C943-4B35-907A-1A7809A83A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869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DBC56-D41A-47F2-89BC-3982D890D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161F1A8-F3AF-4C1B-8174-2CD65F5645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2050" name="Picture 2" descr="Pixels | Netflix">
            <a:extLst>
              <a:ext uri="{FF2B5EF4-FFF2-40B4-BE49-F238E27FC236}">
                <a16:creationId xmlns:a16="http://schemas.microsoft.com/office/drawing/2014/main" id="{7909BBEE-7AE5-493F-81A2-FCB3335F4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39" y="158920"/>
            <a:ext cx="121920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67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E7BD5-F647-4E25-98E0-6D26F2274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General Facts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8769A1-EA9B-44A1-8508-02F1DEB5C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Running time: 106 minutes</a:t>
            </a:r>
          </a:p>
          <a:p>
            <a:r>
              <a:rPr lang="en-GB" dirty="0"/>
              <a:t>Age rating: FSK6</a:t>
            </a:r>
          </a:p>
          <a:p>
            <a:r>
              <a:rPr lang="en-GB" dirty="0"/>
              <a:t>Director: Chris Columbus</a:t>
            </a:r>
          </a:p>
          <a:p>
            <a:r>
              <a:rPr lang="en-GB" dirty="0"/>
              <a:t>Publishing year: 2015</a:t>
            </a:r>
          </a:p>
          <a:p>
            <a:r>
              <a:rPr lang="en-GB" dirty="0"/>
              <a:t>Budget: 88-129 million $</a:t>
            </a:r>
          </a:p>
          <a:p>
            <a:r>
              <a:rPr lang="en-GB" dirty="0"/>
              <a:t>Box office: 244.9 million $</a:t>
            </a:r>
          </a:p>
        </p:txBody>
      </p:sp>
    </p:spTree>
    <p:extLst>
      <p:ext uri="{BB962C8B-B14F-4D97-AF65-F5344CB8AC3E}">
        <p14:creationId xmlns:p14="http://schemas.microsoft.com/office/powerpoint/2010/main" val="257688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6" name="Rectangle 134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275416-9824-4EE7-B088-3AB837C01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de-AT">
                <a:solidFill>
                  <a:srgbClr val="324E52"/>
                </a:solidFill>
              </a:rPr>
              <a:t>Main characters</a:t>
            </a:r>
          </a:p>
        </p:txBody>
      </p:sp>
      <p:sp>
        <p:nvSpPr>
          <p:cNvPr id="3077" name="Rectangle 136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24E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C7D211-797E-467E-B8A7-9D05C8158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buClr>
                <a:srgbClr val="D8DB7B"/>
              </a:buClr>
            </a:pPr>
            <a:r>
              <a:rPr lang="en-GB" dirty="0"/>
              <a:t>President Will Cooper (Kevin James)</a:t>
            </a:r>
          </a:p>
          <a:p>
            <a:pPr>
              <a:buClr>
                <a:srgbClr val="D8DB7B"/>
              </a:buClr>
            </a:pPr>
            <a:r>
              <a:rPr lang="en-GB" dirty="0"/>
              <a:t>Violet Van Patten (Michelle Monaghan)</a:t>
            </a:r>
          </a:p>
          <a:p>
            <a:pPr>
              <a:buClr>
                <a:srgbClr val="D8DB7B"/>
              </a:buClr>
            </a:pPr>
            <a:r>
              <a:rPr lang="en-GB" dirty="0"/>
              <a:t>Sam Brenner (Adam Sandler)</a:t>
            </a:r>
          </a:p>
          <a:p>
            <a:pPr>
              <a:buClr>
                <a:srgbClr val="D8DB7B"/>
              </a:buClr>
            </a:pPr>
            <a:r>
              <a:rPr lang="en-GB" dirty="0"/>
              <a:t>Ludlow “the Wonder kid” </a:t>
            </a:r>
            <a:r>
              <a:rPr lang="en-GB" dirty="0" err="1"/>
              <a:t>Lamonsoff</a:t>
            </a:r>
            <a:r>
              <a:rPr lang="en-GB" dirty="0"/>
              <a:t> (Josh Gad)</a:t>
            </a:r>
          </a:p>
          <a:p>
            <a:pPr>
              <a:buClr>
                <a:srgbClr val="D8DB7B"/>
              </a:buClr>
            </a:pPr>
            <a:r>
              <a:rPr lang="en-GB" b="0" i="0" dirty="0">
                <a:effectLst/>
              </a:rPr>
              <a:t>Eddie „the </a:t>
            </a:r>
            <a:r>
              <a:rPr lang="en-GB" b="0" i="0" dirty="0" err="1">
                <a:effectLst/>
              </a:rPr>
              <a:t>Fireblaster</a:t>
            </a:r>
            <a:r>
              <a:rPr lang="en-GB" b="0" i="0" dirty="0">
                <a:effectLst/>
              </a:rPr>
              <a:t>“ Plant (Peter Dinklage)</a:t>
            </a:r>
          </a:p>
        </p:txBody>
      </p:sp>
      <p:pic>
        <p:nvPicPr>
          <p:cNvPr id="3074" name="Picture 2" descr="Bild zu Kevin James - Pixels : Bild Adam Sandler, Josh Gad, Kevin James,  Michelle Monaghan, Peter Dinklage - FILMSTARTS.de">
            <a:extLst>
              <a:ext uri="{FF2B5EF4-FFF2-40B4-BE49-F238E27FC236}">
                <a16:creationId xmlns:a16="http://schemas.microsoft.com/office/drawing/2014/main" id="{4700C534-C48D-4BA7-98FB-146275C3B5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7" r="-2" b="-2"/>
          <a:stretch/>
        </p:blipFill>
        <p:spPr bwMode="auto">
          <a:xfrm>
            <a:off x="4619543" y="640080"/>
            <a:ext cx="6953577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AFBEAE7B-B7C0-4964-9995-506D0E5F3263}"/>
              </a:ext>
            </a:extLst>
          </p:cNvPr>
          <p:cNvCxnSpPr>
            <a:cxnSpLocks/>
          </p:cNvCxnSpPr>
          <p:nvPr/>
        </p:nvCxnSpPr>
        <p:spPr>
          <a:xfrm flipV="1">
            <a:off x="3619390" y="3426233"/>
            <a:ext cx="5838935" cy="1059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7C01B7C-4F72-4628-8DB1-F90119F19156}"/>
              </a:ext>
            </a:extLst>
          </p:cNvPr>
          <p:cNvCxnSpPr>
            <a:cxnSpLocks/>
          </p:cNvCxnSpPr>
          <p:nvPr/>
        </p:nvCxnSpPr>
        <p:spPr>
          <a:xfrm flipV="1">
            <a:off x="4241129" y="1831174"/>
            <a:ext cx="645196" cy="4388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C04E4FB-AD6C-4C6B-AEBA-7E0C70817B01}"/>
              </a:ext>
            </a:extLst>
          </p:cNvPr>
          <p:cNvCxnSpPr>
            <a:cxnSpLocks/>
          </p:cNvCxnSpPr>
          <p:nvPr/>
        </p:nvCxnSpPr>
        <p:spPr>
          <a:xfrm flipV="1">
            <a:off x="3320415" y="2801976"/>
            <a:ext cx="4775916" cy="8984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663336B-0676-4258-A66C-4E7A082CD0A6}"/>
              </a:ext>
            </a:extLst>
          </p:cNvPr>
          <p:cNvCxnSpPr/>
          <p:nvPr/>
        </p:nvCxnSpPr>
        <p:spPr>
          <a:xfrm flipV="1">
            <a:off x="3562240" y="4646634"/>
            <a:ext cx="7134552" cy="7524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B5E08D9-B9C2-4186-AEBE-B23EE560918A}"/>
              </a:ext>
            </a:extLst>
          </p:cNvPr>
          <p:cNvCxnSpPr>
            <a:cxnSpLocks/>
          </p:cNvCxnSpPr>
          <p:nvPr/>
        </p:nvCxnSpPr>
        <p:spPr>
          <a:xfrm flipV="1">
            <a:off x="4147159" y="2465834"/>
            <a:ext cx="2520341" cy="5345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523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34945C-9CA4-4EB9-8B6C-7261B509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Plot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1ABA3B-F74A-46F0-99A2-9DB18C7D3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Sam and Will Arcade Championship</a:t>
            </a:r>
          </a:p>
          <a:p>
            <a:r>
              <a:rPr lang="en-GB" dirty="0"/>
              <a:t>Sam looses in Donkey Kong</a:t>
            </a:r>
          </a:p>
          <a:p>
            <a:r>
              <a:rPr lang="en-GB" dirty="0"/>
              <a:t>US-Army base attacked</a:t>
            </a:r>
          </a:p>
          <a:p>
            <a:r>
              <a:rPr lang="en-GB" dirty="0"/>
              <a:t>Sam works at the home of Violet Van Patten</a:t>
            </a:r>
          </a:p>
          <a:p>
            <a:r>
              <a:rPr lang="en-GB" dirty="0"/>
              <a:t>In White House Sam talking to President Will Cooper</a:t>
            </a:r>
          </a:p>
          <a:p>
            <a:r>
              <a:rPr lang="en-GB" dirty="0"/>
              <a:t>Sam and Ludlow train Navy SEALs the game</a:t>
            </a:r>
          </a:p>
          <a:p>
            <a:r>
              <a:rPr lang="en-GB" dirty="0"/>
              <a:t>Pac-Man in New York</a:t>
            </a:r>
          </a:p>
          <a:p>
            <a:r>
              <a:rPr lang="en-GB" dirty="0"/>
              <a:t>Huge attack in Washington D.C.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269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1CEE4-26B8-423F-B011-2D60D713B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favourite Scene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0E60B2-7CE7-4379-B74B-0674A671F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098" name="Picture 2" descr="Pixels | Netflix">
            <a:extLst>
              <a:ext uri="{FF2B5EF4-FFF2-40B4-BE49-F238E27FC236}">
                <a16:creationId xmlns:a16="http://schemas.microsoft.com/office/drawing/2014/main" id="{B36D47FA-28F3-4CEE-9068-1750B0E53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307306"/>
            <a:ext cx="9867900" cy="555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03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B5F0D-5D77-4D0B-8276-A1130F35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0781EE-F513-4A50-8C04-362540AAF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effects</a:t>
            </a:r>
          </a:p>
          <a:p>
            <a:r>
              <a:rPr lang="en-US" dirty="0"/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41231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89C8BF-EE4A-4949-9050-B21B63B2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24A16B-7FE7-4565-9AD8-A4A8BE5C6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Scenes a bit stretched</a:t>
            </a:r>
          </a:p>
          <a:p>
            <a:r>
              <a:rPr lang="en-US" dirty="0"/>
              <a:t>CGI sometimes very bright</a:t>
            </a:r>
          </a:p>
          <a:p>
            <a:r>
              <a:rPr lang="en-US" dirty="0"/>
              <a:t>Big time jumps</a:t>
            </a:r>
          </a:p>
        </p:txBody>
      </p:sp>
    </p:spTree>
    <p:extLst>
      <p:ext uri="{BB962C8B-B14F-4D97-AF65-F5344CB8AC3E}">
        <p14:creationId xmlns:p14="http://schemas.microsoft.com/office/powerpoint/2010/main" val="111979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C65FC5-A82D-4700-B0D8-2F86D1D9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62609F-0DA9-48A9-AE5A-C30AE3773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 when you like old Arcade games mixed with an </a:t>
            </a: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action movie!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87425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5F7EE-D69B-4348-9753-A136D4303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listening!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6B7324-71B3-4A40-9C3C-448AB1A48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5332216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164</Words>
  <Application>Microsoft Office PowerPoint</Application>
  <PresentationFormat>Breitbild</PresentationFormat>
  <Paragraphs>34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Fetzen</vt:lpstr>
      <vt:lpstr>PowerPoint-Präsentation</vt:lpstr>
      <vt:lpstr>General Facts</vt:lpstr>
      <vt:lpstr>Main characters</vt:lpstr>
      <vt:lpstr>Plot</vt:lpstr>
      <vt:lpstr>My favourite Scene</vt:lpstr>
      <vt:lpstr>Pros</vt:lpstr>
      <vt:lpstr>Cons</vt:lpstr>
      <vt:lpstr>Recommendation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Pixels</dc:title>
  <dc:creator>maximilian.ertl</dc:creator>
  <cp:lastModifiedBy>maximilian.ertl</cp:lastModifiedBy>
  <cp:revision>19</cp:revision>
  <dcterms:created xsi:type="dcterms:W3CDTF">2022-02-26T07:45:36Z</dcterms:created>
  <dcterms:modified xsi:type="dcterms:W3CDTF">2022-03-01T13:59:24Z</dcterms:modified>
</cp:coreProperties>
</file>