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FE2F-E809-4CFE-AA3D-38F92E53B109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BAD9-7E6D-44DB-9A3C-9583B20BC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38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FE2F-E809-4CFE-AA3D-38F92E53B109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BAD9-7E6D-44DB-9A3C-9583B20BC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10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FE2F-E809-4CFE-AA3D-38F92E53B109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BAD9-7E6D-44DB-9A3C-9583B20BC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28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FE2F-E809-4CFE-AA3D-38F92E53B109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BAD9-7E6D-44DB-9A3C-9583B20BCCF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0994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FE2F-E809-4CFE-AA3D-38F92E53B109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BAD9-7E6D-44DB-9A3C-9583B20BC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316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FE2F-E809-4CFE-AA3D-38F92E53B109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BAD9-7E6D-44DB-9A3C-9583B20BC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502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FE2F-E809-4CFE-AA3D-38F92E53B109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BAD9-7E6D-44DB-9A3C-9583B20BC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802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FE2F-E809-4CFE-AA3D-38F92E53B109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BAD9-7E6D-44DB-9A3C-9583B20BC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317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FE2F-E809-4CFE-AA3D-38F92E53B109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BAD9-7E6D-44DB-9A3C-9583B20BC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45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FE2F-E809-4CFE-AA3D-38F92E53B109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BAD9-7E6D-44DB-9A3C-9583B20BC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18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FE2F-E809-4CFE-AA3D-38F92E53B109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BAD9-7E6D-44DB-9A3C-9583B20BC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57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FE2F-E809-4CFE-AA3D-38F92E53B109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BAD9-7E6D-44DB-9A3C-9583B20BC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02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FE2F-E809-4CFE-AA3D-38F92E53B109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BAD9-7E6D-44DB-9A3C-9583B20BC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94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FE2F-E809-4CFE-AA3D-38F92E53B109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BAD9-7E6D-44DB-9A3C-9583B20BC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90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FE2F-E809-4CFE-AA3D-38F92E53B109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BAD9-7E6D-44DB-9A3C-9583B20BC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FE2F-E809-4CFE-AA3D-38F92E53B109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BAD9-7E6D-44DB-9A3C-9583B20BC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9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FE2F-E809-4CFE-AA3D-38F92E53B109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BAD9-7E6D-44DB-9A3C-9583B20BC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16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11FE2F-E809-4CFE-AA3D-38F92E53B109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6BAD9-7E6D-44DB-9A3C-9583B20BC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58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3A55-4D44-47FE-BF0F-B80F1046F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They called him </a:t>
            </a:r>
            <a:r>
              <a:rPr lang="en-US" dirty="0" err="1"/>
              <a:t>Mücke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1A3EC3-D015-4F4B-B33F-3837242AC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Sie nannten ihn Mücke (inkl. längerer Fassung): Amazon.de: Bud Spencer, Raimund  Harmstorf, Joe Bugner, Ottaviano Dell&amp;#39;Acqua, Enzo Santaniello, Marco  Stefanelli, Giovanni Vettorazzo, Reinhard Kolldehoff, René Kolldehoff,  Guido De Angelis, Maurizio De ...">
            <a:extLst>
              <a:ext uri="{FF2B5EF4-FFF2-40B4-BE49-F238E27FC236}">
                <a16:creationId xmlns:a16="http://schemas.microsoft.com/office/drawing/2014/main" id="{05ACECC8-B759-4524-8EDF-67F927232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5" y="1171575"/>
            <a:ext cx="3000375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77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475DD-D9CC-4AF0-AEFD-8537A45A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General Facts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7F25B7-9BB1-4DB7-8B9E-5AA081FE9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en-US" dirty="0"/>
              <a:t>110 minutes long</a:t>
            </a:r>
          </a:p>
          <a:p>
            <a:r>
              <a:rPr lang="en-US" dirty="0"/>
              <a:t>Original language: Italian</a:t>
            </a:r>
          </a:p>
          <a:p>
            <a:r>
              <a:rPr lang="en-US" dirty="0"/>
              <a:t>Countries of production: Italy and Germany</a:t>
            </a:r>
          </a:p>
          <a:p>
            <a:r>
              <a:rPr lang="en-US" dirty="0"/>
              <a:t>Release year: 1978</a:t>
            </a:r>
          </a:p>
          <a:p>
            <a:r>
              <a:rPr lang="en-US" dirty="0"/>
              <a:t>Director: Michele </a:t>
            </a:r>
            <a:r>
              <a:rPr lang="en-US" dirty="0" err="1"/>
              <a:t>Lupo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2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5B6FC-3CEE-4B94-892D-6DC5375C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r>
              <a:rPr lang="de-AT" sz="3200"/>
              <a:t>Main Caracters</a:t>
            </a:r>
            <a:endParaRPr lang="de-DE" sz="3200"/>
          </a:p>
        </p:txBody>
      </p:sp>
      <p:sp>
        <p:nvSpPr>
          <p:cNvPr id="2056" name="Freeform 23">
            <a:extLst>
              <a:ext uri="{FF2B5EF4-FFF2-40B4-BE49-F238E27FC236}">
                <a16:creationId xmlns:a16="http://schemas.microsoft.com/office/drawing/2014/main" id="{FBCEB129-C09C-4241-BBA7-E0BE2F82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443E021-C705-4DBD-8461-80B6BFA81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3E14536A-D9EC-4024-85B4-1F6900A7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550BB36-BB63-421F-B3AF-D7D5D1D37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7B18CE-5DFE-441C-8E03-F23F7262C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r>
              <a:rPr lang="en-US" sz="1600" dirty="0" err="1"/>
              <a:t>Mücke</a:t>
            </a:r>
            <a:r>
              <a:rPr lang="en-US" sz="1600" dirty="0"/>
              <a:t> (Bud Spencer)</a:t>
            </a:r>
          </a:p>
          <a:p>
            <a:endParaRPr lang="en-US" sz="1600" dirty="0"/>
          </a:p>
          <a:p>
            <a:r>
              <a:rPr lang="en-US" sz="1600" dirty="0"/>
              <a:t>Sergeant </a:t>
            </a:r>
            <a:r>
              <a:rPr lang="en-US" sz="1600" dirty="0" err="1"/>
              <a:t>Kempfer</a:t>
            </a:r>
            <a:r>
              <a:rPr lang="en-US" sz="1600" dirty="0"/>
              <a:t> (</a:t>
            </a:r>
            <a:r>
              <a:rPr lang="en-US" sz="1600" dirty="0" err="1"/>
              <a:t>Raimund</a:t>
            </a:r>
            <a:r>
              <a:rPr lang="en-US" sz="1600" dirty="0"/>
              <a:t> </a:t>
            </a:r>
            <a:r>
              <a:rPr lang="en-US" sz="1600" dirty="0" err="1"/>
              <a:t>Harmstrof</a:t>
            </a:r>
            <a:r>
              <a:rPr lang="en-US" sz="1600" dirty="0"/>
              <a:t>)</a:t>
            </a:r>
          </a:p>
        </p:txBody>
      </p:sp>
      <p:pic>
        <p:nvPicPr>
          <p:cNvPr id="2052" name="Picture 4" descr="Sie nannten ihn Mücke - Bud Spencer / Terence Hill - Datenbank">
            <a:extLst>
              <a:ext uri="{FF2B5EF4-FFF2-40B4-BE49-F238E27FC236}">
                <a16:creationId xmlns:a16="http://schemas.microsoft.com/office/drawing/2014/main" id="{3EE65D9A-F81D-4C5A-B252-BBFD6739E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1" r="2" b="196"/>
          <a:stretch/>
        </p:blipFill>
        <p:spPr bwMode="auto">
          <a:xfrm>
            <a:off x="5048452" y="1447799"/>
            <a:ext cx="3148022" cy="408525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aimund Harmstorf - Bud Spencer / Terence Hill - Datenbank">
            <a:extLst>
              <a:ext uri="{FF2B5EF4-FFF2-40B4-BE49-F238E27FC236}">
                <a16:creationId xmlns:a16="http://schemas.microsoft.com/office/drawing/2014/main" id="{05622FF3-3069-4CB4-ADF4-66F08329B8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0" r="2" b="-1566"/>
          <a:stretch/>
        </p:blipFill>
        <p:spPr bwMode="auto">
          <a:xfrm>
            <a:off x="8327948" y="1447799"/>
            <a:ext cx="3148022" cy="41775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40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3111B-5B87-47A7-92AE-5C90C8B7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452718"/>
            <a:ext cx="4765226" cy="1400530"/>
          </a:xfrm>
        </p:spPr>
        <p:txBody>
          <a:bodyPr>
            <a:normAutofit/>
          </a:bodyPr>
          <a:lstStyle/>
          <a:p>
            <a:r>
              <a:rPr lang="de-AT"/>
              <a:t>Story</a:t>
            </a:r>
            <a:endParaRPr lang="de-DE" dirty="0"/>
          </a:p>
        </p:txBody>
      </p:sp>
      <p:pic>
        <p:nvPicPr>
          <p:cNvPr id="2050" name="Picture 2" descr="Sie nannten ihn Mücke | Netflix">
            <a:extLst>
              <a:ext uri="{FF2B5EF4-FFF2-40B4-BE49-F238E27FC236}">
                <a16:creationId xmlns:a16="http://schemas.microsoft.com/office/drawing/2014/main" id="{B3044FEC-0B28-4D5E-8F87-EA33A23A6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" b="1"/>
          <a:stretch/>
        </p:blipFill>
        <p:spPr bwMode="auto">
          <a:xfrm>
            <a:off x="6103423" y="-1"/>
            <a:ext cx="6087038" cy="342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CE14FBD6-A8E7-4AAF-914D-B7E8BE596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A003C2-2273-4934-831C-55CA3E07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052918"/>
            <a:ext cx="4764245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 err="1"/>
              <a:t>Mückes</a:t>
            </a:r>
            <a:r>
              <a:rPr lang="en-US" sz="1900" dirty="0"/>
              <a:t> boat get destroyed by a periscope form a submarine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Want to by a new engine from the US-Army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Sergeant </a:t>
            </a:r>
            <a:r>
              <a:rPr lang="en-US" sz="1900" dirty="0" err="1"/>
              <a:t>Kempfer</a:t>
            </a:r>
            <a:r>
              <a:rPr lang="en-US" sz="1900" dirty="0"/>
              <a:t> </a:t>
            </a:r>
            <a:r>
              <a:rPr lang="en-US" sz="1900" dirty="0" err="1"/>
              <a:t>recognise</a:t>
            </a:r>
            <a:r>
              <a:rPr lang="en-US" sz="1900" dirty="0"/>
              <a:t> </a:t>
            </a:r>
            <a:r>
              <a:rPr lang="en-US" sz="1900" dirty="0" err="1"/>
              <a:t>Mücke</a:t>
            </a:r>
            <a:r>
              <a:rPr lang="en-US" sz="1900" dirty="0"/>
              <a:t> was a good American Football Player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A group of people wants to play against the Armies Football Team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They asked </a:t>
            </a:r>
            <a:r>
              <a:rPr lang="en-US" sz="1900" dirty="0" err="1"/>
              <a:t>Mücke</a:t>
            </a:r>
            <a:r>
              <a:rPr lang="en-US" sz="1900" dirty="0"/>
              <a:t> to play for them, but he only coaches them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They nearly lose so </a:t>
            </a:r>
            <a:r>
              <a:rPr lang="en-US" sz="1900" dirty="0" err="1"/>
              <a:t>Mücke</a:t>
            </a:r>
            <a:r>
              <a:rPr lang="en-US" sz="1900" dirty="0"/>
              <a:t> decided to play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pic>
        <p:nvPicPr>
          <p:cNvPr id="4" name="Picture 6" descr="Sie nannten ihn Mücke: Trailer &amp;amp; Kritik zum Film - TV TODAY">
            <a:extLst>
              <a:ext uri="{FF2B5EF4-FFF2-40B4-BE49-F238E27FC236}">
                <a16:creationId xmlns:a16="http://schemas.microsoft.com/office/drawing/2014/main" id="{8D5E8F9A-6B38-41B9-93A7-AF238AC6D4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" r="1" b="5565"/>
          <a:stretch/>
        </p:blipFill>
        <p:spPr bwMode="auto">
          <a:xfrm>
            <a:off x="6103423" y="3428999"/>
            <a:ext cx="6087038" cy="342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19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A6B2A-4EDA-475B-A736-1E111CB1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/>
              <a:t>My favorite scene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D28889-6E7A-49CC-8765-03A49C71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/>
              <a:t>Mücke ran through the whole enemy team</a:t>
            </a:r>
            <a:endParaRPr lang="en-US" dirty="0"/>
          </a:p>
        </p:txBody>
      </p:sp>
      <p:sp>
        <p:nvSpPr>
          <p:cNvPr id="71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26" name="Picture 2" descr="Bud Spencer &amp;amp; Terence Hill Fan Forum von spencerhill.de • Thema anzeigen - Sie  nannten ihn Mücke: Rückennummer">
            <a:extLst>
              <a:ext uri="{FF2B5EF4-FFF2-40B4-BE49-F238E27FC236}">
                <a16:creationId xmlns:a16="http://schemas.microsoft.com/office/drawing/2014/main" id="{38FE1DC9-8375-4298-B588-F85D50D13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2046089"/>
            <a:ext cx="5449889" cy="27658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76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4A486-3235-46A6-B7D8-053F50E5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2642E-1512-4407-8567-76CF7998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Funny to watch</a:t>
            </a:r>
          </a:p>
          <a:p>
            <a:r>
              <a:rPr lang="en-US" dirty="0"/>
              <a:t>Music</a:t>
            </a:r>
          </a:p>
        </p:txBody>
      </p:sp>
    </p:spTree>
    <p:extLst>
      <p:ext uri="{BB962C8B-B14F-4D97-AF65-F5344CB8AC3E}">
        <p14:creationId xmlns:p14="http://schemas.microsoft.com/office/powerpoint/2010/main" val="74008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D6806-A708-4858-84BF-71D76FA6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9E819-093D-44BE-B6F0-C574F99A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 effects sometimes inapt</a:t>
            </a:r>
          </a:p>
        </p:txBody>
      </p:sp>
    </p:spTree>
    <p:extLst>
      <p:ext uri="{BB962C8B-B14F-4D97-AF65-F5344CB8AC3E}">
        <p14:creationId xmlns:p14="http://schemas.microsoft.com/office/powerpoint/2010/main" val="192712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57EA3-67ED-44A2-B0C2-D2502266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2C1A2-EC4C-4A14-B383-535B05B82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like Bud Spencer films, YES!</a:t>
            </a:r>
          </a:p>
        </p:txBody>
      </p:sp>
    </p:spTree>
    <p:extLst>
      <p:ext uri="{BB962C8B-B14F-4D97-AF65-F5344CB8AC3E}">
        <p14:creationId xmlns:p14="http://schemas.microsoft.com/office/powerpoint/2010/main" val="341351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6BA95-D57D-461A-B110-4097DEE6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4AB0E1-54D4-4449-8411-3FFE3D662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064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0</TotalTime>
  <Words>138</Words>
  <Application>Microsoft Office PowerPoint</Application>
  <PresentationFormat>Breitbild</PresentationFormat>
  <Paragraphs>29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They called him Mücke</vt:lpstr>
      <vt:lpstr>General Facts</vt:lpstr>
      <vt:lpstr>Main Caracters</vt:lpstr>
      <vt:lpstr>Story</vt:lpstr>
      <vt:lpstr>My favorite scene </vt:lpstr>
      <vt:lpstr>Pros</vt:lpstr>
      <vt:lpstr>Cons</vt:lpstr>
      <vt:lpstr>Recommendation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They call him Moskito</dc:title>
  <dc:creator>maximilian.ertl</dc:creator>
  <cp:lastModifiedBy>maximilian.ertl</cp:lastModifiedBy>
  <cp:revision>27</cp:revision>
  <cp:lastPrinted>2021-12-09T14:42:16Z</cp:lastPrinted>
  <dcterms:created xsi:type="dcterms:W3CDTF">2021-10-28T11:28:56Z</dcterms:created>
  <dcterms:modified xsi:type="dcterms:W3CDTF">2021-12-09T15:00:12Z</dcterms:modified>
</cp:coreProperties>
</file>