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A6F54E-A8E2-4FF4-820F-D3073AC5F374}" v="1" dt="2022-10-10T12:44:42.0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316" autoAdjust="0"/>
  </p:normalViewPr>
  <p:slideViewPr>
    <p:cSldViewPr snapToGrid="0">
      <p:cViewPr varScale="1">
        <p:scale>
          <a:sx n="75" d="100"/>
          <a:sy n="75" d="100"/>
        </p:scale>
        <p:origin x="9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imilian Ertl" userId="757c6699c5ce812c" providerId="LiveId" clId="{89A6F54E-A8E2-4FF4-820F-D3073AC5F374}"/>
    <pc:docChg chg="custSel modSld">
      <pc:chgData name="Maximilian Ertl" userId="757c6699c5ce812c" providerId="LiveId" clId="{89A6F54E-A8E2-4FF4-820F-D3073AC5F374}" dt="2022-10-10T12:54:34.239" v="36" actId="33524"/>
      <pc:docMkLst>
        <pc:docMk/>
      </pc:docMkLst>
      <pc:sldChg chg="modSp mod">
        <pc:chgData name="Maximilian Ertl" userId="757c6699c5ce812c" providerId="LiveId" clId="{89A6F54E-A8E2-4FF4-820F-D3073AC5F374}" dt="2022-10-10T12:54:34.239" v="36" actId="33524"/>
        <pc:sldMkLst>
          <pc:docMk/>
          <pc:sldMk cId="3472034209" sldId="257"/>
        </pc:sldMkLst>
        <pc:spChg chg="mod">
          <ac:chgData name="Maximilian Ertl" userId="757c6699c5ce812c" providerId="LiveId" clId="{89A6F54E-A8E2-4FF4-820F-D3073AC5F374}" dt="2022-10-10T12:54:34.239" v="36" actId="33524"/>
          <ac:spMkLst>
            <pc:docMk/>
            <pc:sldMk cId="3472034209" sldId="257"/>
            <ac:spMk id="3" creationId="{F8EA0D70-1236-9CAF-E9B1-6413D5A1C85C}"/>
          </ac:spMkLst>
        </pc:spChg>
      </pc:sldChg>
      <pc:sldChg chg="addSp delSp modSp mod">
        <pc:chgData name="Maximilian Ertl" userId="757c6699c5ce812c" providerId="LiveId" clId="{89A6F54E-A8E2-4FF4-820F-D3073AC5F374}" dt="2022-10-10T07:29:59.030" v="19" actId="1076"/>
        <pc:sldMkLst>
          <pc:docMk/>
          <pc:sldMk cId="3642059318" sldId="258"/>
        </pc:sldMkLst>
        <pc:spChg chg="mod">
          <ac:chgData name="Maximilian Ertl" userId="757c6699c5ce812c" providerId="LiveId" clId="{89A6F54E-A8E2-4FF4-820F-D3073AC5F374}" dt="2022-10-10T07:29:59.030" v="19" actId="1076"/>
          <ac:spMkLst>
            <pc:docMk/>
            <pc:sldMk cId="3642059318" sldId="258"/>
            <ac:spMk id="6" creationId="{D7B5900C-26F4-E106-E590-E5ADD9F07AA7}"/>
          </ac:spMkLst>
        </pc:spChg>
        <pc:picChg chg="del">
          <ac:chgData name="Maximilian Ertl" userId="757c6699c5ce812c" providerId="LiveId" clId="{89A6F54E-A8E2-4FF4-820F-D3073AC5F374}" dt="2022-10-10T07:29:46.187" v="16" actId="21"/>
          <ac:picMkLst>
            <pc:docMk/>
            <pc:sldMk cId="3642059318" sldId="258"/>
            <ac:picMk id="5" creationId="{72E6FA80-EE66-F16B-5174-5EDFF2792DD6}"/>
          </ac:picMkLst>
        </pc:picChg>
        <pc:picChg chg="add mod ord">
          <ac:chgData name="Maximilian Ertl" userId="757c6699c5ce812c" providerId="LiveId" clId="{89A6F54E-A8E2-4FF4-820F-D3073AC5F374}" dt="2022-10-10T07:29:54.893" v="18" actId="167"/>
          <ac:picMkLst>
            <pc:docMk/>
            <pc:sldMk cId="3642059318" sldId="258"/>
            <ac:picMk id="7" creationId="{FF77BF25-844F-0802-3BDE-3499226CE7A4}"/>
          </ac:picMkLst>
        </pc:picChg>
      </pc:sldChg>
      <pc:sldChg chg="modSp mod">
        <pc:chgData name="Maximilian Ertl" userId="757c6699c5ce812c" providerId="LiveId" clId="{89A6F54E-A8E2-4FF4-820F-D3073AC5F374}" dt="2022-10-10T12:44:52.008" v="26" actId="12"/>
        <pc:sldMkLst>
          <pc:docMk/>
          <pc:sldMk cId="1544091474" sldId="260"/>
        </pc:sldMkLst>
        <pc:spChg chg="mod">
          <ac:chgData name="Maximilian Ertl" userId="757c6699c5ce812c" providerId="LiveId" clId="{89A6F54E-A8E2-4FF4-820F-D3073AC5F374}" dt="2022-10-10T12:44:52.008" v="26" actId="12"/>
          <ac:spMkLst>
            <pc:docMk/>
            <pc:sldMk cId="1544091474" sldId="260"/>
            <ac:spMk id="3" creationId="{BE5013FB-95EA-DD71-768C-D4754EA4C313}"/>
          </ac:spMkLst>
        </pc:spChg>
      </pc:sldChg>
    </pc:docChg>
  </pc:docChgLst>
  <pc:docChgLst>
    <pc:chgData name="Maximilian Ertl" userId="757c6699c5ce812c" providerId="LiveId" clId="{B4265D59-C937-4BFA-8346-FE8E0F0CDF87}"/>
    <pc:docChg chg="undo custSel addSld modSld">
      <pc:chgData name="Maximilian Ertl" userId="757c6699c5ce812c" providerId="LiveId" clId="{B4265D59-C937-4BFA-8346-FE8E0F0CDF87}" dt="2022-10-08T08:58:22.061" v="1927" actId="21"/>
      <pc:docMkLst>
        <pc:docMk/>
      </pc:docMkLst>
      <pc:sldChg chg="delSp modSp mod">
        <pc:chgData name="Maximilian Ertl" userId="757c6699c5ce812c" providerId="LiveId" clId="{B4265D59-C937-4BFA-8346-FE8E0F0CDF87}" dt="2022-10-08T07:57:01.339" v="1829" actId="21"/>
        <pc:sldMkLst>
          <pc:docMk/>
          <pc:sldMk cId="839464813" sldId="256"/>
        </pc:sldMkLst>
        <pc:spChg chg="mod">
          <ac:chgData name="Maximilian Ertl" userId="757c6699c5ce812c" providerId="LiveId" clId="{B4265D59-C937-4BFA-8346-FE8E0F0CDF87}" dt="2022-10-08T07:15:12.953" v="61" actId="20577"/>
          <ac:spMkLst>
            <pc:docMk/>
            <pc:sldMk cId="839464813" sldId="256"/>
            <ac:spMk id="2" creationId="{A6487E59-A6ED-B5B6-D248-7294AAF295E0}"/>
          </ac:spMkLst>
        </pc:spChg>
        <pc:spChg chg="del">
          <ac:chgData name="Maximilian Ertl" userId="757c6699c5ce812c" providerId="LiveId" clId="{B4265D59-C937-4BFA-8346-FE8E0F0CDF87}" dt="2022-10-08T07:57:01.339" v="1829" actId="21"/>
          <ac:spMkLst>
            <pc:docMk/>
            <pc:sldMk cId="839464813" sldId="256"/>
            <ac:spMk id="4" creationId="{A546F7DA-4A02-A7F4-A918-811D20C91AC2}"/>
          </ac:spMkLst>
        </pc:spChg>
      </pc:sldChg>
      <pc:sldChg chg="modSp new mod modNotesTx">
        <pc:chgData name="Maximilian Ertl" userId="757c6699c5ce812c" providerId="LiveId" clId="{B4265D59-C937-4BFA-8346-FE8E0F0CDF87}" dt="2022-10-08T08:57:00.952" v="1926" actId="20577"/>
        <pc:sldMkLst>
          <pc:docMk/>
          <pc:sldMk cId="3472034209" sldId="257"/>
        </pc:sldMkLst>
        <pc:spChg chg="mod">
          <ac:chgData name="Maximilian Ertl" userId="757c6699c5ce812c" providerId="LiveId" clId="{B4265D59-C937-4BFA-8346-FE8E0F0CDF87}" dt="2022-10-08T08:01:46.236" v="1853" actId="790"/>
          <ac:spMkLst>
            <pc:docMk/>
            <pc:sldMk cId="3472034209" sldId="257"/>
            <ac:spMk id="2" creationId="{C31AA81F-A0A9-2D3B-773A-FB131198AC10}"/>
          </ac:spMkLst>
        </pc:spChg>
        <pc:spChg chg="mod">
          <ac:chgData name="Maximilian Ertl" userId="757c6699c5ce812c" providerId="LiveId" clId="{B4265D59-C937-4BFA-8346-FE8E0F0CDF87}" dt="2022-10-08T08:57:00.952" v="1926" actId="20577"/>
          <ac:spMkLst>
            <pc:docMk/>
            <pc:sldMk cId="3472034209" sldId="257"/>
            <ac:spMk id="3" creationId="{F8EA0D70-1236-9CAF-E9B1-6413D5A1C85C}"/>
          </ac:spMkLst>
        </pc:spChg>
      </pc:sldChg>
      <pc:sldChg chg="addSp modSp new mod">
        <pc:chgData name="Maximilian Ertl" userId="757c6699c5ce812c" providerId="LiveId" clId="{B4265D59-C937-4BFA-8346-FE8E0F0CDF87}" dt="2022-10-08T07:57:46.155" v="1844" actId="1076"/>
        <pc:sldMkLst>
          <pc:docMk/>
          <pc:sldMk cId="3642059318" sldId="258"/>
        </pc:sldMkLst>
        <pc:spChg chg="add mod">
          <ac:chgData name="Maximilian Ertl" userId="757c6699c5ce812c" providerId="LiveId" clId="{B4265D59-C937-4BFA-8346-FE8E0F0CDF87}" dt="2022-10-08T07:57:46.155" v="1844" actId="1076"/>
          <ac:spMkLst>
            <pc:docMk/>
            <pc:sldMk cId="3642059318" sldId="258"/>
            <ac:spMk id="6" creationId="{D7B5900C-26F4-E106-E590-E5ADD9F07AA7}"/>
          </ac:spMkLst>
        </pc:spChg>
        <pc:picChg chg="add">
          <ac:chgData name="Maximilian Ertl" userId="757c6699c5ce812c" providerId="LiveId" clId="{B4265D59-C937-4BFA-8346-FE8E0F0CDF87}" dt="2022-10-08T07:25:43.742" v="418" actId="22"/>
          <ac:picMkLst>
            <pc:docMk/>
            <pc:sldMk cId="3642059318" sldId="258"/>
            <ac:picMk id="5" creationId="{72E6FA80-EE66-F16B-5174-5EDFF2792DD6}"/>
          </ac:picMkLst>
        </pc:picChg>
      </pc:sldChg>
      <pc:sldChg chg="addSp delSp modSp new mod modNotesTx">
        <pc:chgData name="Maximilian Ertl" userId="757c6699c5ce812c" providerId="LiveId" clId="{B4265D59-C937-4BFA-8346-FE8E0F0CDF87}" dt="2022-10-08T07:50:57.013" v="1515" actId="20577"/>
        <pc:sldMkLst>
          <pc:docMk/>
          <pc:sldMk cId="3465185632" sldId="259"/>
        </pc:sldMkLst>
        <pc:spChg chg="mod">
          <ac:chgData name="Maximilian Ertl" userId="757c6699c5ce812c" providerId="LiveId" clId="{B4265D59-C937-4BFA-8346-FE8E0F0CDF87}" dt="2022-10-08T07:30:50.586" v="672" actId="20577"/>
          <ac:spMkLst>
            <pc:docMk/>
            <pc:sldMk cId="3465185632" sldId="259"/>
            <ac:spMk id="2" creationId="{259640E5-BFCD-656D-45A5-3700F6879035}"/>
          </ac:spMkLst>
        </pc:spChg>
        <pc:spChg chg="add del mod">
          <ac:chgData name="Maximilian Ertl" userId="757c6699c5ce812c" providerId="LiveId" clId="{B4265D59-C937-4BFA-8346-FE8E0F0CDF87}" dt="2022-10-08T07:45:26.330" v="1264" actId="20577"/>
          <ac:spMkLst>
            <pc:docMk/>
            <pc:sldMk cId="3465185632" sldId="259"/>
            <ac:spMk id="3" creationId="{C697147E-A63B-678D-CF85-3CA96EFABA24}"/>
          </ac:spMkLst>
        </pc:spChg>
        <pc:spChg chg="add del">
          <ac:chgData name="Maximilian Ertl" userId="757c6699c5ce812c" providerId="LiveId" clId="{B4265D59-C937-4BFA-8346-FE8E0F0CDF87}" dt="2022-10-08T07:37:47.860" v="971"/>
          <ac:spMkLst>
            <pc:docMk/>
            <pc:sldMk cId="3465185632" sldId="259"/>
            <ac:spMk id="4" creationId="{A3D6D927-28DB-E30A-8996-F9B64F32533E}"/>
          </ac:spMkLst>
        </pc:spChg>
        <pc:spChg chg="add del">
          <ac:chgData name="Maximilian Ertl" userId="757c6699c5ce812c" providerId="LiveId" clId="{B4265D59-C937-4BFA-8346-FE8E0F0CDF87}" dt="2022-10-08T07:37:54.625" v="978"/>
          <ac:spMkLst>
            <pc:docMk/>
            <pc:sldMk cId="3465185632" sldId="259"/>
            <ac:spMk id="5" creationId="{DD94D10E-02A8-56A9-6735-5C1877DBFC99}"/>
          </ac:spMkLst>
        </pc:spChg>
        <pc:spChg chg="add del mod">
          <ac:chgData name="Maximilian Ertl" userId="757c6699c5ce812c" providerId="LiveId" clId="{B4265D59-C937-4BFA-8346-FE8E0F0CDF87}" dt="2022-10-08T07:37:52.941" v="977" actId="478"/>
          <ac:spMkLst>
            <pc:docMk/>
            <pc:sldMk cId="3465185632" sldId="259"/>
            <ac:spMk id="6" creationId="{ED59E593-8C6E-00C5-8A61-67F5B6E80ED5}"/>
          </ac:spMkLst>
        </pc:spChg>
      </pc:sldChg>
      <pc:sldChg chg="addSp delSp modSp new mod delAnim modAnim">
        <pc:chgData name="Maximilian Ertl" userId="757c6699c5ce812c" providerId="LiveId" clId="{B4265D59-C937-4BFA-8346-FE8E0F0CDF87}" dt="2022-10-08T08:58:22.061" v="1927" actId="21"/>
        <pc:sldMkLst>
          <pc:docMk/>
          <pc:sldMk cId="1544091474" sldId="260"/>
        </pc:sldMkLst>
        <pc:spChg chg="mod">
          <ac:chgData name="Maximilian Ertl" userId="757c6699c5ce812c" providerId="LiveId" clId="{B4265D59-C937-4BFA-8346-FE8E0F0CDF87}" dt="2022-10-08T08:11:57.508" v="1909" actId="33524"/>
          <ac:spMkLst>
            <pc:docMk/>
            <pc:sldMk cId="1544091474" sldId="260"/>
            <ac:spMk id="2" creationId="{7D15F40F-4F8A-5E72-8E3A-539A50285702}"/>
          </ac:spMkLst>
        </pc:spChg>
        <pc:spChg chg="mod">
          <ac:chgData name="Maximilian Ertl" userId="757c6699c5ce812c" providerId="LiveId" clId="{B4265D59-C937-4BFA-8346-FE8E0F0CDF87}" dt="2022-10-08T08:08:20.338" v="1905" actId="20577"/>
          <ac:spMkLst>
            <pc:docMk/>
            <pc:sldMk cId="1544091474" sldId="260"/>
            <ac:spMk id="3" creationId="{BE5013FB-95EA-DD71-768C-D4754EA4C313}"/>
          </ac:spMkLst>
        </pc:spChg>
        <pc:picChg chg="add mod">
          <ac:chgData name="Maximilian Ertl" userId="757c6699c5ce812c" providerId="LiveId" clId="{B4265D59-C937-4BFA-8346-FE8E0F0CDF87}" dt="2022-10-08T08:13:46.503" v="1922" actId="14100"/>
          <ac:picMkLst>
            <pc:docMk/>
            <pc:sldMk cId="1544091474" sldId="260"/>
            <ac:picMk id="3074" creationId="{4E1F9881-6FEC-DA94-BCA8-3C455CDC1E65}"/>
          </ac:picMkLst>
        </pc:picChg>
        <pc:cxnChg chg="add del mod">
          <ac:chgData name="Maximilian Ertl" userId="757c6699c5ce812c" providerId="LiveId" clId="{B4265D59-C937-4BFA-8346-FE8E0F0CDF87}" dt="2022-10-08T08:58:22.061" v="1927" actId="21"/>
          <ac:cxnSpMkLst>
            <pc:docMk/>
            <pc:sldMk cId="1544091474" sldId="260"/>
            <ac:cxnSpMk id="5" creationId="{FD0A8945-E252-8592-A8E0-D08AF1AED9C5}"/>
          </ac:cxnSpMkLst>
        </pc:cxnChg>
      </pc:sldChg>
      <pc:sldChg chg="modSp new mod">
        <pc:chgData name="Maximilian Ertl" userId="757c6699c5ce812c" providerId="LiveId" clId="{B4265D59-C937-4BFA-8346-FE8E0F0CDF87}" dt="2022-10-08T07:58:38.151" v="1849" actId="790"/>
        <pc:sldMkLst>
          <pc:docMk/>
          <pc:sldMk cId="3276544513" sldId="261"/>
        </pc:sldMkLst>
        <pc:spChg chg="mod">
          <ac:chgData name="Maximilian Ertl" userId="757c6699c5ce812c" providerId="LiveId" clId="{B4265D59-C937-4BFA-8346-FE8E0F0CDF87}" dt="2022-10-08T07:58:38.151" v="1849" actId="790"/>
          <ac:spMkLst>
            <pc:docMk/>
            <pc:sldMk cId="3276544513" sldId="261"/>
            <ac:spMk id="2" creationId="{CCD1CDFB-E08C-C176-4C32-17502231919D}"/>
          </ac:spMkLst>
        </pc:spChg>
        <pc:spChg chg="mod">
          <ac:chgData name="Maximilian Ertl" userId="757c6699c5ce812c" providerId="LiveId" clId="{B4265D59-C937-4BFA-8346-FE8E0F0CDF87}" dt="2022-10-08T07:58:22.139" v="1848" actId="33524"/>
          <ac:spMkLst>
            <pc:docMk/>
            <pc:sldMk cId="3276544513" sldId="261"/>
            <ac:spMk id="3" creationId="{4F187A0C-9BDC-8EEE-302F-E29D504F6BFC}"/>
          </ac:spMkLst>
        </pc:spChg>
      </pc:sldChg>
      <pc:sldChg chg="addSp modSp new mod">
        <pc:chgData name="Maximilian Ertl" userId="757c6699c5ce812c" providerId="LiveId" clId="{B4265D59-C937-4BFA-8346-FE8E0F0CDF87}" dt="2022-10-08T07:56:48.493" v="1828" actId="207"/>
        <pc:sldMkLst>
          <pc:docMk/>
          <pc:sldMk cId="4076759536" sldId="262"/>
        </pc:sldMkLst>
        <pc:spChg chg="mod">
          <ac:chgData name="Maximilian Ertl" userId="757c6699c5ce812c" providerId="LiveId" clId="{B4265D59-C937-4BFA-8346-FE8E0F0CDF87}" dt="2022-10-08T07:56:48.493" v="1828" actId="207"/>
          <ac:spMkLst>
            <pc:docMk/>
            <pc:sldMk cId="4076759536" sldId="262"/>
            <ac:spMk id="2" creationId="{4CC0AA15-604C-AF1E-FFF3-7C91FDA2664C}"/>
          </ac:spMkLst>
        </pc:spChg>
        <pc:picChg chg="add mod">
          <ac:chgData name="Maximilian Ertl" userId="757c6699c5ce812c" providerId="LiveId" clId="{B4265D59-C937-4BFA-8346-FE8E0F0CDF87}" dt="2022-10-08T07:56:28.046" v="1826" actId="167"/>
          <ac:picMkLst>
            <pc:docMk/>
            <pc:sldMk cId="4076759536" sldId="262"/>
            <ac:picMk id="2050" creationId="{4EAD64FD-E555-82C9-B43C-BF7A6882867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801FB-254A-4059-8990-ED85F5063F43}" type="datetimeFigureOut">
              <a:rPr lang="de-AT" smtClean="0"/>
              <a:t>10.10.2022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F0A46-37E0-456C-AF74-2ED6919ABA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18210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2014 Invasion der Krim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0A46-37E0-456C-AF74-2ED6919ABA8E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60002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Bigger </a:t>
            </a:r>
            <a:r>
              <a:rPr lang="de-DE" dirty="0" err="1"/>
              <a:t>range</a:t>
            </a:r>
            <a:r>
              <a:rPr lang="de-DE" dirty="0"/>
              <a:t> 80 km </a:t>
            </a:r>
            <a:r>
              <a:rPr lang="de-DE" dirty="0" err="1"/>
              <a:t>with</a:t>
            </a:r>
            <a:r>
              <a:rPr lang="de-DE" dirty="0"/>
              <a:t> western </a:t>
            </a:r>
            <a:r>
              <a:rPr lang="de-DE" dirty="0" err="1"/>
              <a:t>Weapons</a:t>
            </a:r>
            <a:endParaRPr lang="de-DE" dirty="0"/>
          </a:p>
          <a:p>
            <a:endParaRPr lang="de-AT" dirty="0"/>
          </a:p>
          <a:p>
            <a:r>
              <a:rPr lang="de-AT" dirty="0"/>
              <a:t>Anti-tank </a:t>
            </a:r>
            <a:r>
              <a:rPr lang="de-AT" dirty="0" err="1"/>
              <a:t>weapons</a:t>
            </a:r>
            <a:r>
              <a:rPr lang="de-AT" dirty="0"/>
              <a:t> </a:t>
            </a:r>
            <a:r>
              <a:rPr lang="de-AT" dirty="0" err="1"/>
              <a:t>soviet</a:t>
            </a:r>
            <a:r>
              <a:rPr lang="de-AT" dirty="0"/>
              <a:t> </a:t>
            </a:r>
            <a:r>
              <a:rPr lang="de-AT" dirty="0" err="1"/>
              <a:t>strategie</a:t>
            </a:r>
            <a:r>
              <a:rPr lang="de-AT" dirty="0"/>
              <a:t> </a:t>
            </a:r>
            <a:r>
              <a:rPr lang="de-AT" dirty="0" err="1"/>
              <a:t>sending</a:t>
            </a:r>
            <a:r>
              <a:rPr lang="de-AT" dirty="0"/>
              <a:t> </a:t>
            </a:r>
            <a:r>
              <a:rPr lang="de-AT" dirty="0" err="1"/>
              <a:t>many</a:t>
            </a:r>
            <a:r>
              <a:rPr lang="de-AT" dirty="0"/>
              <a:t> </a:t>
            </a:r>
            <a:r>
              <a:rPr lang="de-AT" dirty="0" err="1"/>
              <a:t>tanks</a:t>
            </a:r>
            <a:r>
              <a:rPr lang="de-AT" dirty="0"/>
              <a:t> and Ukraine </a:t>
            </a:r>
            <a:r>
              <a:rPr lang="de-AT" dirty="0" err="1"/>
              <a:t>get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west</a:t>
            </a:r>
          </a:p>
          <a:p>
            <a:endParaRPr lang="de-AT" dirty="0"/>
          </a:p>
          <a:p>
            <a:endParaRPr lang="de-AT" dirty="0"/>
          </a:p>
          <a:p>
            <a:r>
              <a:rPr lang="de-AT" dirty="0" err="1"/>
              <a:t>Startegies</a:t>
            </a:r>
            <a:r>
              <a:rPr lang="de-AT" dirty="0"/>
              <a:t> </a:t>
            </a:r>
            <a:r>
              <a:rPr lang="de-AT" dirty="0" err="1"/>
              <a:t>sending</a:t>
            </a:r>
            <a:r>
              <a:rPr lang="de-AT" dirty="0"/>
              <a:t> </a:t>
            </a:r>
            <a:r>
              <a:rPr lang="de-AT" dirty="0" err="1"/>
              <a:t>tanks</a:t>
            </a:r>
            <a:r>
              <a:rPr lang="de-AT" dirty="0"/>
              <a:t> </a:t>
            </a:r>
          </a:p>
          <a:p>
            <a:r>
              <a:rPr lang="de-AT" dirty="0"/>
              <a:t>New T-14 tank </a:t>
            </a:r>
            <a:r>
              <a:rPr lang="de-AT" dirty="0" err="1"/>
              <a:t>cost</a:t>
            </a:r>
            <a:r>
              <a:rPr lang="de-AT" dirty="0"/>
              <a:t> 7.1 Million </a:t>
            </a:r>
            <a:r>
              <a:rPr lang="de-AT" dirty="0" err="1"/>
              <a:t>sanctions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technology</a:t>
            </a:r>
            <a:r>
              <a:rPr lang="de-AT" dirty="0"/>
              <a:t> </a:t>
            </a:r>
            <a:r>
              <a:rPr lang="de-AT" dirty="0" err="1"/>
              <a:t>only</a:t>
            </a:r>
            <a:r>
              <a:rPr lang="de-AT" dirty="0"/>
              <a:t> 20 </a:t>
            </a:r>
            <a:r>
              <a:rPr lang="de-AT" dirty="0" err="1"/>
              <a:t>instead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2.300 Tanks T-72 1.2  Million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0A46-37E0-456C-AF74-2ED6919ABA8E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54944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FC8E-D493-4868-8D4E-04F9B6A99C46}" type="datetimeFigureOut">
              <a:rPr lang="de-AT" smtClean="0"/>
              <a:t>10.10.2022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18B86-20ED-40BE-B9C0-D2B3530EAE0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99068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FC8E-D493-4868-8D4E-04F9B6A99C46}" type="datetimeFigureOut">
              <a:rPr lang="de-AT" smtClean="0"/>
              <a:t>10.10.2022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18B86-20ED-40BE-B9C0-D2B3530EAE0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50670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FC8E-D493-4868-8D4E-04F9B6A99C46}" type="datetimeFigureOut">
              <a:rPr lang="de-AT" smtClean="0"/>
              <a:t>10.10.2022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18B86-20ED-40BE-B9C0-D2B3530EAE0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9209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FC8E-D493-4868-8D4E-04F9B6A99C46}" type="datetimeFigureOut">
              <a:rPr lang="de-AT" smtClean="0"/>
              <a:t>10.10.2022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18B86-20ED-40BE-B9C0-D2B3530EAE0F}" type="slidenum">
              <a:rPr lang="de-AT" smtClean="0"/>
              <a:t>‹Nr.›</a:t>
            </a:fld>
            <a:endParaRPr lang="de-AT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2748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FC8E-D493-4868-8D4E-04F9B6A99C46}" type="datetimeFigureOut">
              <a:rPr lang="de-AT" smtClean="0"/>
              <a:t>10.10.2022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18B86-20ED-40BE-B9C0-D2B3530EAE0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6603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FC8E-D493-4868-8D4E-04F9B6A99C46}" type="datetimeFigureOut">
              <a:rPr lang="de-AT" smtClean="0"/>
              <a:t>10.10.2022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18B86-20ED-40BE-B9C0-D2B3530EAE0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10480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FC8E-D493-4868-8D4E-04F9B6A99C46}" type="datetimeFigureOut">
              <a:rPr lang="de-AT" smtClean="0"/>
              <a:t>10.10.2022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18B86-20ED-40BE-B9C0-D2B3530EAE0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28892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FC8E-D493-4868-8D4E-04F9B6A99C46}" type="datetimeFigureOut">
              <a:rPr lang="de-AT" smtClean="0"/>
              <a:t>10.10.2022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18B86-20ED-40BE-B9C0-D2B3530EAE0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0176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FC8E-D493-4868-8D4E-04F9B6A99C46}" type="datetimeFigureOut">
              <a:rPr lang="de-AT" smtClean="0"/>
              <a:t>10.10.2022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18B86-20ED-40BE-B9C0-D2B3530EAE0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7591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FC8E-D493-4868-8D4E-04F9B6A99C46}" type="datetimeFigureOut">
              <a:rPr lang="de-AT" smtClean="0"/>
              <a:t>10.10.2022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18B86-20ED-40BE-B9C0-D2B3530EAE0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52880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FC8E-D493-4868-8D4E-04F9B6A99C46}" type="datetimeFigureOut">
              <a:rPr lang="de-AT" smtClean="0"/>
              <a:t>10.10.2022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18B86-20ED-40BE-B9C0-D2B3530EAE0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0908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FC8E-D493-4868-8D4E-04F9B6A99C46}" type="datetimeFigureOut">
              <a:rPr lang="de-AT" smtClean="0"/>
              <a:t>10.10.2022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18B86-20ED-40BE-B9C0-D2B3530EAE0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41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FC8E-D493-4868-8D4E-04F9B6A99C46}" type="datetimeFigureOut">
              <a:rPr lang="de-AT" smtClean="0"/>
              <a:t>10.10.2022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18B86-20ED-40BE-B9C0-D2B3530EAE0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23103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FC8E-D493-4868-8D4E-04F9B6A99C46}" type="datetimeFigureOut">
              <a:rPr lang="de-AT" smtClean="0"/>
              <a:t>10.10.2022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18B86-20ED-40BE-B9C0-D2B3530EAE0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2429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FC8E-D493-4868-8D4E-04F9B6A99C46}" type="datetimeFigureOut">
              <a:rPr lang="de-AT" smtClean="0"/>
              <a:t>10.10.2022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18B86-20ED-40BE-B9C0-D2B3530EAE0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5048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FC8E-D493-4868-8D4E-04F9B6A99C46}" type="datetimeFigureOut">
              <a:rPr lang="de-AT" smtClean="0"/>
              <a:t>10.10.2022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18B86-20ED-40BE-B9C0-D2B3530EAE0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3370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FC8E-D493-4868-8D4E-04F9B6A99C46}" type="datetimeFigureOut">
              <a:rPr lang="de-AT" smtClean="0"/>
              <a:t>10.10.2022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18B86-20ED-40BE-B9C0-D2B3530EAE0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3046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837FC8E-D493-4868-8D4E-04F9B6A99C46}" type="datetimeFigureOut">
              <a:rPr lang="de-AT" smtClean="0"/>
              <a:t>10.10.2022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7C18B86-20ED-40BE-B9C0-D2B3530EAE0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00720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487E59-A6ED-B5B6-D248-7294AAF29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2545" y="3177309"/>
            <a:ext cx="9691255" cy="2928209"/>
          </a:xfrm>
        </p:spPr>
        <p:txBody>
          <a:bodyPr>
            <a:normAutofit/>
          </a:bodyPr>
          <a:lstStyle/>
          <a:p>
            <a:r>
              <a:rPr lang="de-DE" dirty="0" err="1"/>
              <a:t>Why</a:t>
            </a:r>
            <a:r>
              <a:rPr lang="de-DE" dirty="0"/>
              <a:t> Russia </a:t>
            </a:r>
            <a:r>
              <a:rPr lang="de-DE" dirty="0" err="1"/>
              <a:t>doesn‘t</a:t>
            </a:r>
            <a:br>
              <a:rPr lang="de-DE" dirty="0"/>
            </a:b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forward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E23EC67-FAD8-2668-2CC1-193AD1F8B7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3946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1AA81F-A0A9-2D3B-773A-FB131198A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 overview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EA0D70-1236-9CAF-E9B1-6413D5A1C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Started</a:t>
            </a:r>
            <a:r>
              <a:rPr lang="de-DE" dirty="0"/>
              <a:t> </a:t>
            </a:r>
            <a:r>
              <a:rPr lang="en-US" dirty="0"/>
              <a:t>in February 2014</a:t>
            </a:r>
          </a:p>
          <a:p>
            <a:r>
              <a:rPr lang="en-US" dirty="0"/>
              <a:t>Real Invasion stared on the February 24</a:t>
            </a:r>
            <a:r>
              <a:rPr lang="en-US" baseline="30000" dirty="0"/>
              <a:t>th</a:t>
            </a:r>
            <a:r>
              <a:rPr lang="en-US" dirty="0"/>
              <a:t>, 2022</a:t>
            </a:r>
          </a:p>
          <a:p>
            <a:r>
              <a:rPr lang="en-US" dirty="0"/>
              <a:t>Killed:</a:t>
            </a:r>
          </a:p>
          <a:p>
            <a:pPr lvl="1"/>
            <a:r>
              <a:rPr lang="en-US" dirty="0"/>
              <a:t>around 10.000</a:t>
            </a:r>
          </a:p>
          <a:p>
            <a:pPr lvl="1"/>
            <a:r>
              <a:rPr lang="en-US" dirty="0"/>
              <a:t>2.000 Civilians</a:t>
            </a:r>
          </a:p>
          <a:p>
            <a:r>
              <a:rPr lang="en-US" dirty="0"/>
              <a:t>Injured:</a:t>
            </a:r>
          </a:p>
          <a:p>
            <a:pPr lvl="1"/>
            <a:r>
              <a:rPr lang="en-US" dirty="0"/>
              <a:t>around 22.800</a:t>
            </a:r>
          </a:p>
          <a:p>
            <a:r>
              <a:rPr lang="en-US" dirty="0"/>
              <a:t>Total Military Personal:</a:t>
            </a:r>
          </a:p>
          <a:p>
            <a:pPr lvl="1"/>
            <a:r>
              <a:rPr lang="en-US" dirty="0"/>
              <a:t>Russia: 1.350.000</a:t>
            </a:r>
          </a:p>
          <a:p>
            <a:pPr lvl="1"/>
            <a:r>
              <a:rPr lang="en-US" dirty="0"/>
              <a:t>Ukraine: 500.000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34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15F40F-4F8A-5E72-8E3A-539A50285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did this war start?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5013FB-95EA-DD71-768C-D4754EA4C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Invasion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Crimea</a:t>
            </a:r>
            <a:endParaRPr lang="de-DE" dirty="0"/>
          </a:p>
          <a:p>
            <a:r>
              <a:rPr lang="de-DE" dirty="0"/>
              <a:t>Pro </a:t>
            </a:r>
            <a:r>
              <a:rPr lang="de-DE" dirty="0" err="1"/>
              <a:t>russian</a:t>
            </a:r>
            <a:r>
              <a:rPr lang="de-DE" dirty="0"/>
              <a:t> </a:t>
            </a:r>
            <a:r>
              <a:rPr lang="de-DE" dirty="0" err="1"/>
              <a:t>president</a:t>
            </a:r>
            <a:r>
              <a:rPr lang="de-DE" dirty="0"/>
              <a:t> was </a:t>
            </a:r>
            <a:r>
              <a:rPr lang="de-DE" dirty="0" err="1"/>
              <a:t>replaced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 pro western </a:t>
            </a:r>
            <a:r>
              <a:rPr lang="de-DE" dirty="0" err="1"/>
              <a:t>president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/>
              <a:t>Donezk and Luhansk </a:t>
            </a:r>
            <a:r>
              <a:rPr lang="de-DE" dirty="0" err="1"/>
              <a:t>declared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independence</a:t>
            </a:r>
            <a:r>
              <a:rPr lang="de-DE" dirty="0"/>
              <a:t> </a:t>
            </a:r>
          </a:p>
          <a:p>
            <a:r>
              <a:rPr lang="de-DE" dirty="0"/>
              <a:t>Ukraine </a:t>
            </a:r>
            <a:r>
              <a:rPr lang="de-DE" dirty="0" err="1"/>
              <a:t>wanted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join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AT" b="0" dirty="0">
                <a:solidFill>
                  <a:schemeClr val="tx1"/>
                </a:solidFill>
                <a:effectLst/>
              </a:rPr>
              <a:t>North </a:t>
            </a:r>
            <a:r>
              <a:rPr lang="de-AT" b="0" dirty="0" err="1">
                <a:solidFill>
                  <a:schemeClr val="tx1"/>
                </a:solidFill>
                <a:effectLst/>
              </a:rPr>
              <a:t>Atlantic</a:t>
            </a:r>
            <a:r>
              <a:rPr lang="de-AT" b="0" dirty="0">
                <a:solidFill>
                  <a:schemeClr val="tx1"/>
                </a:solidFill>
                <a:effectLst/>
              </a:rPr>
              <a:t> Treaty </a:t>
            </a:r>
            <a:r>
              <a:rPr lang="de-AT" b="0" dirty="0" err="1">
                <a:solidFill>
                  <a:schemeClr val="tx1"/>
                </a:solidFill>
                <a:effectLst/>
              </a:rPr>
              <a:t>Organization</a:t>
            </a:r>
            <a:r>
              <a:rPr lang="de-AT" b="0" dirty="0">
                <a:solidFill>
                  <a:schemeClr val="tx1"/>
                </a:solidFill>
                <a:effectLst/>
              </a:rPr>
              <a:t>(NATO) and </a:t>
            </a:r>
            <a:r>
              <a:rPr lang="de-AT" b="0" dirty="0" err="1">
                <a:solidFill>
                  <a:schemeClr val="tx1"/>
                </a:solidFill>
                <a:effectLst/>
              </a:rPr>
              <a:t>the</a:t>
            </a:r>
            <a:r>
              <a:rPr lang="de-AT" b="0" dirty="0">
                <a:solidFill>
                  <a:schemeClr val="tx1"/>
                </a:solidFill>
                <a:effectLst/>
              </a:rPr>
              <a:t> EU</a:t>
            </a:r>
            <a:endParaRPr lang="de-AT" dirty="0">
              <a:solidFill>
                <a:schemeClr val="tx1"/>
              </a:solidFill>
            </a:endParaRPr>
          </a:p>
        </p:txBody>
      </p:sp>
      <p:pic>
        <p:nvPicPr>
          <p:cNvPr id="3074" name="Picture 2" descr="Nachrichten im Ukraine-Krieg +++: Biden warnt vor Armageddon - taz.de">
            <a:extLst>
              <a:ext uri="{FF2B5EF4-FFF2-40B4-BE49-F238E27FC236}">
                <a16:creationId xmlns:a16="http://schemas.microsoft.com/office/drawing/2014/main" id="{4E1F9881-6FEC-DA94-BCA8-3C455CDC1E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3" t="-8305" r="-787" b="11927"/>
          <a:stretch/>
        </p:blipFill>
        <p:spPr bwMode="auto">
          <a:xfrm>
            <a:off x="7924800" y="-417512"/>
            <a:ext cx="4338320" cy="2777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091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FF77BF25-844F-0802-3BDE-3499226CE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0" y="0"/>
            <a:ext cx="9873574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DE7E65B-D337-693D-BFE6-F2C8434C3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02F1A8-6B3A-D5B0-3F0F-47BD6253A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7B5900C-26F4-E106-E590-E5ADD9F07AA7}"/>
              </a:ext>
            </a:extLst>
          </p:cNvPr>
          <p:cNvSpPr txBox="1"/>
          <p:nvPr/>
        </p:nvSpPr>
        <p:spPr>
          <a:xfrm>
            <a:off x="9183540" y="496371"/>
            <a:ext cx="218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Liveuamap.com</a:t>
            </a:r>
            <a:endParaRPr lang="de-A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059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9640E5-BFCD-656D-45A5-3700F6879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So, </a:t>
            </a:r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doesn‘t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forward</a:t>
            </a:r>
            <a:r>
              <a:rPr lang="de-DE" dirty="0"/>
              <a:t>?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97147E-A63B-678D-CF85-3CA96EFAB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Bigger </a:t>
            </a:r>
            <a:r>
              <a:rPr lang="de-DE" dirty="0" err="1"/>
              <a:t>range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western </a:t>
            </a:r>
            <a:r>
              <a:rPr lang="de-DE" dirty="0" err="1"/>
              <a:t>weapons</a:t>
            </a:r>
            <a:endParaRPr lang="de-DE" dirty="0"/>
          </a:p>
          <a:p>
            <a:r>
              <a:rPr lang="de-DE" dirty="0"/>
              <a:t>Western </a:t>
            </a:r>
            <a:r>
              <a:rPr lang="de-DE" dirty="0" err="1"/>
              <a:t>weapons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accurate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ruassian</a:t>
            </a:r>
            <a:r>
              <a:rPr lang="de-DE" dirty="0"/>
              <a:t> </a:t>
            </a:r>
            <a:r>
              <a:rPr lang="de-DE" dirty="0" err="1"/>
              <a:t>weapons</a:t>
            </a:r>
            <a:endParaRPr lang="de-DE" dirty="0"/>
          </a:p>
          <a:p>
            <a:r>
              <a:rPr lang="de-DE" dirty="0"/>
              <a:t>Anti-tank </a:t>
            </a:r>
            <a:r>
              <a:rPr lang="de-DE" dirty="0" err="1"/>
              <a:t>weapons</a:t>
            </a:r>
            <a:endParaRPr lang="de-DE" dirty="0"/>
          </a:p>
          <a:p>
            <a:r>
              <a:rPr lang="de-DE" dirty="0"/>
              <a:t>More </a:t>
            </a:r>
            <a:r>
              <a:rPr lang="de-DE" dirty="0" err="1"/>
              <a:t>people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defend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country</a:t>
            </a:r>
            <a:endParaRPr lang="de-DE" dirty="0"/>
          </a:p>
          <a:p>
            <a:r>
              <a:rPr lang="de-DE" dirty="0" err="1"/>
              <a:t>Nearly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support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war in Russia</a:t>
            </a:r>
          </a:p>
          <a:p>
            <a:r>
              <a:rPr lang="de-AT" dirty="0" err="1"/>
              <a:t>No</a:t>
            </a:r>
            <a:r>
              <a:rPr lang="de-AT" dirty="0"/>
              <a:t> Russian </a:t>
            </a:r>
            <a:r>
              <a:rPr lang="de-AT" dirty="0" err="1"/>
              <a:t>AirForce</a:t>
            </a:r>
            <a:endParaRPr lang="de-AT" dirty="0"/>
          </a:p>
          <a:p>
            <a:r>
              <a:rPr lang="en-US" dirty="0"/>
              <a:t>Russian Army use old Soviet strategies</a:t>
            </a:r>
          </a:p>
          <a:p>
            <a:r>
              <a:rPr lang="en-US" dirty="0"/>
              <a:t>Newer Tanks are too expensive for the Russians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185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D1CDFB-E08C-C176-4C32-175022319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happen in the Future?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187A0C-9BDC-8EEE-302F-E29D504F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Nuclear-Bomb</a:t>
            </a:r>
          </a:p>
          <a:p>
            <a:r>
              <a:rPr lang="en-US" dirty="0"/>
              <a:t>Ukraine defeats Russia</a:t>
            </a:r>
          </a:p>
          <a:p>
            <a:r>
              <a:rPr lang="en-US" dirty="0"/>
              <a:t>Revolution in Russia?</a:t>
            </a:r>
          </a:p>
          <a:p>
            <a:r>
              <a:rPr lang="en-US" dirty="0"/>
              <a:t>Ukraine loses all the territories that are Russian now and sign peace</a:t>
            </a:r>
          </a:p>
          <a:p>
            <a:r>
              <a:rPr lang="en-US" dirty="0"/>
              <a:t>Ukraine get completely annexed </a:t>
            </a:r>
          </a:p>
        </p:txBody>
      </p:sp>
    </p:spTree>
    <p:extLst>
      <p:ext uri="{BB962C8B-B14F-4D97-AF65-F5344CB8AC3E}">
        <p14:creationId xmlns:p14="http://schemas.microsoft.com/office/powerpoint/2010/main" val="3276544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kraine-Krieg: Russland in besetzten Gebieten massiv unter Druck | STERN.de">
            <a:extLst>
              <a:ext uri="{FF2B5EF4-FFF2-40B4-BE49-F238E27FC236}">
                <a16:creationId xmlns:a16="http://schemas.microsoft.com/office/drawing/2014/main" id="{4EAD64FD-E555-82C9-B43C-BF7A68828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12192000" cy="685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CC0AA15-604C-AF1E-FFF3-7C91FDA26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Tanks for listening!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83CF97-23EC-A68E-4404-DE06446FF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76759536"/>
      </p:ext>
    </p:extLst>
  </p:cSld>
  <p:clrMapOvr>
    <a:masterClrMapping/>
  </p:clrMapOvr>
</p:sld>
</file>

<file path=ppt/theme/theme1.xml><?xml version="1.0" encoding="utf-8"?>
<a:theme xmlns:a="http://schemas.openxmlformats.org/drawingml/2006/main" name="Tiefe">
  <a:themeElements>
    <a:clrScheme name="Tief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Tiefe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ief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TM04033923[[fn=Tiefe]]</Template>
  <TotalTime>0</TotalTime>
  <Words>225</Words>
  <Application>Microsoft Office PowerPoint</Application>
  <PresentationFormat>Breitbild</PresentationFormat>
  <Paragraphs>44</Paragraphs>
  <Slides>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Corbel</vt:lpstr>
      <vt:lpstr>Tiefe</vt:lpstr>
      <vt:lpstr>Why Russia doesn‘t get forward</vt:lpstr>
      <vt:lpstr>Quick overview</vt:lpstr>
      <vt:lpstr>Why did this war start?</vt:lpstr>
      <vt:lpstr>PowerPoint-Präsentation</vt:lpstr>
      <vt:lpstr>So, why doesn‘t they get forward?</vt:lpstr>
      <vt:lpstr>What can happen in the Future? </vt:lpstr>
      <vt:lpstr>Tanks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Russia is loosing occopied terretory</dc:title>
  <dc:creator>Maximilian Ertl</dc:creator>
  <cp:lastModifiedBy>Maximilian Ertl</cp:lastModifiedBy>
  <cp:revision>2</cp:revision>
  <dcterms:created xsi:type="dcterms:W3CDTF">2022-10-04T11:24:31Z</dcterms:created>
  <dcterms:modified xsi:type="dcterms:W3CDTF">2022-10-10T12:54:35Z</dcterms:modified>
</cp:coreProperties>
</file>