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587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6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3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3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8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9B41-3B15-4B3B-B01B-0B5A89295A2B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FD3CFD-2D2F-4EF0-8830-27986FB6B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Yoshua Kenny Nugroho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2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485" y="4912808"/>
            <a:ext cx="5764572" cy="1602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93667" y="568252"/>
            <a:ext cx="10232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public static void main(String[]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    Food </a:t>
            </a:r>
            <a:r>
              <a:rPr lang="en-US" sz="2800" dirty="0" err="1" smtClean="0"/>
              <a:t>makanan</a:t>
            </a:r>
            <a:r>
              <a:rPr lang="en-US" sz="2800" dirty="0" smtClean="0"/>
              <a:t> = new Food();</a:t>
            </a:r>
          </a:p>
          <a:p>
            <a:r>
              <a:rPr lang="en-US" sz="2800" dirty="0" smtClean="0"/>
              <a:t>        Food </a:t>
            </a:r>
            <a:r>
              <a:rPr lang="en-US" sz="2800" dirty="0" err="1" smtClean="0"/>
              <a:t>buah</a:t>
            </a:r>
            <a:r>
              <a:rPr lang="en-US" sz="2800" dirty="0" smtClean="0"/>
              <a:t> = new Fruit();</a:t>
            </a:r>
          </a:p>
          <a:p>
            <a:r>
              <a:rPr lang="en-US" sz="2800" dirty="0" smtClean="0"/>
              <a:t>        Food </a:t>
            </a:r>
            <a:r>
              <a:rPr lang="en-US" sz="2800" dirty="0" err="1" smtClean="0"/>
              <a:t>sayuran</a:t>
            </a:r>
            <a:r>
              <a:rPr lang="en-US" sz="2800" dirty="0" smtClean="0"/>
              <a:t> = new Vegetable();</a:t>
            </a:r>
          </a:p>
          <a:p>
            <a:r>
              <a:rPr lang="en-US" sz="2800" dirty="0" smtClean="0"/>
              <a:t>        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makanan.description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buah.description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sayuran.description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57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095317" cy="43068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Abstraction = proses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detail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966"/>
            <a:ext cx="10515600" cy="5906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abstract class Food 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descriptionFood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food");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Food </a:t>
            </a:r>
            <a:r>
              <a:rPr lang="en-US" dirty="0" err="1" smtClean="0"/>
              <a:t>buah</a:t>
            </a:r>
            <a:r>
              <a:rPr lang="en-US" dirty="0" smtClean="0"/>
              <a:t> = new Fruit();</a:t>
            </a:r>
          </a:p>
          <a:p>
            <a:pPr marL="0" indent="0">
              <a:buNone/>
            </a:pPr>
            <a:r>
              <a:rPr lang="en-US" dirty="0" smtClean="0"/>
              <a:t>        Food </a:t>
            </a:r>
            <a:r>
              <a:rPr lang="en-US" dirty="0" err="1" smtClean="0"/>
              <a:t>sayuran</a:t>
            </a:r>
            <a:r>
              <a:rPr lang="en-US" dirty="0" smtClean="0"/>
              <a:t> = new Vegetable();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buah.description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sayuran.description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buah.descriptionFood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sayuran.descriptionFood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65" y="4346631"/>
            <a:ext cx="4760145" cy="1531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87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interface Food {</a:t>
            </a:r>
          </a:p>
          <a:p>
            <a:pPr marL="0" indent="0">
              <a:buNone/>
            </a:pPr>
            <a:r>
              <a:rPr lang="en-US" dirty="0" smtClean="0"/>
              <a:t>    public void description();</a:t>
            </a:r>
          </a:p>
          <a:p>
            <a:pPr marL="0" indent="0">
              <a:buNone/>
            </a:pPr>
            <a:r>
              <a:rPr lang="en-US" dirty="0" smtClean="0"/>
              <a:t>    public void taste();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Fruit </a:t>
            </a:r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Food{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fruit");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public void taste(){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("rasa </a:t>
            </a:r>
            <a:r>
              <a:rPr lang="en-US" dirty="0" err="1" smtClean="0"/>
              <a:t>dari</a:t>
            </a:r>
            <a:r>
              <a:rPr lang="en-US" dirty="0" smtClean="0"/>
              <a:t> fruit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manis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75" y="5225656"/>
            <a:ext cx="5238936" cy="1384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88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+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Overiding</a:t>
            </a:r>
            <a:r>
              <a:rPr lang="en-US" dirty="0" smtClean="0"/>
              <a:t> = parent class </a:t>
            </a:r>
            <a:r>
              <a:rPr lang="en-US" dirty="0" err="1" smtClean="0"/>
              <a:t>dan</a:t>
            </a:r>
            <a:r>
              <a:rPr lang="en-US" dirty="0" smtClean="0"/>
              <a:t> child class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Overloading = 2 </a:t>
            </a:r>
            <a:r>
              <a:rPr lang="en-US" dirty="0" err="1" smtClean="0"/>
              <a:t>buah</a:t>
            </a:r>
            <a:r>
              <a:rPr lang="en-US" dirty="0" smtClean="0"/>
              <a:t> method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parameter.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5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83"/>
            <a:ext cx="10515600" cy="58895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 Food 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Iini</a:t>
            </a:r>
            <a:r>
              <a:rPr lang="en-US" dirty="0" smtClean="0"/>
              <a:t> object food");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class Fruit extends Food{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fruit");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Food </a:t>
            </a:r>
            <a:r>
              <a:rPr lang="en-US" dirty="0" err="1" smtClean="0"/>
              <a:t>buah</a:t>
            </a:r>
            <a:r>
              <a:rPr lang="en-US" dirty="0" smtClean="0"/>
              <a:t> = new Fruit();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buah.description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18" y="5151646"/>
            <a:ext cx="6767213" cy="1096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4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605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class  Food 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Iini</a:t>
            </a:r>
            <a:r>
              <a:rPr lang="en-US" dirty="0" smtClean="0"/>
              <a:t> object food");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void description(String name)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" + name);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Food </a:t>
            </a:r>
            <a:r>
              <a:rPr lang="en-US" dirty="0" err="1" smtClean="0"/>
              <a:t>buah</a:t>
            </a:r>
            <a:r>
              <a:rPr lang="en-US" dirty="0" smtClean="0"/>
              <a:t> = new Food();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buah.description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buah.description</a:t>
            </a:r>
            <a:r>
              <a:rPr lang="en-US" dirty="0" smtClean="0"/>
              <a:t>("</a:t>
            </a:r>
            <a:r>
              <a:rPr lang="en-US" dirty="0" err="1" smtClean="0"/>
              <a:t>Buah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42" y="5009035"/>
            <a:ext cx="5886458" cy="1409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19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+ Object, Instance,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= blueprint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en-US" dirty="0" smtClean="0"/>
              <a:t>Object = </a:t>
            </a:r>
            <a:r>
              <a:rPr lang="en-US" dirty="0" smtClean="0">
                <a:solidFill>
                  <a:srgbClr val="FF0000"/>
                </a:solidFill>
              </a:rPr>
              <a:t>instance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class.</a:t>
            </a:r>
          </a:p>
          <a:p>
            <a:pPr marL="0" indent="0">
              <a:buNone/>
            </a:pPr>
            <a:r>
              <a:rPr lang="en-US" dirty="0" smtClean="0"/>
              <a:t>Constructor = method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//Class</a:t>
            </a:r>
          </a:p>
          <a:p>
            <a:pPr marL="0" indent="0">
              <a:buNone/>
            </a:pPr>
            <a:r>
              <a:rPr lang="en-US" sz="2000" dirty="0" smtClean="0"/>
              <a:t>public class Fruit {</a:t>
            </a:r>
          </a:p>
          <a:p>
            <a:pPr marL="0" indent="0">
              <a:buNone/>
            </a:pPr>
            <a:r>
              <a:rPr lang="en-US" sz="2000" dirty="0" smtClean="0"/>
              <a:t>    String </a:t>
            </a:r>
            <a:r>
              <a:rPr lang="en-US" sz="2000" dirty="0" err="1" smtClean="0"/>
              <a:t>fruitName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   // Constructor</a:t>
            </a:r>
          </a:p>
          <a:p>
            <a:pPr marL="0" indent="0">
              <a:buNone/>
            </a:pPr>
            <a:r>
              <a:rPr lang="en-US" sz="2000" dirty="0" smtClean="0"/>
              <a:t>    public Fruit(String name){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this.fruitName</a:t>
            </a:r>
            <a:r>
              <a:rPr lang="en-US" sz="2000" dirty="0" smtClean="0"/>
              <a:t> = name;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"+ </a:t>
            </a:r>
            <a:r>
              <a:rPr lang="en-US" sz="2000" dirty="0" err="1" smtClean="0"/>
              <a:t>fruitName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ungsi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main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 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      //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Membuat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Object</a:t>
            </a:r>
          </a:p>
          <a:p>
            <a:pPr marL="0" indent="0">
              <a:buNone/>
            </a:pPr>
            <a:r>
              <a:rPr lang="en-US" sz="2000" dirty="0" smtClean="0"/>
              <a:t>       Fruit </a:t>
            </a:r>
            <a:r>
              <a:rPr lang="en-US" sz="2000" dirty="0" err="1" smtClean="0"/>
              <a:t>buah</a:t>
            </a:r>
            <a:r>
              <a:rPr lang="en-US" sz="2000" dirty="0" smtClean="0"/>
              <a:t> = new Fruit("</a:t>
            </a:r>
            <a:r>
              <a:rPr lang="en-US" sz="2000" dirty="0" err="1" smtClean="0"/>
              <a:t>Apel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 smtClean="0"/>
              <a:t> }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39" y="5072357"/>
            <a:ext cx="5813711" cy="1104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0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pic>
        <p:nvPicPr>
          <p:cNvPr id="1026" name="Picture 2" descr="Access Modifiers in Java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96" y="2194715"/>
            <a:ext cx="9678751" cy="33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Inheritance = Class yang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5880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//Parent Class</a:t>
            </a:r>
          </a:p>
          <a:p>
            <a:pPr marL="0" indent="0">
              <a:buNone/>
            </a:pPr>
            <a:r>
              <a:rPr lang="en-US" dirty="0" smtClean="0"/>
              <a:t>public class Food {</a:t>
            </a:r>
          </a:p>
          <a:p>
            <a:pPr marL="0" indent="0">
              <a:buNone/>
            </a:pPr>
            <a:r>
              <a:rPr lang="en-US" dirty="0" smtClean="0"/>
              <a:t>    public Food(){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object Food");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//Child Class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public class Fruit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Food{</a:t>
            </a:r>
          </a:p>
          <a:p>
            <a:pPr marL="0" indent="0">
              <a:buNone/>
            </a:pPr>
            <a:r>
              <a:rPr lang="en-US" dirty="0" smtClean="0"/>
              <a:t>    String </a:t>
            </a:r>
            <a:r>
              <a:rPr lang="en-US" dirty="0" err="1" smtClean="0"/>
              <a:t>fruitName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public Fruit(String name){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this.fruitName</a:t>
            </a:r>
            <a:r>
              <a:rPr lang="en-US" dirty="0" smtClean="0"/>
              <a:t> = name;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"+ </a:t>
            </a:r>
            <a:r>
              <a:rPr lang="en-US" dirty="0" err="1" smtClean="0"/>
              <a:t>fruitName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42" y="5428937"/>
            <a:ext cx="5119112" cy="115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2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enyembunyikan</a:t>
            </a:r>
            <a:r>
              <a:rPr lang="en-US" dirty="0" smtClean="0"/>
              <a:t> variables/attributes </a:t>
            </a:r>
            <a:r>
              <a:rPr lang="en-US" dirty="0" err="1" smtClean="0"/>
              <a:t>dalam</a:t>
            </a:r>
            <a:r>
              <a:rPr lang="en-US" dirty="0" smtClean="0"/>
              <a:t> class (</a:t>
            </a:r>
            <a:r>
              <a:rPr lang="en-US" dirty="0" err="1" smtClean="0"/>
              <a:t>menjadi</a:t>
            </a:r>
            <a:r>
              <a:rPr lang="en-US" dirty="0" smtClean="0"/>
              <a:t> private). </a:t>
            </a:r>
          </a:p>
          <a:p>
            <a:pPr marL="0" indent="0">
              <a:buNone/>
            </a:pP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method setter, getter (public).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Setter =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Getter =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smtClean="0"/>
              <a:t>value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303"/>
            <a:ext cx="10515600" cy="5767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public class Fruit extends Food{</a:t>
            </a:r>
          </a:p>
          <a:p>
            <a:pPr marL="0" indent="0">
              <a:buNone/>
            </a:pPr>
            <a:r>
              <a:rPr lang="en-US" dirty="0" smtClean="0"/>
              <a:t>    private String </a:t>
            </a:r>
            <a:r>
              <a:rPr lang="en-US" dirty="0" err="1" smtClean="0"/>
              <a:t>fruitName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public Fruit(){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object Fruit 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getFruitName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fruitName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setFruitName</a:t>
            </a:r>
            <a:r>
              <a:rPr lang="en-US" dirty="0" smtClean="0"/>
              <a:t>(String </a:t>
            </a:r>
            <a:r>
              <a:rPr lang="en-US" dirty="0" err="1" smtClean="0"/>
              <a:t>fruitName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this.fruitName</a:t>
            </a:r>
            <a:r>
              <a:rPr lang="en-US" dirty="0" smtClean="0"/>
              <a:t> = </a:t>
            </a:r>
            <a:r>
              <a:rPr lang="en-US" dirty="0" err="1" smtClean="0"/>
              <a:t>fruitName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701"/>
            <a:ext cx="10676466" cy="5219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Food 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food");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Fruit extends Food{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fruit");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Vegetable extends Food {</a:t>
            </a:r>
          </a:p>
          <a:p>
            <a:pPr marL="0" indent="0">
              <a:buNone/>
            </a:pPr>
            <a:r>
              <a:rPr lang="en-US" dirty="0" smtClean="0"/>
              <a:t>    public void description(){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Ini</a:t>
            </a:r>
            <a:r>
              <a:rPr lang="en-US" dirty="0" smtClean="0"/>
              <a:t> object vegetable");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39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637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Java 2</vt:lpstr>
      <vt:lpstr>Class + Object, Instance, Constructor</vt:lpstr>
      <vt:lpstr>PowerPoint Presentation</vt:lpstr>
      <vt:lpstr>Access Modifier</vt:lpstr>
      <vt:lpstr>Inheritance</vt:lpstr>
      <vt:lpstr>PowerPoint Presentation</vt:lpstr>
      <vt:lpstr>Encapsulation </vt:lpstr>
      <vt:lpstr>PowerPoint Presentation</vt:lpstr>
      <vt:lpstr>Polymorphism</vt:lpstr>
      <vt:lpstr>PowerPoint Presentation</vt:lpstr>
      <vt:lpstr>Abstraction</vt:lpstr>
      <vt:lpstr>PowerPoint Presentation</vt:lpstr>
      <vt:lpstr>PowerPoint Presentation</vt:lpstr>
      <vt:lpstr>Overriding + Overloading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2</dc:title>
  <dc:creator>Yoshua Nugroho</dc:creator>
  <cp:lastModifiedBy>Yoshua Nugroho</cp:lastModifiedBy>
  <cp:revision>8</cp:revision>
  <dcterms:created xsi:type="dcterms:W3CDTF">2020-11-26T01:54:07Z</dcterms:created>
  <dcterms:modified xsi:type="dcterms:W3CDTF">2020-11-26T02:54:14Z</dcterms:modified>
</cp:coreProperties>
</file>