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48" autoAdjust="0"/>
  </p:normalViewPr>
  <p:slideViewPr>
    <p:cSldViewPr>
      <p:cViewPr varScale="1">
        <p:scale>
          <a:sx n="57" d="100"/>
          <a:sy n="5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FF72-F2F1-421F-B058-B228B9BBAD07}" type="datetimeFigureOut">
              <a:rPr lang="id-ID" smtClean="0"/>
              <a:t>26/11/2020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C8410-AD73-47F1-8F08-F5EB247598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799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Pada abstraction, tidak</a:t>
            </a:r>
            <a:r>
              <a:rPr lang="id-ID" baseline="0" dirty="0" smtClean="0"/>
              <a:t> bisa menerapkan instance. Kita bisa menggunakan inheritance dulu, kemudian class dari inheritance itu bisa menerpakan instance.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C8410-AD73-47F1-8F08-F5EB24759857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250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02D3-BB1A-44BA-B650-8494CFDB8B72}" type="datetimeFigureOut">
              <a:rPr lang="id-ID" smtClean="0"/>
              <a:t>26/11/2020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E540-8DC7-4C10-BA11-DF5EE6187474}" type="slidenum">
              <a:rPr lang="id-ID" smtClean="0"/>
              <a:t>‹#›</a:t>
            </a:fld>
            <a:endParaRPr lang="id-ID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02D3-BB1A-44BA-B650-8494CFDB8B72}" type="datetimeFigureOut">
              <a:rPr lang="id-ID" smtClean="0"/>
              <a:t>26/11/2020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E540-8DC7-4C10-BA11-DF5EE61874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02D3-BB1A-44BA-B650-8494CFDB8B72}" type="datetimeFigureOut">
              <a:rPr lang="id-ID" smtClean="0"/>
              <a:t>26/11/2020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E540-8DC7-4C10-BA11-DF5EE61874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02D3-BB1A-44BA-B650-8494CFDB8B72}" type="datetimeFigureOut">
              <a:rPr lang="id-ID" smtClean="0"/>
              <a:t>26/11/2020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E540-8DC7-4C10-BA11-DF5EE61874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02D3-BB1A-44BA-B650-8494CFDB8B72}" type="datetimeFigureOut">
              <a:rPr lang="id-ID" smtClean="0"/>
              <a:t>26/11/2020</a:t>
            </a:fld>
            <a:endParaRPr lang="id-ID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E540-8DC7-4C10-BA11-DF5EE6187474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02D3-BB1A-44BA-B650-8494CFDB8B72}" type="datetimeFigureOut">
              <a:rPr lang="id-ID" smtClean="0"/>
              <a:t>26/11/2020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E540-8DC7-4C10-BA11-DF5EE61874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02D3-BB1A-44BA-B650-8494CFDB8B72}" type="datetimeFigureOut">
              <a:rPr lang="id-ID" smtClean="0"/>
              <a:t>26/11/2020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E540-8DC7-4C10-BA11-DF5EE61874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02D3-BB1A-44BA-B650-8494CFDB8B72}" type="datetimeFigureOut">
              <a:rPr lang="id-ID" smtClean="0"/>
              <a:t>26/11/2020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E540-8DC7-4C10-BA11-DF5EE61874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02D3-BB1A-44BA-B650-8494CFDB8B72}" type="datetimeFigureOut">
              <a:rPr lang="id-ID" smtClean="0"/>
              <a:t>26/11/2020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E540-8DC7-4C10-BA11-DF5EE61874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02D3-BB1A-44BA-B650-8494CFDB8B72}" type="datetimeFigureOut">
              <a:rPr lang="id-ID" smtClean="0"/>
              <a:t>26/11/2020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E540-8DC7-4C10-BA11-DF5EE6187474}" type="slidenum">
              <a:rPr lang="id-ID" smtClean="0"/>
              <a:t>‹#›</a:t>
            </a:fld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02D3-BB1A-44BA-B650-8494CFDB8B72}" type="datetimeFigureOut">
              <a:rPr lang="id-ID" smtClean="0"/>
              <a:t>26/11/2020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E540-8DC7-4C10-BA11-DF5EE6187474}" type="slidenum">
              <a:rPr lang="id-ID" smtClean="0"/>
              <a:t>‹#›</a:t>
            </a:fld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28F02D3-BB1A-44BA-B650-8494CFDB8B72}" type="datetimeFigureOut">
              <a:rPr lang="id-ID" smtClean="0"/>
              <a:t>26/11/2020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A7AE540-8DC7-4C10-BA11-DF5EE6187474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OOP (</a:t>
            </a:r>
            <a:r>
              <a:rPr lang="id-ID" sz="1600" dirty="0" smtClean="0"/>
              <a:t>Object Oriented Programming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by : Andre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6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Polymorphism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Pembuatan sebuah method dengan nama method yang sama, tetapi bisa dengan parameter yang berbeda atau dengan tipe data yang berbeda. Ada juga jenis tipe polymorphism, yaitu overloading dan overriding.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54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continue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Overloading</a:t>
            </a:r>
          </a:p>
          <a:p>
            <a:pPr marL="0" indent="0">
              <a:buNone/>
            </a:pPr>
            <a:r>
              <a:rPr lang="id-ID" dirty="0"/>
              <a:t>p</a:t>
            </a:r>
            <a:r>
              <a:rPr lang="id-ID" dirty="0" smtClean="0"/>
              <a:t>ublic class Penjumlahan{</a:t>
            </a:r>
          </a:p>
          <a:p>
            <a:pPr marL="0" indent="0">
              <a:buNone/>
            </a:pPr>
            <a:r>
              <a:rPr lang="id-ID" dirty="0" smtClean="0"/>
              <a:t>	public int jumlah(int x, int y){ return (x+y); }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public int jumlah(int x, int y, int z){ return (x+y+z); }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public double jumlah(double x, double y){ return (x+y); }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 </a:t>
            </a:r>
          </a:p>
          <a:p>
            <a:pPr marL="0" indent="0">
              <a:buNone/>
            </a:pPr>
            <a:r>
              <a:rPr lang="id-ID" dirty="0" smtClean="0"/>
              <a:t>//main</a:t>
            </a:r>
          </a:p>
          <a:p>
            <a:pPr marL="0" indent="0">
              <a:buNone/>
            </a:pPr>
            <a:r>
              <a:rPr lang="id-ID" dirty="0" smtClean="0"/>
              <a:t>Public static void main(String[] args){</a:t>
            </a:r>
          </a:p>
          <a:p>
            <a:pPr marL="0" indent="0">
              <a:buNone/>
            </a:pPr>
            <a:r>
              <a:rPr lang="id-ID" dirty="0" smtClean="0"/>
              <a:t>	Penjumlahan penjumlahan = new Penjumlahan();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System.out.println(penjumlahan.jumlah(1, 2));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id-ID" dirty="0"/>
              <a:t>System.out.println(penjumlahan.jumlah(1, 2, 3</a:t>
            </a:r>
            <a:r>
              <a:rPr lang="id-ID" dirty="0" smtClean="0"/>
              <a:t>));</a:t>
            </a:r>
          </a:p>
          <a:p>
            <a:pPr marL="0" indent="0">
              <a:buNone/>
            </a:pPr>
            <a:r>
              <a:rPr lang="id-ID" dirty="0" smtClean="0"/>
              <a:t>	System.out.println(penjumlahan.jumlah(1.1, 1.2));</a:t>
            </a:r>
          </a:p>
          <a:p>
            <a:pPr marL="0" indent="0">
              <a:buNone/>
            </a:pPr>
            <a:r>
              <a:rPr lang="id-ID" dirty="0" smtClean="0"/>
              <a:t>}</a:t>
            </a:r>
          </a:p>
          <a:p>
            <a:pPr marL="0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0027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continue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d-ID" dirty="0" smtClean="0"/>
              <a:t>Overriding</a:t>
            </a:r>
          </a:p>
          <a:p>
            <a:pPr marL="0" indent="0">
              <a:buNone/>
            </a:pPr>
            <a:r>
              <a:rPr lang="id-ID" dirty="0" smtClean="0"/>
              <a:t>class Bootcamp{</a:t>
            </a:r>
          </a:p>
          <a:p>
            <a:pPr marL="0" indent="0">
              <a:buNone/>
            </a:pPr>
            <a:r>
              <a:rPr lang="id-ID" dirty="0" smtClean="0"/>
              <a:t>	private m1(){ System.out.println(“Bootcamp Batch 40”); }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	protected m2(){ System.out.println(“Pesertanya 3 orang”); }</a:t>
            </a:r>
          </a:p>
          <a:p>
            <a:pPr marL="0" indent="0">
              <a:buNone/>
            </a:pPr>
            <a:r>
              <a:rPr lang="id-ID" dirty="0" smtClean="0"/>
              <a:t>}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Class Tugas extends Bootcamp{</a:t>
            </a:r>
          </a:p>
          <a:p>
            <a:pPr marL="0" indent="0">
              <a:buNone/>
            </a:pPr>
            <a:r>
              <a:rPr lang="id-ID" dirty="0" smtClean="0"/>
              <a:t>	private void m1(){ System.out.println</a:t>
            </a:r>
            <a:r>
              <a:rPr lang="id-ID" dirty="0"/>
              <a:t>(“Bootcamp Batch 40”);</a:t>
            </a:r>
            <a:r>
              <a:rPr lang="id-ID" dirty="0" smtClean="0"/>
              <a:t> }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//overriding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public void m2(){ System.out.println</a:t>
            </a:r>
            <a:r>
              <a:rPr lang="id-ID" dirty="0"/>
              <a:t>(“Pesertanya 3 orang</a:t>
            </a:r>
            <a:r>
              <a:rPr lang="id-ID" dirty="0" smtClean="0"/>
              <a:t>”); }</a:t>
            </a:r>
          </a:p>
          <a:p>
            <a:pPr marL="0" indent="0">
              <a:buNone/>
            </a:pPr>
            <a:r>
              <a:rPr lang="id-ID" dirty="0" smtClean="0"/>
              <a:t>}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//main</a:t>
            </a:r>
          </a:p>
          <a:p>
            <a:pPr marL="0" indent="0">
              <a:buNone/>
            </a:pPr>
            <a:r>
              <a:rPr lang="id-ID" dirty="0"/>
              <a:t>c</a:t>
            </a:r>
            <a:r>
              <a:rPr lang="id-ID" dirty="0" smtClean="0"/>
              <a:t>lass Main{</a:t>
            </a:r>
          </a:p>
          <a:p>
            <a:pPr marL="0" indent="0">
              <a:buNone/>
            </a:pPr>
            <a:r>
              <a:rPr lang="id-ID" dirty="0" smtClean="0"/>
              <a:t>	public static void main(String[] args){</a:t>
            </a:r>
          </a:p>
          <a:p>
            <a:pPr marL="0" indent="0">
              <a:buNone/>
            </a:pPr>
            <a:r>
              <a:rPr lang="id-ID" dirty="0" smtClean="0"/>
              <a:t>		Bootcamp obj1 = new Bootcamp();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obj1.m2();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Bootcamp obj2 = new Tugas();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obj2.m2();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	}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30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Abstraction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Abstraction merupakan penjelasan atau representasi dari sebuah class secara umum atau universal. Pembuatan sebuah class menjadi abstract yaitu dengan menambahkan abstract di depan class.</a:t>
            </a:r>
          </a:p>
          <a:p>
            <a:pPr marL="0" indent="0">
              <a:buNone/>
            </a:pPr>
            <a:r>
              <a:rPr lang="id-ID" b="1" i="1" dirty="0" smtClean="0"/>
              <a:t>Format : public abstract class namaClass</a:t>
            </a:r>
          </a:p>
          <a:p>
            <a:pPr marL="0" indent="0">
              <a:buNone/>
            </a:pPr>
            <a:r>
              <a:rPr lang="id-ID" dirty="0" smtClean="0"/>
              <a:t>Contoh:</a:t>
            </a:r>
          </a:p>
          <a:p>
            <a:pPr marL="0" indent="0">
              <a:buNone/>
            </a:pPr>
            <a:r>
              <a:rPr lang="id-ID" dirty="0" smtClean="0"/>
              <a:t>Public abstract class makhlukHidup{</a:t>
            </a:r>
          </a:p>
          <a:p>
            <a:pPr marL="0" indent="0">
              <a:buNone/>
            </a:pPr>
            <a:r>
              <a:rPr lang="id-ID" dirty="0" smtClean="0"/>
              <a:t>	//variabel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	//constructor	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	//method or fields</a:t>
            </a:r>
          </a:p>
          <a:p>
            <a:pPr marL="0" indent="0">
              <a:buNone/>
            </a:pPr>
            <a:r>
              <a:rPr lang="id-ID" dirty="0" smtClean="0"/>
              <a:t>	protected void bernafasI(){ //### }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protected void bertumbuh(){ //### }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87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Class + Object, Instance, Constructor</a:t>
            </a:r>
          </a:p>
          <a:p>
            <a:r>
              <a:rPr lang="id-ID" dirty="0" smtClean="0"/>
              <a:t>Access Modifier</a:t>
            </a:r>
          </a:p>
          <a:p>
            <a:r>
              <a:rPr lang="id-ID" dirty="0" smtClean="0"/>
              <a:t>Inheritance</a:t>
            </a:r>
          </a:p>
          <a:p>
            <a:r>
              <a:rPr lang="id-ID" dirty="0" smtClean="0"/>
              <a:t>Encapsulation</a:t>
            </a:r>
          </a:p>
          <a:p>
            <a:r>
              <a:rPr lang="id-ID" dirty="0" smtClean="0"/>
              <a:t>Polymorphism (Overriding dan Overloading)</a:t>
            </a:r>
          </a:p>
          <a:p>
            <a:r>
              <a:rPr lang="id-ID" dirty="0" smtClean="0"/>
              <a:t>Abstraction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56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 + Object, Instance, Constructor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Class</a:t>
            </a:r>
          </a:p>
          <a:p>
            <a:pPr marL="0" indent="0">
              <a:buNone/>
            </a:pPr>
            <a:r>
              <a:rPr lang="id-ID" dirty="0" smtClean="0"/>
              <a:t>Merupakan suatu blueprint atau pembungkus untuk membuat sebuah object atau method atau dll.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/>
              <a:t>Object dan Instance</a:t>
            </a:r>
          </a:p>
          <a:p>
            <a:pPr marL="0" indent="0">
              <a:buNone/>
            </a:pPr>
            <a:r>
              <a:rPr lang="id-ID" dirty="0"/>
              <a:t>Dalam pengimplementasian sebuah class, biasanya class merepresentasikan sebuah object yang ada didalamnya. Sementara instance akan memberikan nilai dari representasi pada class tersebut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dirty="0" smtClean="0"/>
              <a:t>Constructor</a:t>
            </a:r>
          </a:p>
          <a:p>
            <a:pPr marL="0" indent="0">
              <a:buNone/>
            </a:pPr>
            <a:r>
              <a:rPr lang="id-ID" dirty="0" smtClean="0"/>
              <a:t>Merupakan method khusus yang akan dieksekusi pada saat pembuatan sebuah object(instance)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05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continue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i="1" dirty="0" smtClean="0"/>
              <a:t>Contoh:</a:t>
            </a:r>
          </a:p>
          <a:p>
            <a:pPr marL="0" indent="0">
              <a:buNone/>
            </a:pPr>
            <a:r>
              <a:rPr lang="id-ID" i="1" dirty="0" smtClean="0"/>
              <a:t>package </a:t>
            </a:r>
            <a:r>
              <a:rPr lang="id-ID" i="1" dirty="0"/>
              <a:t>konstruktor</a:t>
            </a:r>
            <a:r>
              <a:rPr lang="id-ID" i="1" dirty="0"/>
              <a:t>;</a:t>
            </a:r>
            <a:r>
              <a:rPr lang="id-ID" i="1" dirty="0"/>
              <a:t> </a:t>
            </a:r>
            <a:endParaRPr lang="id-ID" i="1" dirty="0" smtClean="0"/>
          </a:p>
          <a:p>
            <a:pPr marL="0" indent="0">
              <a:buNone/>
            </a:pPr>
            <a:r>
              <a:rPr lang="id-ID" i="1" dirty="0" smtClean="0"/>
              <a:t>public </a:t>
            </a:r>
            <a:r>
              <a:rPr lang="id-ID" i="1" dirty="0"/>
              <a:t>class</a:t>
            </a:r>
            <a:r>
              <a:rPr lang="id-ID" i="1" dirty="0"/>
              <a:t> </a:t>
            </a:r>
            <a:r>
              <a:rPr lang="id-ID" i="1" dirty="0"/>
              <a:t>User</a:t>
            </a:r>
            <a:r>
              <a:rPr lang="id-ID" i="1" dirty="0"/>
              <a:t> </a:t>
            </a:r>
            <a:r>
              <a:rPr lang="id-ID" i="1" dirty="0"/>
              <a:t>{</a:t>
            </a:r>
            <a:r>
              <a:rPr lang="id-ID" i="1" dirty="0"/>
              <a:t> </a:t>
            </a:r>
            <a:endParaRPr lang="id-ID" i="1" dirty="0" smtClean="0"/>
          </a:p>
          <a:p>
            <a:pPr marL="0" indent="0">
              <a:buNone/>
            </a:pPr>
            <a:r>
              <a:rPr lang="id-ID" i="1" dirty="0" smtClean="0"/>
              <a:t>	public </a:t>
            </a:r>
            <a:r>
              <a:rPr lang="id-ID" i="1" dirty="0"/>
              <a:t>String </a:t>
            </a:r>
            <a:r>
              <a:rPr lang="id-ID" i="1" dirty="0" smtClean="0"/>
              <a:t>nama; </a:t>
            </a:r>
          </a:p>
          <a:p>
            <a:pPr marL="0" indent="0">
              <a:buNone/>
            </a:pPr>
            <a:r>
              <a:rPr lang="id-ID" i="1" dirty="0" smtClean="0"/>
              <a:t>	public </a:t>
            </a:r>
            <a:r>
              <a:rPr lang="id-ID" i="1" dirty="0"/>
              <a:t>String </a:t>
            </a:r>
            <a:r>
              <a:rPr lang="id-ID" i="1" dirty="0" smtClean="0"/>
              <a:t>usernama; </a:t>
            </a:r>
          </a:p>
          <a:p>
            <a:pPr marL="0" indent="0">
              <a:buNone/>
            </a:pPr>
            <a:r>
              <a:rPr lang="id-ID" i="1" dirty="0" smtClean="0"/>
              <a:t>	public </a:t>
            </a:r>
            <a:r>
              <a:rPr lang="id-ID" i="1" dirty="0"/>
              <a:t>User(</a:t>
            </a:r>
            <a:r>
              <a:rPr lang="id-ID" i="1" dirty="0"/>
              <a:t>String </a:t>
            </a:r>
            <a:r>
              <a:rPr lang="id-ID" i="1" dirty="0" smtClean="0"/>
              <a:t>name, </a:t>
            </a:r>
            <a:r>
              <a:rPr lang="id-ID" i="1" dirty="0"/>
              <a:t>String </a:t>
            </a:r>
            <a:r>
              <a:rPr lang="id-ID" i="1" dirty="0" smtClean="0"/>
              <a:t>username){ </a:t>
            </a:r>
          </a:p>
          <a:p>
            <a:pPr marL="0" indent="0">
              <a:buNone/>
            </a:pPr>
            <a:r>
              <a:rPr lang="id-ID" i="1" dirty="0"/>
              <a:t>	</a:t>
            </a:r>
            <a:r>
              <a:rPr lang="id-ID" i="1" dirty="0" smtClean="0"/>
              <a:t>	this.name= name; </a:t>
            </a:r>
          </a:p>
          <a:p>
            <a:pPr marL="0" indent="0">
              <a:buNone/>
            </a:pPr>
            <a:r>
              <a:rPr lang="id-ID" i="1" dirty="0"/>
              <a:t>	</a:t>
            </a:r>
            <a:r>
              <a:rPr lang="id-ID" i="1" dirty="0" smtClean="0"/>
              <a:t>	this.username= username; </a:t>
            </a:r>
          </a:p>
          <a:p>
            <a:pPr marL="0" indent="0">
              <a:buNone/>
            </a:pPr>
            <a:r>
              <a:rPr lang="id-ID" i="1" dirty="0" smtClean="0"/>
              <a:t>	}</a:t>
            </a:r>
          </a:p>
          <a:p>
            <a:pPr marL="0" indent="0">
              <a:buNone/>
            </a:pPr>
            <a:r>
              <a:rPr lang="id-ID" i="1" dirty="0" smtClean="0"/>
              <a:t>} </a:t>
            </a:r>
          </a:p>
          <a:p>
            <a:pPr marL="0" indent="0">
              <a:buNone/>
            </a:pPr>
            <a:r>
              <a:rPr lang="id-ID" i="1" dirty="0" smtClean="0"/>
              <a:t>class </a:t>
            </a:r>
            <a:r>
              <a:rPr lang="id-ID" i="1" dirty="0"/>
              <a:t>DemoConstructor{</a:t>
            </a:r>
            <a:r>
              <a:rPr lang="id-ID" i="1" dirty="0"/>
              <a:t> </a:t>
            </a:r>
            <a:endParaRPr lang="id-ID" i="1" dirty="0" smtClean="0"/>
          </a:p>
          <a:p>
            <a:pPr marL="0" indent="0">
              <a:buNone/>
            </a:pPr>
            <a:r>
              <a:rPr lang="id-ID" i="1" dirty="0"/>
              <a:t>	</a:t>
            </a:r>
            <a:r>
              <a:rPr lang="id-ID" i="1" dirty="0" smtClean="0"/>
              <a:t>public </a:t>
            </a:r>
            <a:r>
              <a:rPr lang="id-ID" i="1" dirty="0"/>
              <a:t>static</a:t>
            </a:r>
            <a:r>
              <a:rPr lang="id-ID" i="1" dirty="0"/>
              <a:t> </a:t>
            </a:r>
            <a:r>
              <a:rPr lang="id-ID" i="1" dirty="0"/>
              <a:t>void</a:t>
            </a:r>
            <a:r>
              <a:rPr lang="id-ID" i="1" dirty="0"/>
              <a:t> </a:t>
            </a:r>
            <a:r>
              <a:rPr lang="id-ID" i="1" dirty="0"/>
              <a:t>main(</a:t>
            </a:r>
            <a:r>
              <a:rPr lang="id-ID" i="1" dirty="0"/>
              <a:t>String</a:t>
            </a:r>
            <a:r>
              <a:rPr lang="id-ID" i="1" dirty="0"/>
              <a:t>[]</a:t>
            </a:r>
            <a:r>
              <a:rPr lang="id-ID" i="1" dirty="0"/>
              <a:t> args</a:t>
            </a:r>
            <a:r>
              <a:rPr lang="id-ID" i="1" dirty="0"/>
              <a:t>)</a:t>
            </a:r>
            <a:r>
              <a:rPr lang="id-ID" i="1" dirty="0"/>
              <a:t> </a:t>
            </a:r>
            <a:r>
              <a:rPr lang="id-ID" i="1" dirty="0"/>
              <a:t>{</a:t>
            </a:r>
            <a:r>
              <a:rPr lang="id-ID" i="1" dirty="0"/>
              <a:t> </a:t>
            </a:r>
            <a:endParaRPr lang="id-ID" i="1" dirty="0" smtClean="0"/>
          </a:p>
          <a:p>
            <a:pPr marL="0" indent="0">
              <a:buNone/>
            </a:pPr>
            <a:r>
              <a:rPr lang="id-ID" i="1" dirty="0"/>
              <a:t>	</a:t>
            </a:r>
            <a:r>
              <a:rPr lang="id-ID" i="1" dirty="0" smtClean="0"/>
              <a:t>	User </a:t>
            </a:r>
            <a:r>
              <a:rPr lang="id-ID" i="1" dirty="0"/>
              <a:t>petani </a:t>
            </a:r>
            <a:r>
              <a:rPr lang="id-ID" i="1" dirty="0"/>
              <a:t>=</a:t>
            </a:r>
            <a:r>
              <a:rPr lang="id-ID" i="1" dirty="0"/>
              <a:t> </a:t>
            </a:r>
            <a:r>
              <a:rPr lang="id-ID" i="1" dirty="0"/>
              <a:t>new</a:t>
            </a:r>
            <a:r>
              <a:rPr lang="id-ID" i="1" dirty="0"/>
              <a:t> User</a:t>
            </a:r>
            <a:r>
              <a:rPr lang="id-ID" i="1" dirty="0" smtClean="0"/>
              <a:t>(“Andre", “AndreMCC"); 				System.out.println</a:t>
            </a:r>
            <a:r>
              <a:rPr lang="id-ID" i="1" dirty="0"/>
              <a:t>("Username: "</a:t>
            </a:r>
            <a:r>
              <a:rPr lang="id-ID" i="1" dirty="0"/>
              <a:t> </a:t>
            </a:r>
            <a:r>
              <a:rPr lang="id-ID" i="1" dirty="0"/>
              <a:t>+</a:t>
            </a:r>
            <a:r>
              <a:rPr lang="id-ID" i="1" dirty="0"/>
              <a:t> </a:t>
            </a:r>
            <a:r>
              <a:rPr lang="id-ID" i="1" dirty="0" smtClean="0"/>
              <a:t>petani.name); 				System.out.println</a:t>
            </a:r>
            <a:r>
              <a:rPr lang="id-ID" i="1" dirty="0"/>
              <a:t>("Password: "</a:t>
            </a:r>
            <a:r>
              <a:rPr lang="id-ID" i="1" dirty="0"/>
              <a:t> </a:t>
            </a:r>
            <a:r>
              <a:rPr lang="id-ID" i="1" dirty="0"/>
              <a:t>+</a:t>
            </a:r>
            <a:r>
              <a:rPr lang="id-ID" i="1" dirty="0"/>
              <a:t> </a:t>
            </a:r>
            <a:r>
              <a:rPr lang="id-ID" i="1" dirty="0" smtClean="0"/>
              <a:t>petani.username); </a:t>
            </a:r>
          </a:p>
          <a:p>
            <a:pPr marL="0" indent="0">
              <a:buNone/>
            </a:pPr>
            <a:r>
              <a:rPr lang="id-ID" i="1" dirty="0"/>
              <a:t>	</a:t>
            </a:r>
            <a:r>
              <a:rPr lang="id-ID" i="1" dirty="0" smtClean="0"/>
              <a:t>} </a:t>
            </a:r>
          </a:p>
          <a:p>
            <a:pPr marL="0" indent="0">
              <a:buNone/>
            </a:pPr>
            <a:r>
              <a:rPr lang="id-ID" i="1" dirty="0" smtClean="0"/>
              <a:t>}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18109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Access Modifier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Access modifier adalah membatasi akses untuk setiap class, atribut atau method. Maksudnya adalah pembatasan penggunaan sebuah class atau attribut atau method pada class yang berbeda.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1026" name="Picture 2" descr="C:\Users\asus\Pictures\Screenshots\Screenshot (5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590465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Inheritance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dirty="0" smtClean="0"/>
              <a:t>Inherintance adalah pewarisan sifat. Terdapat 3 jenis inheritance, yaitu superclass, subclass, dan reusability.</a:t>
            </a:r>
          </a:p>
          <a:p>
            <a:pPr marL="0" indent="0">
              <a:buNone/>
            </a:pPr>
            <a:r>
              <a:rPr lang="id-ID" b="1" i="1" dirty="0" smtClean="0"/>
              <a:t>Format : class derived-class extends base-class{</a:t>
            </a:r>
          </a:p>
          <a:p>
            <a:pPr marL="0" indent="0">
              <a:buNone/>
            </a:pPr>
            <a:r>
              <a:rPr lang="id-ID" b="1" i="1" dirty="0" smtClean="0"/>
              <a:t>	//method and fields</a:t>
            </a:r>
            <a:endParaRPr lang="id-ID" b="1" i="1" dirty="0"/>
          </a:p>
          <a:p>
            <a:pPr marL="0" indent="0">
              <a:buNone/>
            </a:pPr>
            <a:r>
              <a:rPr lang="id-ID" b="1" i="1" dirty="0" smtClean="0"/>
              <a:t>}</a:t>
            </a:r>
          </a:p>
          <a:p>
            <a:pPr marL="0" indent="0">
              <a:buNone/>
            </a:pPr>
            <a:r>
              <a:rPr lang="id-ID" b="1" dirty="0" smtClean="0"/>
              <a:t>Contoh:</a:t>
            </a:r>
          </a:p>
          <a:p>
            <a:pPr marL="0" indent="0">
              <a:buNone/>
            </a:pPr>
            <a:r>
              <a:rPr lang="id-ID" b="1" dirty="0" smtClean="0"/>
              <a:t>Package xxyyzz;</a:t>
            </a:r>
          </a:p>
          <a:p>
            <a:pPr marL="0" indent="0">
              <a:buNone/>
            </a:pPr>
            <a:r>
              <a:rPr lang="id-ID" b="1" i="1" dirty="0"/>
              <a:t>m</a:t>
            </a:r>
            <a:r>
              <a:rPr lang="id-ID" b="1" i="1" dirty="0" smtClean="0"/>
              <a:t>odifier</a:t>
            </a:r>
            <a:r>
              <a:rPr lang="id-ID" b="1" dirty="0" smtClean="0"/>
              <a:t> </a:t>
            </a:r>
            <a:r>
              <a:rPr lang="id-ID" b="1" i="1" dirty="0" smtClean="0"/>
              <a:t> class namaClass1{</a:t>
            </a:r>
          </a:p>
          <a:p>
            <a:pPr marL="0" indent="0">
              <a:buNone/>
            </a:pPr>
            <a:r>
              <a:rPr lang="id-ID" b="1" i="1" dirty="0" smtClean="0"/>
              <a:t>	//method, fields, variable, etc</a:t>
            </a:r>
            <a:endParaRPr lang="id-ID" b="1" i="1" dirty="0"/>
          </a:p>
          <a:p>
            <a:pPr marL="0" indent="0">
              <a:buNone/>
            </a:pPr>
            <a:r>
              <a:rPr lang="id-ID" b="1" i="1" dirty="0" smtClean="0"/>
              <a:t>}</a:t>
            </a:r>
          </a:p>
          <a:p>
            <a:pPr marL="0" indent="0">
              <a:buNone/>
            </a:pPr>
            <a:endParaRPr lang="id-ID" b="1" i="1" dirty="0"/>
          </a:p>
          <a:p>
            <a:pPr marL="0" indent="0">
              <a:buNone/>
            </a:pPr>
            <a:r>
              <a:rPr lang="id-ID" b="1" i="1" dirty="0" smtClean="0"/>
              <a:t>Modifier class namaClass2 extends namaClass1{</a:t>
            </a:r>
          </a:p>
          <a:p>
            <a:pPr marL="0" indent="0">
              <a:buNone/>
            </a:pPr>
            <a:r>
              <a:rPr lang="id-ID" b="1" i="1" dirty="0" smtClean="0"/>
              <a:t>	//method, fields, variable, etc</a:t>
            </a:r>
            <a:endParaRPr lang="id-ID" b="1" i="1" dirty="0"/>
          </a:p>
          <a:p>
            <a:pPr marL="0" indent="0">
              <a:buNone/>
            </a:pPr>
            <a:r>
              <a:rPr lang="id-ID" b="1" i="1" dirty="0" smtClean="0"/>
              <a:t>}</a:t>
            </a:r>
          </a:p>
          <a:p>
            <a:pPr marL="0" indent="0">
              <a:buNone/>
            </a:pPr>
            <a:endParaRPr lang="id-ID" b="1" i="1" dirty="0"/>
          </a:p>
          <a:p>
            <a:pPr marL="0" indent="0">
              <a:buNone/>
            </a:pPr>
            <a:r>
              <a:rPr lang="id-ID" b="1" i="1" dirty="0" smtClean="0"/>
              <a:t>//Main</a:t>
            </a:r>
          </a:p>
          <a:p>
            <a:pPr marL="0" indent="0">
              <a:buNone/>
            </a:pPr>
            <a:r>
              <a:rPr lang="id-ID" b="1" i="1" dirty="0" smtClean="0"/>
              <a:t>Public class Main{</a:t>
            </a:r>
          </a:p>
          <a:p>
            <a:pPr marL="0" indent="0">
              <a:buNone/>
            </a:pPr>
            <a:r>
              <a:rPr lang="id-ID" b="1" i="1" dirty="0" smtClean="0"/>
              <a:t>	public static void main(String[] args){</a:t>
            </a:r>
          </a:p>
          <a:p>
            <a:pPr marL="0" indent="0">
              <a:buNone/>
            </a:pPr>
            <a:r>
              <a:rPr lang="id-ID" b="1" i="1" dirty="0"/>
              <a:t>	</a:t>
            </a:r>
            <a:r>
              <a:rPr lang="id-ID" b="1" i="1" dirty="0" smtClean="0"/>
              <a:t>	//method, fields</a:t>
            </a:r>
          </a:p>
          <a:p>
            <a:pPr marL="0" indent="0">
              <a:buNone/>
            </a:pPr>
            <a:r>
              <a:rPr lang="id-ID" b="1" i="1" dirty="0" smtClean="0"/>
              <a:t>	}</a:t>
            </a:r>
            <a:endParaRPr lang="id-ID" b="1" i="1" dirty="0"/>
          </a:p>
          <a:p>
            <a:pPr marL="0" indent="0">
              <a:buNone/>
            </a:pPr>
            <a:r>
              <a:rPr lang="id-ID" b="1" i="1" dirty="0" smtClean="0"/>
              <a:t>}</a:t>
            </a:r>
            <a:endParaRPr lang="id-ID" b="1" i="1" dirty="0"/>
          </a:p>
        </p:txBody>
      </p:sp>
    </p:spTree>
    <p:extLst>
      <p:ext uri="{BB962C8B-B14F-4D97-AF65-F5344CB8AC3E}">
        <p14:creationId xmlns:p14="http://schemas.microsoft.com/office/powerpoint/2010/main" val="1967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Encapsulation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Encapsulation adalah pembungkusan atau pembatasan sebuah data atau variabel dalam sebuah class. Hal ini ditandai dengan setiap variabel memiliki modifier private. Namun dalam penggunaannya, kita masih bisa mengaksesnya melalu </a:t>
            </a:r>
            <a:r>
              <a:rPr lang="id-ID" b="1" i="1" dirty="0" smtClean="0"/>
              <a:t>refactor -&gt; encapsulation fields.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37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continue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 smtClean="0"/>
              <a:t>Contoh:</a:t>
            </a:r>
          </a:p>
          <a:p>
            <a:pPr marL="0" indent="0">
              <a:buNone/>
            </a:pPr>
            <a:r>
              <a:rPr lang="id-ID" dirty="0" smtClean="0"/>
              <a:t>//encapsulation variabel makanan, minuman dan harga</a:t>
            </a:r>
          </a:p>
          <a:p>
            <a:pPr marL="0" indent="0">
              <a:buNone/>
            </a:pPr>
            <a:r>
              <a:rPr lang="id-ID" dirty="0"/>
              <a:t>p</a:t>
            </a:r>
            <a:r>
              <a:rPr lang="id-ID" dirty="0" smtClean="0"/>
              <a:t>ublic class warungMakan{</a:t>
            </a:r>
          </a:p>
          <a:p>
            <a:pPr marL="0" indent="0">
              <a:buNone/>
            </a:pPr>
            <a:r>
              <a:rPr lang="id-ID" dirty="0" smtClean="0"/>
              <a:t>	private String makanan;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private String minuman;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private double harga;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//Method Setter (Public) dengan Parameter 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public </a:t>
            </a:r>
            <a:r>
              <a:rPr lang="id-ID" dirty="0"/>
              <a:t>void setMenu(String </a:t>
            </a:r>
            <a:r>
              <a:rPr lang="id-ID" dirty="0" smtClean="0"/>
              <a:t>makanan){ </a:t>
            </a:r>
            <a:r>
              <a:rPr lang="id-ID" dirty="0"/>
              <a:t>this</a:t>
            </a:r>
            <a:r>
              <a:rPr lang="id-ID" dirty="0" smtClean="0"/>
              <a:t>.</a:t>
            </a:r>
            <a:r>
              <a:rPr lang="id-ID" dirty="0"/>
              <a:t> makanan</a:t>
            </a:r>
            <a:r>
              <a:rPr lang="id-ID" dirty="0" smtClean="0"/>
              <a:t> </a:t>
            </a:r>
            <a:r>
              <a:rPr lang="id-ID" dirty="0"/>
              <a:t>= makanan</a:t>
            </a:r>
            <a:r>
              <a:rPr lang="id-ID" dirty="0" smtClean="0"/>
              <a:t>; </a:t>
            </a:r>
            <a:r>
              <a:rPr lang="id-ID" dirty="0"/>
              <a:t>} 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public </a:t>
            </a:r>
            <a:r>
              <a:rPr lang="id-ID" dirty="0"/>
              <a:t>void </a:t>
            </a:r>
            <a:r>
              <a:rPr lang="id-ID" dirty="0" smtClean="0"/>
              <a:t>sethMinuman(String minuman){ this.minuman </a:t>
            </a:r>
            <a:r>
              <a:rPr lang="id-ID" dirty="0"/>
              <a:t>= </a:t>
            </a:r>
            <a:r>
              <a:rPr lang="id-ID" dirty="0" smtClean="0"/>
              <a:t>minuman; </a:t>
            </a:r>
            <a:r>
              <a:rPr lang="id-ID" dirty="0"/>
              <a:t>} 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public </a:t>
            </a:r>
            <a:r>
              <a:rPr lang="id-ID" dirty="0"/>
              <a:t>void </a:t>
            </a:r>
            <a:r>
              <a:rPr lang="id-ID" dirty="0" smtClean="0"/>
              <a:t>setHarga(double hargal</a:t>
            </a:r>
            <a:r>
              <a:rPr lang="id-ID" dirty="0"/>
              <a:t>){ </a:t>
            </a:r>
            <a:r>
              <a:rPr lang="id-ID" dirty="0" smtClean="0"/>
              <a:t>this.harga </a:t>
            </a:r>
            <a:r>
              <a:rPr lang="id-ID" dirty="0"/>
              <a:t>= </a:t>
            </a:r>
            <a:r>
              <a:rPr lang="id-ID" dirty="0" smtClean="0"/>
              <a:t>harga; </a:t>
            </a:r>
            <a:r>
              <a:rPr lang="id-ID" dirty="0"/>
              <a:t>} 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	//</a:t>
            </a:r>
            <a:r>
              <a:rPr lang="id-ID" dirty="0"/>
              <a:t>Method Getter (Public) 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public </a:t>
            </a:r>
            <a:r>
              <a:rPr lang="id-ID" dirty="0"/>
              <a:t>String </a:t>
            </a:r>
            <a:r>
              <a:rPr lang="id-ID" dirty="0" smtClean="0"/>
              <a:t>getMakanan(){ </a:t>
            </a:r>
            <a:r>
              <a:rPr lang="id-ID" dirty="0"/>
              <a:t>return makanan</a:t>
            </a:r>
            <a:r>
              <a:rPr lang="id-ID" dirty="0" smtClean="0"/>
              <a:t>; </a:t>
            </a:r>
            <a:r>
              <a:rPr lang="id-ID" dirty="0"/>
              <a:t>} 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public String getMinuman(){ </a:t>
            </a:r>
            <a:r>
              <a:rPr lang="id-ID" dirty="0"/>
              <a:t>return </a:t>
            </a:r>
            <a:r>
              <a:rPr lang="id-ID" dirty="0" smtClean="0"/>
              <a:t>minuman; </a:t>
            </a:r>
            <a:r>
              <a:rPr lang="id-ID" dirty="0"/>
              <a:t>} 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public double getHarga(){ </a:t>
            </a:r>
            <a:r>
              <a:rPr lang="id-ID" dirty="0"/>
              <a:t>return </a:t>
            </a:r>
            <a:r>
              <a:rPr lang="id-ID" dirty="0" smtClean="0"/>
              <a:t>harga; </a:t>
            </a:r>
            <a:r>
              <a:rPr lang="id-ID" dirty="0"/>
              <a:t>}</a:t>
            </a:r>
          </a:p>
          <a:p>
            <a:pPr marL="0" indent="0">
              <a:buNone/>
            </a:pPr>
            <a:r>
              <a:rPr lang="id-ID" dirty="0" smtClean="0"/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47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continue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d-ID" sz="2000" dirty="0" smtClean="0"/>
              <a:t>//akses variable yang di enkapsulation (makanan, minuman, harga)</a:t>
            </a:r>
          </a:p>
          <a:p>
            <a:pPr marL="0" indent="0">
              <a:buNone/>
            </a:pPr>
            <a:r>
              <a:rPr lang="id-ID" dirty="0" smtClean="0"/>
              <a:t>//main</a:t>
            </a:r>
          </a:p>
          <a:p>
            <a:pPr marL="0" indent="0">
              <a:buNone/>
            </a:pPr>
            <a:r>
              <a:rPr lang="id-ID" dirty="0"/>
              <a:t>public class </a:t>
            </a:r>
            <a:r>
              <a:rPr lang="id-ID" dirty="0" smtClean="0"/>
              <a:t>menu </a:t>
            </a:r>
            <a:r>
              <a:rPr lang="id-ID" dirty="0"/>
              <a:t>{ 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public </a:t>
            </a:r>
            <a:r>
              <a:rPr lang="id-ID" dirty="0"/>
              <a:t>static void main(String[] args){ 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id-ID" dirty="0"/>
              <a:t>	</a:t>
            </a:r>
            <a:r>
              <a:rPr lang="id-ID" dirty="0" smtClean="0"/>
              <a:t>warungMakan data </a:t>
            </a:r>
            <a:r>
              <a:rPr lang="id-ID" dirty="0"/>
              <a:t>= new </a:t>
            </a:r>
            <a:r>
              <a:rPr lang="id-ID" dirty="0" smtClean="0"/>
              <a:t>warungMakan(); 	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data.setMakanan("</a:t>
            </a:r>
            <a:r>
              <a:rPr lang="id-ID" dirty="0"/>
              <a:t>Ayam Goreng"); </a:t>
            </a:r>
            <a:r>
              <a:rPr lang="id-ID" dirty="0" smtClean="0"/>
              <a:t>	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data.setMinuman(“Es Teh”);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data.setharga(17000.0</a:t>
            </a:r>
            <a:r>
              <a:rPr lang="id-ID" dirty="0"/>
              <a:t>); 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System.out.println</a:t>
            </a:r>
            <a:r>
              <a:rPr lang="id-ID" dirty="0"/>
              <a:t>("Menu Makanan: "+</a:t>
            </a:r>
            <a:r>
              <a:rPr lang="id-ID" dirty="0" smtClean="0"/>
              <a:t>data.getMakanan()); 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		System.out.println(“Menu Minuman: </a:t>
            </a:r>
            <a:r>
              <a:rPr lang="id-ID" dirty="0"/>
              <a:t>Rp."+</a:t>
            </a:r>
            <a:r>
              <a:rPr lang="id-ID" dirty="0" smtClean="0"/>
              <a:t>data.getMinuman());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System.out.println(“Harga: </a:t>
            </a:r>
            <a:r>
              <a:rPr lang="id-ID" dirty="0"/>
              <a:t>"+</a:t>
            </a:r>
            <a:r>
              <a:rPr lang="id-ID" dirty="0" smtClean="0"/>
              <a:t>data.getHarga());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} </a:t>
            </a:r>
          </a:p>
          <a:p>
            <a:pPr marL="0" indent="0">
              <a:buNone/>
            </a:pPr>
            <a:r>
              <a:rPr lang="id-ID" dirty="0" smtClean="0"/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05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106</TotalTime>
  <Words>339</Words>
  <Application>Microsoft Office PowerPoint</Application>
  <PresentationFormat>On-screen Show (4:3)</PresentationFormat>
  <Paragraphs>144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Thatch</vt:lpstr>
      <vt:lpstr>OOP (Object Oriented Programming)</vt:lpstr>
      <vt:lpstr>Outline </vt:lpstr>
      <vt:lpstr>Class + Object, Instance, Constructor</vt:lpstr>
      <vt:lpstr>continue</vt:lpstr>
      <vt:lpstr>Access Modifier</vt:lpstr>
      <vt:lpstr>Inheritance</vt:lpstr>
      <vt:lpstr>Encapsulation</vt:lpstr>
      <vt:lpstr>continue</vt:lpstr>
      <vt:lpstr>continue</vt:lpstr>
      <vt:lpstr>Polymorphism</vt:lpstr>
      <vt:lpstr>continue</vt:lpstr>
      <vt:lpstr>continue</vt:lpstr>
      <vt:lpstr>Abstraction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(Object Oriented Programming)</dc:title>
  <dc:creator>asus</dc:creator>
  <cp:lastModifiedBy>asus</cp:lastModifiedBy>
  <cp:revision>10</cp:revision>
  <dcterms:created xsi:type="dcterms:W3CDTF">2020-11-26T02:01:19Z</dcterms:created>
  <dcterms:modified xsi:type="dcterms:W3CDTF">2020-11-26T03:47:48Z</dcterms:modified>
</cp:coreProperties>
</file>