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20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3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4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7EC9-5C70-4C77-9AD3-2F41299DB13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25C3DC-9286-4F8F-9AFF-B4C8AFB7C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Yoshua Kenny Nugroho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method = method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88"/>
            <a:ext cx="10515600" cy="6666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static void </a:t>
            </a:r>
            <a:r>
              <a:rPr lang="en-US" dirty="0" err="1" smtClean="0"/>
              <a:t>myStaticMethod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("Static methods can be called without creating objects");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Public method</a:t>
            </a:r>
          </a:p>
          <a:p>
            <a:pPr marL="0" indent="0">
              <a:buNone/>
            </a:pPr>
            <a:r>
              <a:rPr lang="en-US" dirty="0" smtClean="0"/>
              <a:t>  public void </a:t>
            </a:r>
            <a:r>
              <a:rPr lang="en-US" dirty="0" err="1" smtClean="0"/>
              <a:t>myPublicMethod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("Public methods must be called by creating objects");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Main method</a:t>
            </a:r>
          </a:p>
          <a:p>
            <a:pPr marL="0" indent="0"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myStaticMethod</a:t>
            </a:r>
            <a:r>
              <a:rPr lang="en-US" dirty="0" smtClean="0"/>
              <a:t>(); // Call the static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 </a:t>
            </a:r>
            <a:r>
              <a:rPr lang="en-US" dirty="0" err="1" smtClean="0"/>
              <a:t>myObj</a:t>
            </a:r>
            <a:r>
              <a:rPr lang="en-US" dirty="0" smtClean="0"/>
              <a:t> = new Main(); // Create an object of </a:t>
            </a:r>
            <a:r>
              <a:rPr lang="en-US" dirty="0" err="1" smtClean="0"/>
              <a:t>MyClass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myObj.myPublicMethod</a:t>
            </a:r>
            <a:r>
              <a:rPr lang="en-US" dirty="0" smtClean="0"/>
              <a:t>(); // Call the public method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(void + non-void)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void =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void method1()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method2()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/>
              <a:t>M</a:t>
            </a:r>
            <a:r>
              <a:rPr lang="en-US" dirty="0" err="1" smtClean="0"/>
              <a:t>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10;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, Constants,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 : </a:t>
            </a:r>
            <a:r>
              <a:rPr lang="en-US" dirty="0" err="1" smtClean="0"/>
              <a:t>Penampung</a:t>
            </a:r>
            <a:r>
              <a:rPr lang="en-US" dirty="0" smtClean="0"/>
              <a:t> data (</a:t>
            </a:r>
            <a:r>
              <a:rPr lang="en-US" dirty="0" err="1" smtClean="0"/>
              <a:t>int</a:t>
            </a:r>
            <a:r>
              <a:rPr lang="en-US" dirty="0" smtClean="0"/>
              <a:t>, char, String, bool)</a:t>
            </a:r>
          </a:p>
          <a:p>
            <a:pPr marL="0" indent="0">
              <a:buNone/>
            </a:pPr>
            <a:r>
              <a:rPr lang="en-US" dirty="0" smtClean="0"/>
              <a:t>Constants : Variable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Identifier : </a:t>
            </a:r>
            <a:r>
              <a:rPr lang="en-US" dirty="0" err="1" smtClean="0"/>
              <a:t>Penamaan</a:t>
            </a:r>
            <a:r>
              <a:rPr lang="en-US" dirty="0"/>
              <a:t> </a:t>
            </a:r>
            <a:r>
              <a:rPr lang="en-US" dirty="0" smtClean="0"/>
              <a:t>variable/</a:t>
            </a:r>
            <a:r>
              <a:rPr lang="en-US" dirty="0" err="1" smtClean="0"/>
              <a:t>kelas</a:t>
            </a:r>
            <a:r>
              <a:rPr lang="en-US" dirty="0" smtClean="0"/>
              <a:t>/method.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myNumber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 String name = “Yoshua”;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myNumber</a:t>
            </a:r>
            <a:r>
              <a:rPr lang="en-US" dirty="0" smtClean="0"/>
              <a:t> &amp; name -&gt; identifier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Operators = symbol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(+, -, *, / , ==,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10 + 10;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 = x *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Array,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=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value </a:t>
            </a:r>
            <a:r>
              <a:rPr lang="en-US" dirty="0" err="1" smtClean="0"/>
              <a:t>dalam</a:t>
            </a:r>
            <a:r>
              <a:rPr lang="en-US" dirty="0" smtClean="0"/>
              <a:t> 1 variable.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myNum</a:t>
            </a:r>
            <a:r>
              <a:rPr lang="en-US" dirty="0" smtClean="0"/>
              <a:t> = {1, 2, 3, 4};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 = </a:t>
            </a:r>
            <a:r>
              <a:rPr lang="en-US" dirty="0" err="1" smtClean="0"/>
              <a:t>seperti</a:t>
            </a:r>
            <a:r>
              <a:rPr lang="en-US" dirty="0" smtClean="0"/>
              <a:t> array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&lt;String&gt; cars = new </a:t>
            </a:r>
            <a:r>
              <a:rPr lang="en-US" altLang="en-US" dirty="0" err="1"/>
              <a:t>ArrayList</a:t>
            </a:r>
            <a:r>
              <a:rPr lang="en-US" altLang="en-US" dirty="0"/>
              <a:t>&lt;String&gt;(); </a:t>
            </a:r>
            <a:endParaRPr lang="en-US" altLang="en-US" dirty="0" smtClean="0"/>
          </a:p>
          <a:p>
            <a:pPr marL="0" lvl="0" indent="0">
              <a:buNone/>
            </a:pPr>
            <a:r>
              <a:rPr lang="en-US" altLang="en-US" dirty="0" err="1" smtClean="0"/>
              <a:t>cars.add</a:t>
            </a:r>
            <a:r>
              <a:rPr lang="en-US" altLang="en-US" dirty="0"/>
              <a:t>("Volvo"); </a:t>
            </a:r>
            <a:endParaRPr lang="en-US" altLang="en-US" dirty="0" smtClean="0"/>
          </a:p>
          <a:p>
            <a:pPr marL="0" lvl="0" indent="0">
              <a:buNone/>
            </a:pPr>
            <a:r>
              <a:rPr lang="en-US" altLang="en-US" dirty="0" err="1" smtClean="0"/>
              <a:t>cars.add</a:t>
            </a:r>
            <a:r>
              <a:rPr lang="en-US" altLang="en-US" dirty="0"/>
              <a:t>("BMW"); </a:t>
            </a:r>
            <a:endParaRPr lang="en-US" alt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Decision :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di </a:t>
            </a:r>
            <a:r>
              <a:rPr lang="en-US" dirty="0" err="1" smtClean="0"/>
              <a:t>cek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(100 &gt; 10)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(“True"); 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(“False");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926"/>
            <a:ext cx="10515600" cy="5846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day = 2;</a:t>
            </a:r>
          </a:p>
          <a:p>
            <a:pPr marL="0" indent="0">
              <a:buNone/>
            </a:pPr>
            <a:r>
              <a:rPr lang="en-US" dirty="0" smtClean="0"/>
              <a:t>    switch (day) {</a:t>
            </a:r>
          </a:p>
          <a:p>
            <a:pPr marL="0" indent="0">
              <a:buNone/>
            </a:pPr>
            <a:r>
              <a:rPr lang="en-US" dirty="0" smtClean="0"/>
              <a:t>      case 1: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Senin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break;</a:t>
            </a:r>
          </a:p>
          <a:p>
            <a:pPr marL="0" indent="0">
              <a:buNone/>
            </a:pPr>
            <a:r>
              <a:rPr lang="en-US" dirty="0" smtClean="0"/>
              <a:t>      case 2: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Selasa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break;</a:t>
            </a:r>
          </a:p>
          <a:p>
            <a:pPr marL="0" indent="0">
              <a:buNone/>
            </a:pPr>
            <a:r>
              <a:rPr lang="en-US" dirty="0" smtClean="0"/>
              <a:t>      case 3: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Rabu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break;</a:t>
            </a:r>
          </a:p>
          <a:p>
            <a:pPr marL="0" indent="0">
              <a:buNone/>
            </a:pPr>
            <a:r>
              <a:rPr lang="en-US" dirty="0" smtClean="0"/>
              <a:t>     default: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(“1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hari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2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Iteration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kali;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 = 0; I &lt; 10;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lala</a:t>
            </a:r>
            <a:r>
              <a:rPr lang="en-US" dirty="0" smtClean="0"/>
              <a:t>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5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3177"/>
            <a:ext cx="10515600" cy="579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 = 2;</a:t>
            </a:r>
          </a:p>
          <a:p>
            <a:pPr marL="0" indent="0">
              <a:buNone/>
            </a:pPr>
            <a:r>
              <a:rPr lang="en-US" dirty="0" smtClean="0"/>
              <a:t>While(I &gt; 0 ){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lala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    do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while (</a:t>
            </a:r>
            <a:r>
              <a:rPr lang="en-US" dirty="0" err="1" smtClean="0"/>
              <a:t>i</a:t>
            </a:r>
            <a:r>
              <a:rPr lang="en-US" dirty="0" smtClean="0"/>
              <a:t> &lt; 5);  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718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Exception Handling =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(try{…}catch{…})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myNumbers</a:t>
            </a:r>
            <a:r>
              <a:rPr lang="en-US" dirty="0" smtClean="0"/>
              <a:t> = {1, 2, 3};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myNumbers</a:t>
            </a:r>
            <a:r>
              <a:rPr lang="en-US" dirty="0" smtClean="0"/>
              <a:t>[10]);</a:t>
            </a:r>
          </a:p>
          <a:p>
            <a:pPr marL="0" indent="0">
              <a:buNone/>
            </a:pPr>
            <a:r>
              <a:rPr lang="en-US" dirty="0" smtClean="0"/>
              <a:t>    } catch (Exception e)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("Something went wrong.");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442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Java</vt:lpstr>
      <vt:lpstr>Variable , Constants, Identifier</vt:lpstr>
      <vt:lpstr>Operators</vt:lpstr>
      <vt:lpstr>Array, List</vt:lpstr>
      <vt:lpstr>Decision</vt:lpstr>
      <vt:lpstr>PowerPoint Presentation</vt:lpstr>
      <vt:lpstr>Iteration</vt:lpstr>
      <vt:lpstr>PowerPoint Presentation</vt:lpstr>
      <vt:lpstr>Exception Handling</vt:lpstr>
      <vt:lpstr>Static method</vt:lpstr>
      <vt:lpstr>PowerPoint Presentation</vt:lpstr>
      <vt:lpstr>Method (void + non-void)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Yoshua Nugroho</dc:creator>
  <cp:lastModifiedBy>Yoshua Nugroho</cp:lastModifiedBy>
  <cp:revision>7</cp:revision>
  <dcterms:created xsi:type="dcterms:W3CDTF">2020-11-24T10:20:22Z</dcterms:created>
  <dcterms:modified xsi:type="dcterms:W3CDTF">2020-11-25T06:56:35Z</dcterms:modified>
</cp:coreProperties>
</file>