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DA9C-52DB-0014-E3A2-C26780904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37262-E2A8-D8B0-01D1-3F90B8547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F305-EE9D-1582-23B8-BDF930A0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875B-BBCF-B9DD-53F3-F4C19119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2B866-2794-769A-245D-C869254B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6A0E-7861-E8AA-BE5C-459E0BA9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CDBC7-BD85-4D77-4078-793700C38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BD93B-AFCC-909C-A973-9B62645C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341C-DF5F-A88F-1E33-E653C4F1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902B-C977-8E05-4044-416C4688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8348C-D966-3F7E-DC63-F030084D4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D166B-6F54-4E6C-B9F3-37F84536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13BC-5A9C-DDE2-6F76-EB31C434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8F26-B80D-F47C-FCBC-736E7938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97C8-B38D-FDE3-09A7-EE399C7C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7295-8F79-8231-32E3-5DD2672B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94C0-EEA7-EB1B-84FD-89E4476D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E2C4-F82D-EA14-27A2-4C08EEB2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D6910-55BD-D10B-3E63-711374B7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8485-68D2-18FF-49AE-B00CC4B1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3F92-8AC2-6432-2366-8194E6D3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EA10-6AF5-C079-7C66-02761E03C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AD64-DEB5-9419-9485-DF438068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A635-35A6-3AFF-2A8A-54FE3040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E561-104D-BEEF-E493-18C511B7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6E30-F6B5-BF56-21FE-5485E2B7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E702-DBFF-A8A4-94EA-881AD9E89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DF5D9-AC2A-88BE-7D64-27CA04FE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928E9-6BDF-B662-1B7F-F6D83E2A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36D43-6FD5-A661-DDCF-2901873E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8740B-E23B-567A-5BEE-AA0388BF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13F0-D68E-512B-DE54-F7BC28B9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1CD05-64F1-FB00-C918-CDE8B50C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BA2FC-15AF-650E-D176-5050D61B5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D9673-C24E-D549-0D45-A454F470D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489F4-3D66-DCC7-E517-C18D31F4A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2803F-C6D4-E99C-CA2D-FFCFDF7D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C9C32-817E-2D9E-AAF6-B1FC9B4E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D8E35-7418-470A-E713-5B15A36D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DE74-F7A7-33BA-13F6-9F2F3559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AA5A-6E26-2619-B960-2277B01C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242C3-8B8D-91B6-EED6-4C2AEA03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7F907-D2B2-6193-AB53-EA70CB8B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3AAEE-F764-25BB-F3B2-E1B6C205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00B79-9934-07C4-59AD-71B1B1F4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9529E-5E9C-9036-823D-1287564A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27AB-95AA-E68C-8592-8387E16B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403C-1C8A-F6CE-B4B6-CD367A6DA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1211F-C437-500A-2E68-238946F0B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4EBF5-568F-9030-69E4-00E91743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F631-1D2E-6D55-FC4E-F5688106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683D-6632-85EE-9B8D-7EE0B348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F101-E9D8-6046-915E-4479B2EF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2D558-48BE-B69B-A47F-514628394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64E55-1364-ACBF-E771-51871F3EE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1D4A-9201-1D9F-9DDE-9A2708AE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96B49-B873-7A17-4769-8FFAED1D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2868-985A-C044-615C-9830D297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BEE08-19F1-AF46-579C-D2E5B60E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D0542-1472-5EB0-7676-E322ABA2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EBF5-8A59-4B2C-FFEA-35AE2FE0E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97D27-6884-4BF3-B9EA-FD98D82F15B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1880-EAE2-73E3-BC2B-6175C38F8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2B974-9293-202D-E1B7-900D00C2C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3FEA2-1C51-4805-817A-0A6F4A3F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B339-6119-6C3E-DAB9-0A831AEF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557" y="-63437"/>
            <a:ext cx="3237726" cy="96270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FAKRA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6759E-9EDC-C40E-9C08-B8D354F6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7273" y="567184"/>
            <a:ext cx="2054294" cy="528060"/>
          </a:xfrm>
        </p:spPr>
        <p:txBody>
          <a:bodyPr/>
          <a:lstStyle/>
          <a:p>
            <a:r>
              <a:rPr lang="en-US" dirty="0">
                <a:latin typeface="Angsana New" panose="020B0502040204020203" pitchFamily="18" charset="-34"/>
                <a:cs typeface="Angsana New" panose="020B0502040204020203" pitchFamily="18" charset="-34"/>
              </a:rPr>
              <a:t>(logo)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9F560-879E-E734-9E67-E000F5B78F49}"/>
              </a:ext>
            </a:extLst>
          </p:cNvPr>
          <p:cNvSpPr txBox="1"/>
          <p:nvPr/>
        </p:nvSpPr>
        <p:spPr>
          <a:xfrm>
            <a:off x="1561322" y="1295844"/>
            <a:ext cx="906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ADRESSES            EVENEMENTS            LACARTE        NOTRE HISTOIRE      RESERVATION                        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532A94-0FC9-6709-AD35-5FB76D8F8DDC}"/>
              </a:ext>
            </a:extLst>
          </p:cNvPr>
          <p:cNvSpPr/>
          <p:nvPr/>
        </p:nvSpPr>
        <p:spPr>
          <a:xfrm>
            <a:off x="195943" y="2372859"/>
            <a:ext cx="11447105" cy="40830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1C0FE1D-48E1-38CD-D25D-AF4449F9DF49}"/>
              </a:ext>
            </a:extLst>
          </p:cNvPr>
          <p:cNvSpPr/>
          <p:nvPr/>
        </p:nvSpPr>
        <p:spPr>
          <a:xfrm>
            <a:off x="7962513" y="2935544"/>
            <a:ext cx="3107093" cy="306044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CB52F-8BEF-27D3-ADC8-9F8BF2A46F8F}"/>
              </a:ext>
            </a:extLst>
          </p:cNvPr>
          <p:cNvSpPr txBox="1"/>
          <p:nvPr/>
        </p:nvSpPr>
        <p:spPr>
          <a:xfrm>
            <a:off x="1175657" y="3887302"/>
            <a:ext cx="360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Savourez</a:t>
            </a:r>
            <a:r>
              <a:rPr lang="en-US" dirty="0"/>
              <a:t> la cuisine </a:t>
            </a:r>
            <a:r>
              <a:rPr lang="en-US" dirty="0" err="1"/>
              <a:t>libanaise</a:t>
            </a:r>
            <a:r>
              <a:rPr lang="en-US" dirty="0"/>
              <a:t> </a:t>
            </a:r>
            <a:r>
              <a:rPr lang="en-US" dirty="0" err="1"/>
              <a:t>authentique</a:t>
            </a:r>
            <a:r>
              <a:rPr lang="en-US" dirty="0"/>
              <a:t> 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D7169-DB89-6530-E2B1-455B54EB3E01}"/>
              </a:ext>
            </a:extLst>
          </p:cNvPr>
          <p:cNvSpPr txBox="1"/>
          <p:nvPr/>
        </p:nvSpPr>
        <p:spPr>
          <a:xfrm>
            <a:off x="9088017" y="4164301"/>
            <a:ext cx="12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Produit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50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982C-9BEA-E1CC-F3A4-16F6544C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204" y="157665"/>
            <a:ext cx="2065176" cy="6407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FAKRA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4B0D-9CFB-0886-4938-2FEAD8D1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5BB2447-F07B-0A3D-33DE-5B30ACEFCEC5}"/>
              </a:ext>
            </a:extLst>
          </p:cNvPr>
          <p:cNvSpPr/>
          <p:nvPr/>
        </p:nvSpPr>
        <p:spPr>
          <a:xfrm>
            <a:off x="313529" y="1825625"/>
            <a:ext cx="1772816" cy="175733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4F0B541-E1A6-9275-3FC8-ABB1D3D23DF4}"/>
              </a:ext>
            </a:extLst>
          </p:cNvPr>
          <p:cNvSpPr/>
          <p:nvPr/>
        </p:nvSpPr>
        <p:spPr>
          <a:xfrm>
            <a:off x="664029" y="4923486"/>
            <a:ext cx="1772816" cy="175733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6437887-143E-C802-B39A-57FF468BABC5}"/>
              </a:ext>
            </a:extLst>
          </p:cNvPr>
          <p:cNvSpPr/>
          <p:nvPr/>
        </p:nvSpPr>
        <p:spPr>
          <a:xfrm>
            <a:off x="9887039" y="3056541"/>
            <a:ext cx="1772816" cy="175733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89C24-0A92-B695-2E7F-9C2EA8FEC0B0}"/>
              </a:ext>
            </a:extLst>
          </p:cNvPr>
          <p:cNvSpPr txBox="1"/>
          <p:nvPr/>
        </p:nvSpPr>
        <p:spPr>
          <a:xfrm>
            <a:off x="2086345" y="1965626"/>
            <a:ext cx="5406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Retrouvez</a:t>
            </a:r>
            <a:r>
              <a:rPr lang="en-US" dirty="0"/>
              <a:t> nous au </a:t>
            </a:r>
          </a:p>
          <a:p>
            <a:r>
              <a:rPr lang="en-US" dirty="0"/>
              <a:t>317 rue du </a:t>
            </a:r>
            <a:r>
              <a:rPr lang="en-US" dirty="0" err="1"/>
              <a:t>fbg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dirty="0" err="1"/>
              <a:t>antoine</a:t>
            </a:r>
            <a:r>
              <a:rPr lang="en-US" dirty="0"/>
              <a:t> Nation 75011</a:t>
            </a:r>
          </a:p>
          <a:p>
            <a:r>
              <a:rPr lang="en-US" dirty="0"/>
              <a:t>Cet </a:t>
            </a:r>
            <a:r>
              <a:rPr lang="en-US" dirty="0" err="1"/>
              <a:t>etablissement</a:t>
            </a:r>
            <a:r>
              <a:rPr lang="en-US" dirty="0"/>
              <a:t> </a:t>
            </a:r>
            <a:r>
              <a:rPr lang="en-US" dirty="0" err="1"/>
              <a:t>accueille</a:t>
            </a:r>
            <a:r>
              <a:rPr lang="en-US" dirty="0"/>
              <a:t> </a:t>
            </a:r>
            <a:r>
              <a:rPr lang="en-US" dirty="0" err="1"/>
              <a:t>jusqu’à</a:t>
            </a:r>
            <a:r>
              <a:rPr lang="en-US" dirty="0"/>
              <a:t> 100 </a:t>
            </a:r>
            <a:r>
              <a:rPr lang="en-US" dirty="0" err="1"/>
              <a:t>couverts</a:t>
            </a:r>
            <a:r>
              <a:rPr lang="en-US" dirty="0"/>
              <a:t> les midis avec un buffet à </a:t>
            </a:r>
            <a:r>
              <a:rPr lang="en-US" dirty="0" err="1"/>
              <a:t>volonté</a:t>
            </a:r>
            <a:r>
              <a:rPr lang="en-US" dirty="0"/>
              <a:t>, et le </a:t>
            </a:r>
            <a:r>
              <a:rPr lang="en-US" dirty="0" err="1"/>
              <a:t>soir</a:t>
            </a:r>
            <a:r>
              <a:rPr lang="en-US" dirty="0"/>
              <a:t> </a:t>
            </a:r>
            <a:r>
              <a:rPr lang="en-US" dirty="0" err="1"/>
              <a:t>jusqu’à</a:t>
            </a:r>
            <a:r>
              <a:rPr lang="en-US" dirty="0"/>
              <a:t> 120 </a:t>
            </a:r>
            <a:r>
              <a:rPr lang="en-US" dirty="0" err="1"/>
              <a:t>personnes</a:t>
            </a:r>
            <a:r>
              <a:rPr lang="en-US" dirty="0"/>
              <a:t> sans le buffet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0AB5F-0F6B-3536-459E-0AA0BC19990E}"/>
              </a:ext>
            </a:extLst>
          </p:cNvPr>
          <p:cNvSpPr txBox="1"/>
          <p:nvPr/>
        </p:nvSpPr>
        <p:spPr>
          <a:xfrm>
            <a:off x="5098729" y="3306057"/>
            <a:ext cx="4788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 le temps ? </a:t>
            </a:r>
          </a:p>
          <a:p>
            <a:r>
              <a:rPr lang="en-US" dirty="0"/>
              <a:t>Pas de </a:t>
            </a:r>
            <a:r>
              <a:rPr lang="en-US" dirty="0" err="1"/>
              <a:t>soucis</a:t>
            </a:r>
            <a:r>
              <a:rPr lang="en-US" dirty="0"/>
              <a:t> le Traiteur </a:t>
            </a:r>
            <a:r>
              <a:rPr lang="en-US" dirty="0" err="1"/>
              <a:t>Fakra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 à </a:t>
            </a:r>
            <a:r>
              <a:rPr lang="en-US" dirty="0" err="1"/>
              <a:t>côté</a:t>
            </a:r>
            <a:r>
              <a:rPr lang="en-US" dirty="0"/>
              <a:t> du restaurant au ; 317 rue du </a:t>
            </a:r>
            <a:r>
              <a:rPr lang="en-US" dirty="0" err="1"/>
              <a:t>fbg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dirty="0" err="1"/>
              <a:t>antoine</a:t>
            </a:r>
            <a:r>
              <a:rPr lang="en-US" dirty="0"/>
              <a:t> </a:t>
            </a:r>
            <a:r>
              <a:rPr lang="en-US" dirty="0" err="1"/>
              <a:t>également</a:t>
            </a:r>
            <a:r>
              <a:rPr lang="en-US" dirty="0"/>
              <a:t> vs </a:t>
            </a:r>
            <a:r>
              <a:rPr lang="en-US" dirty="0" err="1"/>
              <a:t>accueille</a:t>
            </a:r>
            <a:r>
              <a:rPr lang="en-US" dirty="0"/>
              <a:t> pour </a:t>
            </a:r>
            <a:r>
              <a:rPr lang="en-US" dirty="0" err="1"/>
              <a:t>vous</a:t>
            </a:r>
            <a:r>
              <a:rPr lang="en-US" dirty="0"/>
              <a:t> concocter des plats </a:t>
            </a:r>
            <a:r>
              <a:rPr lang="en-US" dirty="0" err="1"/>
              <a:t>ou</a:t>
            </a:r>
            <a:r>
              <a:rPr lang="en-US" dirty="0"/>
              <a:t> sandwich à </a:t>
            </a:r>
            <a:r>
              <a:rPr lang="en-US" dirty="0" err="1"/>
              <a:t>emporter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16FAE-0554-EC40-1870-E518BF04CE4B}"/>
              </a:ext>
            </a:extLst>
          </p:cNvPr>
          <p:cNvSpPr txBox="1"/>
          <p:nvPr/>
        </p:nvSpPr>
        <p:spPr>
          <a:xfrm>
            <a:off x="2641817" y="5171416"/>
            <a:ext cx="4295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Toujours</a:t>
            </a:r>
            <a:r>
              <a:rPr lang="en-US" dirty="0"/>
              <a:t> dans le 11eme arrondissement, le noyau de </a:t>
            </a:r>
            <a:r>
              <a:rPr lang="en-US" dirty="0" err="1"/>
              <a:t>Fakra</a:t>
            </a:r>
            <a:r>
              <a:rPr lang="en-US" dirty="0"/>
              <a:t> se </a:t>
            </a:r>
            <a:r>
              <a:rPr lang="en-US" dirty="0" err="1"/>
              <a:t>situe</a:t>
            </a:r>
            <a:r>
              <a:rPr lang="en-US" dirty="0"/>
              <a:t> au </a:t>
            </a:r>
          </a:p>
          <a:p>
            <a:r>
              <a:rPr lang="en-US" dirty="0"/>
              <a:t>77 rue </a:t>
            </a:r>
            <a:r>
              <a:rPr lang="en-US" dirty="0" err="1"/>
              <a:t>léon</a:t>
            </a:r>
            <a:r>
              <a:rPr lang="en-US" dirty="0"/>
              <a:t> </a:t>
            </a:r>
            <a:r>
              <a:rPr lang="en-US" dirty="0" err="1"/>
              <a:t>frot</a:t>
            </a:r>
            <a:r>
              <a:rPr lang="en-US" dirty="0"/>
              <a:t> 75011</a:t>
            </a:r>
          </a:p>
          <a:p>
            <a:r>
              <a:rPr lang="en-US" dirty="0"/>
              <a:t>Est parfait pours les 2 </a:t>
            </a:r>
            <a:r>
              <a:rPr lang="en-US" dirty="0" err="1"/>
              <a:t>demandes</a:t>
            </a:r>
            <a:r>
              <a:rPr lang="en-US" dirty="0"/>
              <a:t> ; sur place </a:t>
            </a:r>
            <a:r>
              <a:rPr lang="en-US" dirty="0" err="1"/>
              <a:t>ou</a:t>
            </a:r>
            <a:r>
              <a:rPr lang="en-US" dirty="0"/>
              <a:t> à </a:t>
            </a:r>
            <a:r>
              <a:rPr lang="en-US" dirty="0" err="1"/>
              <a:t>emporter</a:t>
            </a:r>
            <a:r>
              <a:rPr lang="en-US" dirty="0"/>
              <a:t> 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7C6FD-CBF9-A5AA-9F81-4222339793C6}"/>
              </a:ext>
            </a:extLst>
          </p:cNvPr>
          <p:cNvSpPr txBox="1"/>
          <p:nvPr/>
        </p:nvSpPr>
        <p:spPr>
          <a:xfrm>
            <a:off x="5348748" y="6100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ngsana New" panose="020B0502040204020203" pitchFamily="18" charset="-34"/>
                <a:cs typeface="Angsana New" panose="020B0502040204020203" pitchFamily="18" charset="-34"/>
              </a:rPr>
              <a:t>(logo)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DDEBB-41D4-62FF-99C8-4414D0BA47E4}"/>
              </a:ext>
            </a:extLst>
          </p:cNvPr>
          <p:cNvSpPr txBox="1"/>
          <p:nvPr/>
        </p:nvSpPr>
        <p:spPr>
          <a:xfrm>
            <a:off x="2086345" y="1177829"/>
            <a:ext cx="906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ADRESSES            EVENEMENTS            LACARTE        NOTRE HISTOIRE      RESERVATION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2482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06B67AA0EC048868A9D65AC7C67B5" ma:contentTypeVersion="1" ma:contentTypeDescription="Crée un document." ma:contentTypeScope="" ma:versionID="766adbf62e24bd9cdac056ac68f7bd02">
  <xsd:schema xmlns:xsd="http://www.w3.org/2001/XMLSchema" xmlns:xs="http://www.w3.org/2001/XMLSchema" xmlns:p="http://schemas.microsoft.com/office/2006/metadata/properties" xmlns:ns3="bbe1e18d-8b40-4b0b-862b-ca0538e16b69" targetNamespace="http://schemas.microsoft.com/office/2006/metadata/properties" ma:root="true" ma:fieldsID="412cd2cf8cbbe6a839c975d0016f1817" ns3:_="">
    <xsd:import namespace="bbe1e18d-8b40-4b0b-862b-ca0538e16b6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1e18d-8b40-4b0b-862b-ca0538e16b6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13415E-279F-46E5-97BE-36FD926538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e1e18d-8b40-4b0b-862b-ca0538e16b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49BD2B-74EC-44F1-AC13-44E540987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A88BBD-FD2E-49ED-B4DC-620DDCBB027C}">
  <ds:schemaRefs>
    <ds:schemaRef ds:uri="bbe1e18d-8b40-4b0b-862b-ca0538e16b69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129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Aptos</vt:lpstr>
      <vt:lpstr>Aptos Display</vt:lpstr>
      <vt:lpstr>Arial</vt:lpstr>
      <vt:lpstr>Calibri Light</vt:lpstr>
      <vt:lpstr>Office Theme</vt:lpstr>
      <vt:lpstr>FAKRA</vt:lpstr>
      <vt:lpstr>FAKRA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CHAAYA Marion</dc:creator>
  <cp:lastModifiedBy>CHAAYA Marion</cp:lastModifiedBy>
  <cp:revision>3</cp:revision>
  <dcterms:created xsi:type="dcterms:W3CDTF">2024-09-30T09:55:30Z</dcterms:created>
  <dcterms:modified xsi:type="dcterms:W3CDTF">2024-10-06T19:55:36Z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0x010100F2706B67AA0EC048868A9D65AC7C67B5</vt:lpwstr>
  </property>
</Properties>
</file>