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D0876-03D5-49F1-95DD-069C7E715EED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C656-F3E7-40C3-8790-1A3A411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610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D0876-03D5-49F1-95DD-069C7E715EED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C656-F3E7-40C3-8790-1A3A411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59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D0876-03D5-49F1-95DD-069C7E715EED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C656-F3E7-40C3-8790-1A3A411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72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D0876-03D5-49F1-95DD-069C7E715EED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C656-F3E7-40C3-8790-1A3A411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48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D0876-03D5-49F1-95DD-069C7E715EED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C656-F3E7-40C3-8790-1A3A411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934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D0876-03D5-49F1-95DD-069C7E715EED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C656-F3E7-40C3-8790-1A3A411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75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D0876-03D5-49F1-95DD-069C7E715EED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C656-F3E7-40C3-8790-1A3A411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30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D0876-03D5-49F1-95DD-069C7E715EED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C656-F3E7-40C3-8790-1A3A411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61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D0876-03D5-49F1-95DD-069C7E715EED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C656-F3E7-40C3-8790-1A3A411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23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D0876-03D5-49F1-95DD-069C7E715EED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C656-F3E7-40C3-8790-1A3A411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55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D0876-03D5-49F1-95DD-069C7E715EED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C656-F3E7-40C3-8790-1A3A411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50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D0876-03D5-49F1-95DD-069C7E715EED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2C656-F3E7-40C3-8790-1A3A411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34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TextBox 1069"/>
          <p:cNvSpPr txBox="1"/>
          <p:nvPr/>
        </p:nvSpPr>
        <p:spPr>
          <a:xfrm>
            <a:off x="2341984" y="127714"/>
            <a:ext cx="718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Trend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533837" y="2920481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ori</a:t>
            </a:r>
            <a:endParaRPr lang="en-US" dirty="0"/>
          </a:p>
        </p:txBody>
      </p:sp>
      <p:grpSp>
        <p:nvGrpSpPr>
          <p:cNvPr id="2716" name="Group 978"/>
          <p:cNvGrpSpPr>
            <a:grpSpLocks noChangeAspect="1"/>
          </p:cNvGrpSpPr>
          <p:nvPr/>
        </p:nvGrpSpPr>
        <p:grpSpPr bwMode="auto">
          <a:xfrm>
            <a:off x="-55984" y="2080727"/>
            <a:ext cx="10995294" cy="2537926"/>
            <a:chOff x="0" y="430"/>
            <a:chExt cx="4535" cy="2272"/>
          </a:xfrm>
        </p:grpSpPr>
        <p:sp>
          <p:nvSpPr>
            <p:cNvPr id="2717" name="AutoShape 977"/>
            <p:cNvSpPr>
              <a:spLocks noChangeAspect="1" noChangeArrowheads="1" noTextEdit="1"/>
            </p:cNvSpPr>
            <p:nvPr/>
          </p:nvSpPr>
          <p:spPr bwMode="auto">
            <a:xfrm>
              <a:off x="0" y="430"/>
              <a:ext cx="4535" cy="2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718" name="Group 1179"/>
            <p:cNvGrpSpPr>
              <a:grpSpLocks/>
            </p:cNvGrpSpPr>
            <p:nvPr/>
          </p:nvGrpSpPr>
          <p:grpSpPr bwMode="auto">
            <a:xfrm>
              <a:off x="584" y="600"/>
              <a:ext cx="3448" cy="1918"/>
              <a:chOff x="584" y="600"/>
              <a:chExt cx="3448" cy="1918"/>
            </a:xfrm>
          </p:grpSpPr>
          <p:sp>
            <p:nvSpPr>
              <p:cNvPr id="3487" name="Rectangle 979"/>
              <p:cNvSpPr>
                <a:spLocks noChangeArrowheads="1"/>
              </p:cNvSpPr>
              <p:nvPr/>
            </p:nvSpPr>
            <p:spPr bwMode="auto">
              <a:xfrm>
                <a:off x="591" y="600"/>
                <a:ext cx="3441" cy="185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8" name="Line 980"/>
              <p:cNvSpPr>
                <a:spLocks noChangeShapeType="1"/>
              </p:cNvSpPr>
              <p:nvPr/>
            </p:nvSpPr>
            <p:spPr bwMode="auto">
              <a:xfrm>
                <a:off x="591" y="2454"/>
                <a:ext cx="3441" cy="0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9" name="Line 981"/>
              <p:cNvSpPr>
                <a:spLocks noChangeShapeType="1"/>
              </p:cNvSpPr>
              <p:nvPr/>
            </p:nvSpPr>
            <p:spPr bwMode="auto">
              <a:xfrm>
                <a:off x="591" y="600"/>
                <a:ext cx="3441" cy="0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0" name="Rectangle 982"/>
              <p:cNvSpPr>
                <a:spLocks noChangeArrowheads="1"/>
              </p:cNvSpPr>
              <p:nvPr/>
            </p:nvSpPr>
            <p:spPr bwMode="auto">
              <a:xfrm rot="16200000">
                <a:off x="590" y="2444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91" name="Rectangle 983"/>
              <p:cNvSpPr>
                <a:spLocks noChangeArrowheads="1"/>
              </p:cNvSpPr>
              <p:nvPr/>
            </p:nvSpPr>
            <p:spPr bwMode="auto">
              <a:xfrm rot="16200000">
                <a:off x="604" y="2444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92" name="Rectangle 984"/>
              <p:cNvSpPr>
                <a:spLocks noChangeArrowheads="1"/>
              </p:cNvSpPr>
              <p:nvPr/>
            </p:nvSpPr>
            <p:spPr bwMode="auto">
              <a:xfrm rot="16200000">
                <a:off x="618" y="2444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93" name="Rectangle 985"/>
              <p:cNvSpPr>
                <a:spLocks noChangeArrowheads="1"/>
              </p:cNvSpPr>
              <p:nvPr/>
            </p:nvSpPr>
            <p:spPr bwMode="auto">
              <a:xfrm rot="16200000">
                <a:off x="633" y="2444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94" name="Rectangle 986"/>
              <p:cNvSpPr>
                <a:spLocks noChangeArrowheads="1"/>
              </p:cNvSpPr>
              <p:nvPr/>
            </p:nvSpPr>
            <p:spPr bwMode="auto">
              <a:xfrm rot="16200000">
                <a:off x="647" y="2444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95" name="Rectangle 987"/>
              <p:cNvSpPr>
                <a:spLocks noChangeArrowheads="1"/>
              </p:cNvSpPr>
              <p:nvPr/>
            </p:nvSpPr>
            <p:spPr bwMode="auto">
              <a:xfrm rot="16200000">
                <a:off x="661" y="2444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6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96" name="Rectangle 988"/>
              <p:cNvSpPr>
                <a:spLocks noChangeArrowheads="1"/>
              </p:cNvSpPr>
              <p:nvPr/>
            </p:nvSpPr>
            <p:spPr bwMode="auto">
              <a:xfrm rot="16200000">
                <a:off x="675" y="2444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7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97" name="Rectangle 989"/>
              <p:cNvSpPr>
                <a:spLocks noChangeArrowheads="1"/>
              </p:cNvSpPr>
              <p:nvPr/>
            </p:nvSpPr>
            <p:spPr bwMode="auto">
              <a:xfrm rot="16200000">
                <a:off x="689" y="2444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8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98" name="Rectangle 990"/>
              <p:cNvSpPr>
                <a:spLocks noChangeArrowheads="1"/>
              </p:cNvSpPr>
              <p:nvPr/>
            </p:nvSpPr>
            <p:spPr bwMode="auto">
              <a:xfrm rot="16200000">
                <a:off x="703" y="2444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9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99" name="Rectangle 991"/>
              <p:cNvSpPr>
                <a:spLocks noChangeArrowheads="1"/>
              </p:cNvSpPr>
              <p:nvPr/>
            </p:nvSpPr>
            <p:spPr bwMode="auto">
              <a:xfrm rot="16200000">
                <a:off x="718" y="2461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00" name="Rectangle 992"/>
              <p:cNvSpPr>
                <a:spLocks noChangeArrowheads="1"/>
              </p:cNvSpPr>
              <p:nvPr/>
            </p:nvSpPr>
            <p:spPr bwMode="auto">
              <a:xfrm rot="16200000">
                <a:off x="718" y="2444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01" name="Rectangle 993"/>
              <p:cNvSpPr>
                <a:spLocks noChangeArrowheads="1"/>
              </p:cNvSpPr>
              <p:nvPr/>
            </p:nvSpPr>
            <p:spPr bwMode="auto">
              <a:xfrm rot="16200000">
                <a:off x="732" y="2461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02" name="Rectangle 994"/>
              <p:cNvSpPr>
                <a:spLocks noChangeArrowheads="1"/>
              </p:cNvSpPr>
              <p:nvPr/>
            </p:nvSpPr>
            <p:spPr bwMode="auto">
              <a:xfrm rot="16200000">
                <a:off x="732" y="2447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03" name="Rectangle 995"/>
              <p:cNvSpPr>
                <a:spLocks noChangeArrowheads="1"/>
              </p:cNvSpPr>
              <p:nvPr/>
            </p:nvSpPr>
            <p:spPr bwMode="auto">
              <a:xfrm rot="16200000">
                <a:off x="746" y="2461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04" name="Rectangle 996"/>
              <p:cNvSpPr>
                <a:spLocks noChangeArrowheads="1"/>
              </p:cNvSpPr>
              <p:nvPr/>
            </p:nvSpPr>
            <p:spPr bwMode="auto">
              <a:xfrm rot="16200000">
                <a:off x="746" y="2444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05" name="Rectangle 997"/>
              <p:cNvSpPr>
                <a:spLocks noChangeArrowheads="1"/>
              </p:cNvSpPr>
              <p:nvPr/>
            </p:nvSpPr>
            <p:spPr bwMode="auto">
              <a:xfrm rot="16200000">
                <a:off x="760" y="2461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06" name="Rectangle 998"/>
              <p:cNvSpPr>
                <a:spLocks noChangeArrowheads="1"/>
              </p:cNvSpPr>
              <p:nvPr/>
            </p:nvSpPr>
            <p:spPr bwMode="auto">
              <a:xfrm rot="16200000">
                <a:off x="760" y="2444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07" name="Rectangle 999"/>
              <p:cNvSpPr>
                <a:spLocks noChangeArrowheads="1"/>
              </p:cNvSpPr>
              <p:nvPr/>
            </p:nvSpPr>
            <p:spPr bwMode="auto">
              <a:xfrm rot="16200000">
                <a:off x="774" y="2461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08" name="Rectangle 1000"/>
              <p:cNvSpPr>
                <a:spLocks noChangeArrowheads="1"/>
              </p:cNvSpPr>
              <p:nvPr/>
            </p:nvSpPr>
            <p:spPr bwMode="auto">
              <a:xfrm rot="16200000">
                <a:off x="774" y="2444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09" name="Rectangle 1001"/>
              <p:cNvSpPr>
                <a:spLocks noChangeArrowheads="1"/>
              </p:cNvSpPr>
              <p:nvPr/>
            </p:nvSpPr>
            <p:spPr bwMode="auto">
              <a:xfrm rot="16200000">
                <a:off x="789" y="2461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10" name="Rectangle 1002"/>
              <p:cNvSpPr>
                <a:spLocks noChangeArrowheads="1"/>
              </p:cNvSpPr>
              <p:nvPr/>
            </p:nvSpPr>
            <p:spPr bwMode="auto">
              <a:xfrm rot="16200000">
                <a:off x="789" y="2444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11" name="Rectangle 1003"/>
              <p:cNvSpPr>
                <a:spLocks noChangeArrowheads="1"/>
              </p:cNvSpPr>
              <p:nvPr/>
            </p:nvSpPr>
            <p:spPr bwMode="auto">
              <a:xfrm rot="16200000">
                <a:off x="803" y="2461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12" name="Rectangle 1004"/>
              <p:cNvSpPr>
                <a:spLocks noChangeArrowheads="1"/>
              </p:cNvSpPr>
              <p:nvPr/>
            </p:nvSpPr>
            <p:spPr bwMode="auto">
              <a:xfrm rot="16200000">
                <a:off x="803" y="2444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6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13" name="Rectangle 1005"/>
              <p:cNvSpPr>
                <a:spLocks noChangeArrowheads="1"/>
              </p:cNvSpPr>
              <p:nvPr/>
            </p:nvSpPr>
            <p:spPr bwMode="auto">
              <a:xfrm rot="16200000">
                <a:off x="817" y="2461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14" name="Rectangle 1006"/>
              <p:cNvSpPr>
                <a:spLocks noChangeArrowheads="1"/>
              </p:cNvSpPr>
              <p:nvPr/>
            </p:nvSpPr>
            <p:spPr bwMode="auto">
              <a:xfrm rot="16200000">
                <a:off x="817" y="2444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7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15" name="Rectangle 1007"/>
              <p:cNvSpPr>
                <a:spLocks noChangeArrowheads="1"/>
              </p:cNvSpPr>
              <p:nvPr/>
            </p:nvSpPr>
            <p:spPr bwMode="auto">
              <a:xfrm rot="16200000">
                <a:off x="831" y="2461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16" name="Rectangle 1008"/>
              <p:cNvSpPr>
                <a:spLocks noChangeArrowheads="1"/>
              </p:cNvSpPr>
              <p:nvPr/>
            </p:nvSpPr>
            <p:spPr bwMode="auto">
              <a:xfrm rot="16200000">
                <a:off x="831" y="2444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8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17" name="Rectangle 1009"/>
              <p:cNvSpPr>
                <a:spLocks noChangeArrowheads="1"/>
              </p:cNvSpPr>
              <p:nvPr/>
            </p:nvSpPr>
            <p:spPr bwMode="auto">
              <a:xfrm rot="16200000">
                <a:off x="845" y="2461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18" name="Rectangle 1010"/>
              <p:cNvSpPr>
                <a:spLocks noChangeArrowheads="1"/>
              </p:cNvSpPr>
              <p:nvPr/>
            </p:nvSpPr>
            <p:spPr bwMode="auto">
              <a:xfrm rot="16200000">
                <a:off x="845" y="2444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9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19" name="Rectangle 1011"/>
              <p:cNvSpPr>
                <a:spLocks noChangeArrowheads="1"/>
              </p:cNvSpPr>
              <p:nvPr/>
            </p:nvSpPr>
            <p:spPr bwMode="auto">
              <a:xfrm rot="16200000">
                <a:off x="859" y="2461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20" name="Rectangle 1012"/>
              <p:cNvSpPr>
                <a:spLocks noChangeArrowheads="1"/>
              </p:cNvSpPr>
              <p:nvPr/>
            </p:nvSpPr>
            <p:spPr bwMode="auto">
              <a:xfrm rot="16200000">
                <a:off x="859" y="2444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21" name="Rectangle 1013"/>
              <p:cNvSpPr>
                <a:spLocks noChangeArrowheads="1"/>
              </p:cNvSpPr>
              <p:nvPr/>
            </p:nvSpPr>
            <p:spPr bwMode="auto">
              <a:xfrm rot="16200000">
                <a:off x="874" y="2461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22" name="Rectangle 1014"/>
              <p:cNvSpPr>
                <a:spLocks noChangeArrowheads="1"/>
              </p:cNvSpPr>
              <p:nvPr/>
            </p:nvSpPr>
            <p:spPr bwMode="auto">
              <a:xfrm rot="16200000">
                <a:off x="874" y="2444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23" name="Rectangle 1015"/>
              <p:cNvSpPr>
                <a:spLocks noChangeArrowheads="1"/>
              </p:cNvSpPr>
              <p:nvPr/>
            </p:nvSpPr>
            <p:spPr bwMode="auto">
              <a:xfrm rot="16200000">
                <a:off x="888" y="2461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24" name="Rectangle 1016"/>
              <p:cNvSpPr>
                <a:spLocks noChangeArrowheads="1"/>
              </p:cNvSpPr>
              <p:nvPr/>
            </p:nvSpPr>
            <p:spPr bwMode="auto">
              <a:xfrm rot="16200000">
                <a:off x="888" y="2444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25" name="Rectangle 1017"/>
              <p:cNvSpPr>
                <a:spLocks noChangeArrowheads="1"/>
              </p:cNvSpPr>
              <p:nvPr/>
            </p:nvSpPr>
            <p:spPr bwMode="auto">
              <a:xfrm rot="16200000">
                <a:off x="902" y="2461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26" name="Rectangle 1018"/>
              <p:cNvSpPr>
                <a:spLocks noChangeArrowheads="1"/>
              </p:cNvSpPr>
              <p:nvPr/>
            </p:nvSpPr>
            <p:spPr bwMode="auto">
              <a:xfrm rot="16200000">
                <a:off x="902" y="2444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27" name="Rectangle 1019"/>
              <p:cNvSpPr>
                <a:spLocks noChangeArrowheads="1"/>
              </p:cNvSpPr>
              <p:nvPr/>
            </p:nvSpPr>
            <p:spPr bwMode="auto">
              <a:xfrm rot="16200000">
                <a:off x="916" y="2461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28" name="Rectangle 1020"/>
              <p:cNvSpPr>
                <a:spLocks noChangeArrowheads="1"/>
              </p:cNvSpPr>
              <p:nvPr/>
            </p:nvSpPr>
            <p:spPr bwMode="auto">
              <a:xfrm rot="16200000">
                <a:off x="916" y="2444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29" name="Rectangle 1021"/>
              <p:cNvSpPr>
                <a:spLocks noChangeArrowheads="1"/>
              </p:cNvSpPr>
              <p:nvPr/>
            </p:nvSpPr>
            <p:spPr bwMode="auto">
              <a:xfrm rot="16200000">
                <a:off x="933" y="2461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30" name="Rectangle 1022"/>
              <p:cNvSpPr>
                <a:spLocks noChangeArrowheads="1"/>
              </p:cNvSpPr>
              <p:nvPr/>
            </p:nvSpPr>
            <p:spPr bwMode="auto">
              <a:xfrm rot="16200000">
                <a:off x="933" y="2444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31" name="Rectangle 1023"/>
              <p:cNvSpPr>
                <a:spLocks noChangeArrowheads="1"/>
              </p:cNvSpPr>
              <p:nvPr/>
            </p:nvSpPr>
            <p:spPr bwMode="auto">
              <a:xfrm rot="16200000">
                <a:off x="947" y="2461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32" name="Rectangle 1024"/>
              <p:cNvSpPr>
                <a:spLocks noChangeArrowheads="1"/>
              </p:cNvSpPr>
              <p:nvPr/>
            </p:nvSpPr>
            <p:spPr bwMode="auto">
              <a:xfrm rot="16200000">
                <a:off x="947" y="2444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6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33" name="Rectangle 1025"/>
              <p:cNvSpPr>
                <a:spLocks noChangeArrowheads="1"/>
              </p:cNvSpPr>
              <p:nvPr/>
            </p:nvSpPr>
            <p:spPr bwMode="auto">
              <a:xfrm rot="16200000">
                <a:off x="961" y="2461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34" name="Rectangle 1026"/>
              <p:cNvSpPr>
                <a:spLocks noChangeArrowheads="1"/>
              </p:cNvSpPr>
              <p:nvPr/>
            </p:nvSpPr>
            <p:spPr bwMode="auto">
              <a:xfrm rot="16200000">
                <a:off x="961" y="2444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7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35" name="Rectangle 1027"/>
              <p:cNvSpPr>
                <a:spLocks noChangeArrowheads="1"/>
              </p:cNvSpPr>
              <p:nvPr/>
            </p:nvSpPr>
            <p:spPr bwMode="auto">
              <a:xfrm rot="16200000">
                <a:off x="975" y="2461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36" name="Rectangle 1028"/>
              <p:cNvSpPr>
                <a:spLocks noChangeArrowheads="1"/>
              </p:cNvSpPr>
              <p:nvPr/>
            </p:nvSpPr>
            <p:spPr bwMode="auto">
              <a:xfrm rot="16200000">
                <a:off x="975" y="2444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8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37" name="Rectangle 1029"/>
              <p:cNvSpPr>
                <a:spLocks noChangeArrowheads="1"/>
              </p:cNvSpPr>
              <p:nvPr/>
            </p:nvSpPr>
            <p:spPr bwMode="auto">
              <a:xfrm rot="16200000">
                <a:off x="989" y="2461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38" name="Rectangle 1030"/>
              <p:cNvSpPr>
                <a:spLocks noChangeArrowheads="1"/>
              </p:cNvSpPr>
              <p:nvPr/>
            </p:nvSpPr>
            <p:spPr bwMode="auto">
              <a:xfrm rot="16200000">
                <a:off x="989" y="2444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9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39" name="Rectangle 1031"/>
              <p:cNvSpPr>
                <a:spLocks noChangeArrowheads="1"/>
              </p:cNvSpPr>
              <p:nvPr/>
            </p:nvSpPr>
            <p:spPr bwMode="auto">
              <a:xfrm rot="16200000">
                <a:off x="1004" y="2461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40" name="Rectangle 1032"/>
              <p:cNvSpPr>
                <a:spLocks noChangeArrowheads="1"/>
              </p:cNvSpPr>
              <p:nvPr/>
            </p:nvSpPr>
            <p:spPr bwMode="auto">
              <a:xfrm rot="16200000">
                <a:off x="1004" y="2444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41" name="Rectangle 1033"/>
              <p:cNvSpPr>
                <a:spLocks noChangeArrowheads="1"/>
              </p:cNvSpPr>
              <p:nvPr/>
            </p:nvSpPr>
            <p:spPr bwMode="auto">
              <a:xfrm rot="16200000">
                <a:off x="1018" y="2461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42" name="Rectangle 1034"/>
              <p:cNvSpPr>
                <a:spLocks noChangeArrowheads="1"/>
              </p:cNvSpPr>
              <p:nvPr/>
            </p:nvSpPr>
            <p:spPr bwMode="auto">
              <a:xfrm rot="16200000">
                <a:off x="1018" y="2444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43" name="Rectangle 1035"/>
              <p:cNvSpPr>
                <a:spLocks noChangeArrowheads="1"/>
              </p:cNvSpPr>
              <p:nvPr/>
            </p:nvSpPr>
            <p:spPr bwMode="auto">
              <a:xfrm rot="16200000">
                <a:off x="1032" y="2461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44" name="Rectangle 1036"/>
              <p:cNvSpPr>
                <a:spLocks noChangeArrowheads="1"/>
              </p:cNvSpPr>
              <p:nvPr/>
            </p:nvSpPr>
            <p:spPr bwMode="auto">
              <a:xfrm rot="16200000">
                <a:off x="1032" y="2444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45" name="Rectangle 1037"/>
              <p:cNvSpPr>
                <a:spLocks noChangeArrowheads="1"/>
              </p:cNvSpPr>
              <p:nvPr/>
            </p:nvSpPr>
            <p:spPr bwMode="auto">
              <a:xfrm rot="16200000">
                <a:off x="1046" y="2461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46" name="Rectangle 1038"/>
              <p:cNvSpPr>
                <a:spLocks noChangeArrowheads="1"/>
              </p:cNvSpPr>
              <p:nvPr/>
            </p:nvSpPr>
            <p:spPr bwMode="auto">
              <a:xfrm rot="16200000">
                <a:off x="1046" y="2444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47" name="Rectangle 1039"/>
              <p:cNvSpPr>
                <a:spLocks noChangeArrowheads="1"/>
              </p:cNvSpPr>
              <p:nvPr/>
            </p:nvSpPr>
            <p:spPr bwMode="auto">
              <a:xfrm rot="16200000">
                <a:off x="1060" y="2461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48" name="Rectangle 1040"/>
              <p:cNvSpPr>
                <a:spLocks noChangeArrowheads="1"/>
              </p:cNvSpPr>
              <p:nvPr/>
            </p:nvSpPr>
            <p:spPr bwMode="auto">
              <a:xfrm rot="16200000">
                <a:off x="1060" y="2444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49" name="Rectangle 1041"/>
              <p:cNvSpPr>
                <a:spLocks noChangeArrowheads="1"/>
              </p:cNvSpPr>
              <p:nvPr/>
            </p:nvSpPr>
            <p:spPr bwMode="auto">
              <a:xfrm rot="16200000">
                <a:off x="1075" y="2461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50" name="Rectangle 1042"/>
              <p:cNvSpPr>
                <a:spLocks noChangeArrowheads="1"/>
              </p:cNvSpPr>
              <p:nvPr/>
            </p:nvSpPr>
            <p:spPr bwMode="auto">
              <a:xfrm rot="16200000">
                <a:off x="1075" y="2444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51" name="Rectangle 1043"/>
              <p:cNvSpPr>
                <a:spLocks noChangeArrowheads="1"/>
              </p:cNvSpPr>
              <p:nvPr/>
            </p:nvSpPr>
            <p:spPr bwMode="auto">
              <a:xfrm rot="16200000">
                <a:off x="1089" y="2461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52" name="Rectangle 1044"/>
              <p:cNvSpPr>
                <a:spLocks noChangeArrowheads="1"/>
              </p:cNvSpPr>
              <p:nvPr/>
            </p:nvSpPr>
            <p:spPr bwMode="auto">
              <a:xfrm rot="16200000">
                <a:off x="1089" y="2444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6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53" name="Rectangle 1045"/>
              <p:cNvSpPr>
                <a:spLocks noChangeArrowheads="1"/>
              </p:cNvSpPr>
              <p:nvPr/>
            </p:nvSpPr>
            <p:spPr bwMode="auto">
              <a:xfrm rot="16200000">
                <a:off x="1103" y="2461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54" name="Rectangle 1046"/>
              <p:cNvSpPr>
                <a:spLocks noChangeArrowheads="1"/>
              </p:cNvSpPr>
              <p:nvPr/>
            </p:nvSpPr>
            <p:spPr bwMode="auto">
              <a:xfrm rot="16200000">
                <a:off x="1103" y="2444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7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55" name="Rectangle 1047"/>
              <p:cNvSpPr>
                <a:spLocks noChangeArrowheads="1"/>
              </p:cNvSpPr>
              <p:nvPr/>
            </p:nvSpPr>
            <p:spPr bwMode="auto">
              <a:xfrm rot="16200000">
                <a:off x="1117" y="2461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56" name="Rectangle 1048"/>
              <p:cNvSpPr>
                <a:spLocks noChangeArrowheads="1"/>
              </p:cNvSpPr>
              <p:nvPr/>
            </p:nvSpPr>
            <p:spPr bwMode="auto">
              <a:xfrm rot="16200000">
                <a:off x="1117" y="2444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8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57" name="Rectangle 1049"/>
              <p:cNvSpPr>
                <a:spLocks noChangeArrowheads="1"/>
              </p:cNvSpPr>
              <p:nvPr/>
            </p:nvSpPr>
            <p:spPr bwMode="auto">
              <a:xfrm rot="16200000">
                <a:off x="1131" y="2461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58" name="Rectangle 1050"/>
              <p:cNvSpPr>
                <a:spLocks noChangeArrowheads="1"/>
              </p:cNvSpPr>
              <p:nvPr/>
            </p:nvSpPr>
            <p:spPr bwMode="auto">
              <a:xfrm rot="16200000">
                <a:off x="1131" y="2444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9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59" name="Rectangle 1051"/>
              <p:cNvSpPr>
                <a:spLocks noChangeArrowheads="1"/>
              </p:cNvSpPr>
              <p:nvPr/>
            </p:nvSpPr>
            <p:spPr bwMode="auto">
              <a:xfrm rot="16200000">
                <a:off x="1145" y="2461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60" name="Rectangle 1052"/>
              <p:cNvSpPr>
                <a:spLocks noChangeArrowheads="1"/>
              </p:cNvSpPr>
              <p:nvPr/>
            </p:nvSpPr>
            <p:spPr bwMode="auto">
              <a:xfrm rot="16200000">
                <a:off x="1145" y="2444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61" name="Rectangle 1053"/>
              <p:cNvSpPr>
                <a:spLocks noChangeArrowheads="1"/>
              </p:cNvSpPr>
              <p:nvPr/>
            </p:nvSpPr>
            <p:spPr bwMode="auto">
              <a:xfrm rot="16200000">
                <a:off x="1160" y="2461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62" name="Rectangle 1054"/>
              <p:cNvSpPr>
                <a:spLocks noChangeArrowheads="1"/>
              </p:cNvSpPr>
              <p:nvPr/>
            </p:nvSpPr>
            <p:spPr bwMode="auto">
              <a:xfrm rot="16200000">
                <a:off x="1160" y="2444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63" name="Rectangle 1055"/>
              <p:cNvSpPr>
                <a:spLocks noChangeArrowheads="1"/>
              </p:cNvSpPr>
              <p:nvPr/>
            </p:nvSpPr>
            <p:spPr bwMode="auto">
              <a:xfrm rot="16200000">
                <a:off x="1174" y="2461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64" name="Rectangle 1056"/>
              <p:cNvSpPr>
                <a:spLocks noChangeArrowheads="1"/>
              </p:cNvSpPr>
              <p:nvPr/>
            </p:nvSpPr>
            <p:spPr bwMode="auto">
              <a:xfrm rot="16200000">
                <a:off x="1174" y="2444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65" name="Rectangle 1057"/>
              <p:cNvSpPr>
                <a:spLocks noChangeArrowheads="1"/>
              </p:cNvSpPr>
              <p:nvPr/>
            </p:nvSpPr>
            <p:spPr bwMode="auto">
              <a:xfrm rot="16200000">
                <a:off x="1188" y="2461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66" name="Rectangle 1058"/>
              <p:cNvSpPr>
                <a:spLocks noChangeArrowheads="1"/>
              </p:cNvSpPr>
              <p:nvPr/>
            </p:nvSpPr>
            <p:spPr bwMode="auto">
              <a:xfrm rot="16200000">
                <a:off x="1188" y="2444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67" name="Rectangle 1059"/>
              <p:cNvSpPr>
                <a:spLocks noChangeArrowheads="1"/>
              </p:cNvSpPr>
              <p:nvPr/>
            </p:nvSpPr>
            <p:spPr bwMode="auto">
              <a:xfrm rot="16200000">
                <a:off x="1201" y="2461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68" name="Rectangle 1060"/>
              <p:cNvSpPr>
                <a:spLocks noChangeArrowheads="1"/>
              </p:cNvSpPr>
              <p:nvPr/>
            </p:nvSpPr>
            <p:spPr bwMode="auto">
              <a:xfrm rot="16200000">
                <a:off x="1201" y="2444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69" name="Rectangle 1061"/>
              <p:cNvSpPr>
                <a:spLocks noChangeArrowheads="1"/>
              </p:cNvSpPr>
              <p:nvPr/>
            </p:nvSpPr>
            <p:spPr bwMode="auto">
              <a:xfrm rot="16200000">
                <a:off x="1216" y="2461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70" name="Rectangle 1062"/>
              <p:cNvSpPr>
                <a:spLocks noChangeArrowheads="1"/>
              </p:cNvSpPr>
              <p:nvPr/>
            </p:nvSpPr>
            <p:spPr bwMode="auto">
              <a:xfrm rot="16200000">
                <a:off x="1216" y="2444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71" name="Rectangle 1063"/>
              <p:cNvSpPr>
                <a:spLocks noChangeArrowheads="1"/>
              </p:cNvSpPr>
              <p:nvPr/>
            </p:nvSpPr>
            <p:spPr bwMode="auto">
              <a:xfrm rot="16200000">
                <a:off x="1230" y="2461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72" name="Rectangle 1064"/>
              <p:cNvSpPr>
                <a:spLocks noChangeArrowheads="1"/>
              </p:cNvSpPr>
              <p:nvPr/>
            </p:nvSpPr>
            <p:spPr bwMode="auto">
              <a:xfrm rot="16200000">
                <a:off x="1230" y="2444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6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73" name="Rectangle 1065"/>
              <p:cNvSpPr>
                <a:spLocks noChangeArrowheads="1"/>
              </p:cNvSpPr>
              <p:nvPr/>
            </p:nvSpPr>
            <p:spPr bwMode="auto">
              <a:xfrm rot="16200000">
                <a:off x="1245" y="2461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74" name="Rectangle 1066"/>
              <p:cNvSpPr>
                <a:spLocks noChangeArrowheads="1"/>
              </p:cNvSpPr>
              <p:nvPr/>
            </p:nvSpPr>
            <p:spPr bwMode="auto">
              <a:xfrm rot="16200000">
                <a:off x="1245" y="2444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7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75" name="Rectangle 1067"/>
              <p:cNvSpPr>
                <a:spLocks noChangeArrowheads="1"/>
              </p:cNvSpPr>
              <p:nvPr/>
            </p:nvSpPr>
            <p:spPr bwMode="auto">
              <a:xfrm rot="16200000">
                <a:off x="1259" y="2461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76" name="Rectangle 1068"/>
              <p:cNvSpPr>
                <a:spLocks noChangeArrowheads="1"/>
              </p:cNvSpPr>
              <p:nvPr/>
            </p:nvSpPr>
            <p:spPr bwMode="auto">
              <a:xfrm rot="16200000">
                <a:off x="1259" y="2444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8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77" name="Rectangle 1069"/>
              <p:cNvSpPr>
                <a:spLocks noChangeArrowheads="1"/>
              </p:cNvSpPr>
              <p:nvPr/>
            </p:nvSpPr>
            <p:spPr bwMode="auto">
              <a:xfrm rot="16200000">
                <a:off x="1275" y="2461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78" name="Rectangle 1070"/>
              <p:cNvSpPr>
                <a:spLocks noChangeArrowheads="1"/>
              </p:cNvSpPr>
              <p:nvPr/>
            </p:nvSpPr>
            <p:spPr bwMode="auto">
              <a:xfrm rot="16200000">
                <a:off x="1275" y="2444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9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79" name="Rectangle 1071"/>
              <p:cNvSpPr>
                <a:spLocks noChangeArrowheads="1"/>
              </p:cNvSpPr>
              <p:nvPr/>
            </p:nvSpPr>
            <p:spPr bwMode="auto">
              <a:xfrm rot="16200000">
                <a:off x="1290" y="2461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80" name="Rectangle 1072"/>
              <p:cNvSpPr>
                <a:spLocks noChangeArrowheads="1"/>
              </p:cNvSpPr>
              <p:nvPr/>
            </p:nvSpPr>
            <p:spPr bwMode="auto">
              <a:xfrm rot="16200000">
                <a:off x="1290" y="2444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81" name="Rectangle 1073"/>
              <p:cNvSpPr>
                <a:spLocks noChangeArrowheads="1"/>
              </p:cNvSpPr>
              <p:nvPr/>
            </p:nvSpPr>
            <p:spPr bwMode="auto">
              <a:xfrm rot="16200000">
                <a:off x="1304" y="2461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82" name="Rectangle 1074"/>
              <p:cNvSpPr>
                <a:spLocks noChangeArrowheads="1"/>
              </p:cNvSpPr>
              <p:nvPr/>
            </p:nvSpPr>
            <p:spPr bwMode="auto">
              <a:xfrm rot="16200000">
                <a:off x="1304" y="2444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83" name="Rectangle 1075"/>
              <p:cNvSpPr>
                <a:spLocks noChangeArrowheads="1"/>
              </p:cNvSpPr>
              <p:nvPr/>
            </p:nvSpPr>
            <p:spPr bwMode="auto">
              <a:xfrm rot="16200000">
                <a:off x="1318" y="2461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84" name="Rectangle 1076"/>
              <p:cNvSpPr>
                <a:spLocks noChangeArrowheads="1"/>
              </p:cNvSpPr>
              <p:nvPr/>
            </p:nvSpPr>
            <p:spPr bwMode="auto">
              <a:xfrm rot="16200000">
                <a:off x="1318" y="2444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85" name="Rectangle 1077"/>
              <p:cNvSpPr>
                <a:spLocks noChangeArrowheads="1"/>
              </p:cNvSpPr>
              <p:nvPr/>
            </p:nvSpPr>
            <p:spPr bwMode="auto">
              <a:xfrm rot="16200000">
                <a:off x="1332" y="2461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86" name="Rectangle 1078"/>
              <p:cNvSpPr>
                <a:spLocks noChangeArrowheads="1"/>
              </p:cNvSpPr>
              <p:nvPr/>
            </p:nvSpPr>
            <p:spPr bwMode="auto">
              <a:xfrm rot="16200000">
                <a:off x="1332" y="2444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87" name="Rectangle 1079"/>
              <p:cNvSpPr>
                <a:spLocks noChangeArrowheads="1"/>
              </p:cNvSpPr>
              <p:nvPr/>
            </p:nvSpPr>
            <p:spPr bwMode="auto">
              <a:xfrm rot="16200000">
                <a:off x="1346" y="2461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88" name="Rectangle 1080"/>
              <p:cNvSpPr>
                <a:spLocks noChangeArrowheads="1"/>
              </p:cNvSpPr>
              <p:nvPr/>
            </p:nvSpPr>
            <p:spPr bwMode="auto">
              <a:xfrm rot="16200000">
                <a:off x="1346" y="2444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89" name="Rectangle 1081"/>
              <p:cNvSpPr>
                <a:spLocks noChangeArrowheads="1"/>
              </p:cNvSpPr>
              <p:nvPr/>
            </p:nvSpPr>
            <p:spPr bwMode="auto">
              <a:xfrm rot="16200000">
                <a:off x="1360" y="2461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90" name="Rectangle 1082"/>
              <p:cNvSpPr>
                <a:spLocks noChangeArrowheads="1"/>
              </p:cNvSpPr>
              <p:nvPr/>
            </p:nvSpPr>
            <p:spPr bwMode="auto">
              <a:xfrm rot="16200000">
                <a:off x="1360" y="2444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91" name="Rectangle 1083"/>
              <p:cNvSpPr>
                <a:spLocks noChangeArrowheads="1"/>
              </p:cNvSpPr>
              <p:nvPr/>
            </p:nvSpPr>
            <p:spPr bwMode="auto">
              <a:xfrm rot="16200000">
                <a:off x="1375" y="2461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92" name="Rectangle 1084"/>
              <p:cNvSpPr>
                <a:spLocks noChangeArrowheads="1"/>
              </p:cNvSpPr>
              <p:nvPr/>
            </p:nvSpPr>
            <p:spPr bwMode="auto">
              <a:xfrm rot="16200000">
                <a:off x="1375" y="2444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6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93" name="Rectangle 1085"/>
              <p:cNvSpPr>
                <a:spLocks noChangeArrowheads="1"/>
              </p:cNvSpPr>
              <p:nvPr/>
            </p:nvSpPr>
            <p:spPr bwMode="auto">
              <a:xfrm rot="16200000">
                <a:off x="1389" y="2461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94" name="Rectangle 1086"/>
              <p:cNvSpPr>
                <a:spLocks noChangeArrowheads="1"/>
              </p:cNvSpPr>
              <p:nvPr/>
            </p:nvSpPr>
            <p:spPr bwMode="auto">
              <a:xfrm rot="16200000">
                <a:off x="1389" y="2444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7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95" name="Rectangle 1087"/>
              <p:cNvSpPr>
                <a:spLocks noChangeArrowheads="1"/>
              </p:cNvSpPr>
              <p:nvPr/>
            </p:nvSpPr>
            <p:spPr bwMode="auto">
              <a:xfrm rot="16200000">
                <a:off x="1403" y="2461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96" name="Rectangle 1088"/>
              <p:cNvSpPr>
                <a:spLocks noChangeArrowheads="1"/>
              </p:cNvSpPr>
              <p:nvPr/>
            </p:nvSpPr>
            <p:spPr bwMode="auto">
              <a:xfrm rot="16200000">
                <a:off x="1403" y="2444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8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97" name="Rectangle 1089"/>
              <p:cNvSpPr>
                <a:spLocks noChangeArrowheads="1"/>
              </p:cNvSpPr>
              <p:nvPr/>
            </p:nvSpPr>
            <p:spPr bwMode="auto">
              <a:xfrm rot="16200000">
                <a:off x="1417" y="2461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98" name="Rectangle 1090"/>
              <p:cNvSpPr>
                <a:spLocks noChangeArrowheads="1"/>
              </p:cNvSpPr>
              <p:nvPr/>
            </p:nvSpPr>
            <p:spPr bwMode="auto">
              <a:xfrm rot="16200000">
                <a:off x="1417" y="2444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9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99" name="Rectangle 1091"/>
              <p:cNvSpPr>
                <a:spLocks noChangeArrowheads="1"/>
              </p:cNvSpPr>
              <p:nvPr/>
            </p:nvSpPr>
            <p:spPr bwMode="auto">
              <a:xfrm rot="16200000">
                <a:off x="1431" y="2461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6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00" name="Rectangle 1092"/>
              <p:cNvSpPr>
                <a:spLocks noChangeArrowheads="1"/>
              </p:cNvSpPr>
              <p:nvPr/>
            </p:nvSpPr>
            <p:spPr bwMode="auto">
              <a:xfrm rot="16200000">
                <a:off x="1431" y="2444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01" name="Rectangle 1093"/>
              <p:cNvSpPr>
                <a:spLocks noChangeArrowheads="1"/>
              </p:cNvSpPr>
              <p:nvPr/>
            </p:nvSpPr>
            <p:spPr bwMode="auto">
              <a:xfrm rot="16200000">
                <a:off x="1446" y="2461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6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02" name="Rectangle 1094"/>
              <p:cNvSpPr>
                <a:spLocks noChangeArrowheads="1"/>
              </p:cNvSpPr>
              <p:nvPr/>
            </p:nvSpPr>
            <p:spPr bwMode="auto">
              <a:xfrm rot="16200000">
                <a:off x="1446" y="2444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03" name="Rectangle 1095"/>
              <p:cNvSpPr>
                <a:spLocks noChangeArrowheads="1"/>
              </p:cNvSpPr>
              <p:nvPr/>
            </p:nvSpPr>
            <p:spPr bwMode="auto">
              <a:xfrm rot="16200000">
                <a:off x="1460" y="2461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6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04" name="Rectangle 1096"/>
              <p:cNvSpPr>
                <a:spLocks noChangeArrowheads="1"/>
              </p:cNvSpPr>
              <p:nvPr/>
            </p:nvSpPr>
            <p:spPr bwMode="auto">
              <a:xfrm rot="16200000">
                <a:off x="1460" y="2444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05" name="Rectangle 1097"/>
              <p:cNvSpPr>
                <a:spLocks noChangeArrowheads="1"/>
              </p:cNvSpPr>
              <p:nvPr/>
            </p:nvSpPr>
            <p:spPr bwMode="auto">
              <a:xfrm rot="16200000">
                <a:off x="1474" y="2461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6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06" name="Rectangle 1098"/>
              <p:cNvSpPr>
                <a:spLocks noChangeArrowheads="1"/>
              </p:cNvSpPr>
              <p:nvPr/>
            </p:nvSpPr>
            <p:spPr bwMode="auto">
              <a:xfrm rot="16200000">
                <a:off x="1474" y="2444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07" name="Rectangle 1099"/>
              <p:cNvSpPr>
                <a:spLocks noChangeArrowheads="1"/>
              </p:cNvSpPr>
              <p:nvPr/>
            </p:nvSpPr>
            <p:spPr bwMode="auto">
              <a:xfrm rot="16200000">
                <a:off x="1488" y="2461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6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08" name="Rectangle 1100"/>
              <p:cNvSpPr>
                <a:spLocks noChangeArrowheads="1"/>
              </p:cNvSpPr>
              <p:nvPr/>
            </p:nvSpPr>
            <p:spPr bwMode="auto">
              <a:xfrm rot="16200000">
                <a:off x="1488" y="2444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09" name="Rectangle 1101"/>
              <p:cNvSpPr>
                <a:spLocks noChangeArrowheads="1"/>
              </p:cNvSpPr>
              <p:nvPr/>
            </p:nvSpPr>
            <p:spPr bwMode="auto">
              <a:xfrm rot="16200000">
                <a:off x="1502" y="2461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6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10" name="Rectangle 1102"/>
              <p:cNvSpPr>
                <a:spLocks noChangeArrowheads="1"/>
              </p:cNvSpPr>
              <p:nvPr/>
            </p:nvSpPr>
            <p:spPr bwMode="auto">
              <a:xfrm rot="16200000">
                <a:off x="1502" y="2444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11" name="Rectangle 1103"/>
              <p:cNvSpPr>
                <a:spLocks noChangeArrowheads="1"/>
              </p:cNvSpPr>
              <p:nvPr/>
            </p:nvSpPr>
            <p:spPr bwMode="auto">
              <a:xfrm rot="16200000">
                <a:off x="1516" y="2461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6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12" name="Rectangle 1104"/>
              <p:cNvSpPr>
                <a:spLocks noChangeArrowheads="1"/>
              </p:cNvSpPr>
              <p:nvPr/>
            </p:nvSpPr>
            <p:spPr bwMode="auto">
              <a:xfrm rot="16200000">
                <a:off x="1516" y="2444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6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13" name="Rectangle 1105"/>
              <p:cNvSpPr>
                <a:spLocks noChangeArrowheads="1"/>
              </p:cNvSpPr>
              <p:nvPr/>
            </p:nvSpPr>
            <p:spPr bwMode="auto">
              <a:xfrm rot="16200000">
                <a:off x="1531" y="2461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6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14" name="Rectangle 1106"/>
              <p:cNvSpPr>
                <a:spLocks noChangeArrowheads="1"/>
              </p:cNvSpPr>
              <p:nvPr/>
            </p:nvSpPr>
            <p:spPr bwMode="auto">
              <a:xfrm rot="16200000">
                <a:off x="1531" y="2444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7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15" name="Rectangle 1107"/>
              <p:cNvSpPr>
                <a:spLocks noChangeArrowheads="1"/>
              </p:cNvSpPr>
              <p:nvPr/>
            </p:nvSpPr>
            <p:spPr bwMode="auto">
              <a:xfrm rot="16200000">
                <a:off x="1545" y="2461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6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16" name="Rectangle 1108"/>
              <p:cNvSpPr>
                <a:spLocks noChangeArrowheads="1"/>
              </p:cNvSpPr>
              <p:nvPr/>
            </p:nvSpPr>
            <p:spPr bwMode="auto">
              <a:xfrm rot="16200000">
                <a:off x="1545" y="2444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8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17" name="Rectangle 1109"/>
              <p:cNvSpPr>
                <a:spLocks noChangeArrowheads="1"/>
              </p:cNvSpPr>
              <p:nvPr/>
            </p:nvSpPr>
            <p:spPr bwMode="auto">
              <a:xfrm rot="16200000">
                <a:off x="1559" y="2461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6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18" name="Rectangle 1110"/>
              <p:cNvSpPr>
                <a:spLocks noChangeArrowheads="1"/>
              </p:cNvSpPr>
              <p:nvPr/>
            </p:nvSpPr>
            <p:spPr bwMode="auto">
              <a:xfrm rot="16200000">
                <a:off x="1559" y="2444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9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19" name="Rectangle 1111"/>
              <p:cNvSpPr>
                <a:spLocks noChangeArrowheads="1"/>
              </p:cNvSpPr>
              <p:nvPr/>
            </p:nvSpPr>
            <p:spPr bwMode="auto">
              <a:xfrm rot="16200000">
                <a:off x="1573" y="2460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7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20" name="Rectangle 1112"/>
              <p:cNvSpPr>
                <a:spLocks noChangeArrowheads="1"/>
              </p:cNvSpPr>
              <p:nvPr/>
            </p:nvSpPr>
            <p:spPr bwMode="auto">
              <a:xfrm rot="16200000">
                <a:off x="1573" y="2444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21" name="Rectangle 1113"/>
              <p:cNvSpPr>
                <a:spLocks noChangeArrowheads="1"/>
              </p:cNvSpPr>
              <p:nvPr/>
            </p:nvSpPr>
            <p:spPr bwMode="auto">
              <a:xfrm rot="16200000">
                <a:off x="1587" y="2460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7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22" name="Rectangle 1114"/>
              <p:cNvSpPr>
                <a:spLocks noChangeArrowheads="1"/>
              </p:cNvSpPr>
              <p:nvPr/>
            </p:nvSpPr>
            <p:spPr bwMode="auto">
              <a:xfrm rot="16200000">
                <a:off x="1587" y="2444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23" name="Rectangle 1115"/>
              <p:cNvSpPr>
                <a:spLocks noChangeArrowheads="1"/>
              </p:cNvSpPr>
              <p:nvPr/>
            </p:nvSpPr>
            <p:spPr bwMode="auto">
              <a:xfrm rot="16200000">
                <a:off x="1602" y="2460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7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24" name="Rectangle 1116"/>
              <p:cNvSpPr>
                <a:spLocks noChangeArrowheads="1"/>
              </p:cNvSpPr>
              <p:nvPr/>
            </p:nvSpPr>
            <p:spPr bwMode="auto">
              <a:xfrm rot="16200000">
                <a:off x="1602" y="2443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25" name="Rectangle 1117"/>
              <p:cNvSpPr>
                <a:spLocks noChangeArrowheads="1"/>
              </p:cNvSpPr>
              <p:nvPr/>
            </p:nvSpPr>
            <p:spPr bwMode="auto">
              <a:xfrm rot="16200000">
                <a:off x="1618" y="2460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7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26" name="Rectangle 1118"/>
              <p:cNvSpPr>
                <a:spLocks noChangeArrowheads="1"/>
              </p:cNvSpPr>
              <p:nvPr/>
            </p:nvSpPr>
            <p:spPr bwMode="auto">
              <a:xfrm rot="16200000">
                <a:off x="1618" y="2443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27" name="Rectangle 1119"/>
              <p:cNvSpPr>
                <a:spLocks noChangeArrowheads="1"/>
              </p:cNvSpPr>
              <p:nvPr/>
            </p:nvSpPr>
            <p:spPr bwMode="auto">
              <a:xfrm rot="16200000">
                <a:off x="1632" y="2460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7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28" name="Rectangle 1120"/>
              <p:cNvSpPr>
                <a:spLocks noChangeArrowheads="1"/>
              </p:cNvSpPr>
              <p:nvPr/>
            </p:nvSpPr>
            <p:spPr bwMode="auto">
              <a:xfrm rot="16200000">
                <a:off x="1632" y="2443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29" name="Rectangle 1121"/>
              <p:cNvSpPr>
                <a:spLocks noChangeArrowheads="1"/>
              </p:cNvSpPr>
              <p:nvPr/>
            </p:nvSpPr>
            <p:spPr bwMode="auto">
              <a:xfrm rot="16200000">
                <a:off x="1646" y="2460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7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30" name="Rectangle 1122"/>
              <p:cNvSpPr>
                <a:spLocks noChangeArrowheads="1"/>
              </p:cNvSpPr>
              <p:nvPr/>
            </p:nvSpPr>
            <p:spPr bwMode="auto">
              <a:xfrm rot="16200000">
                <a:off x="1646" y="2443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31" name="Rectangle 1123"/>
              <p:cNvSpPr>
                <a:spLocks noChangeArrowheads="1"/>
              </p:cNvSpPr>
              <p:nvPr/>
            </p:nvSpPr>
            <p:spPr bwMode="auto">
              <a:xfrm rot="16200000">
                <a:off x="1661" y="2460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7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32" name="Rectangle 1124"/>
              <p:cNvSpPr>
                <a:spLocks noChangeArrowheads="1"/>
              </p:cNvSpPr>
              <p:nvPr/>
            </p:nvSpPr>
            <p:spPr bwMode="auto">
              <a:xfrm rot="16200000">
                <a:off x="1661" y="2443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6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33" name="Rectangle 1125"/>
              <p:cNvSpPr>
                <a:spLocks noChangeArrowheads="1"/>
              </p:cNvSpPr>
              <p:nvPr/>
            </p:nvSpPr>
            <p:spPr bwMode="auto">
              <a:xfrm rot="16200000">
                <a:off x="1675" y="2460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7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34" name="Rectangle 1126"/>
              <p:cNvSpPr>
                <a:spLocks noChangeArrowheads="1"/>
              </p:cNvSpPr>
              <p:nvPr/>
            </p:nvSpPr>
            <p:spPr bwMode="auto">
              <a:xfrm rot="16200000">
                <a:off x="1675" y="2443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7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35" name="Rectangle 1127"/>
              <p:cNvSpPr>
                <a:spLocks noChangeArrowheads="1"/>
              </p:cNvSpPr>
              <p:nvPr/>
            </p:nvSpPr>
            <p:spPr bwMode="auto">
              <a:xfrm rot="16200000">
                <a:off x="1689" y="2460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7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36" name="Rectangle 1128"/>
              <p:cNvSpPr>
                <a:spLocks noChangeArrowheads="1"/>
              </p:cNvSpPr>
              <p:nvPr/>
            </p:nvSpPr>
            <p:spPr bwMode="auto">
              <a:xfrm rot="16200000">
                <a:off x="1689" y="2443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8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37" name="Rectangle 1129"/>
              <p:cNvSpPr>
                <a:spLocks noChangeArrowheads="1"/>
              </p:cNvSpPr>
              <p:nvPr/>
            </p:nvSpPr>
            <p:spPr bwMode="auto">
              <a:xfrm rot="16200000">
                <a:off x="1703" y="2460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7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38" name="Rectangle 1130"/>
              <p:cNvSpPr>
                <a:spLocks noChangeArrowheads="1"/>
              </p:cNvSpPr>
              <p:nvPr/>
            </p:nvSpPr>
            <p:spPr bwMode="auto">
              <a:xfrm rot="16200000">
                <a:off x="1703" y="2443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9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39" name="Rectangle 1131"/>
              <p:cNvSpPr>
                <a:spLocks noChangeArrowheads="1"/>
              </p:cNvSpPr>
              <p:nvPr/>
            </p:nvSpPr>
            <p:spPr bwMode="auto">
              <a:xfrm rot="16200000">
                <a:off x="1717" y="2460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8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40" name="Rectangle 1132"/>
              <p:cNvSpPr>
                <a:spLocks noChangeArrowheads="1"/>
              </p:cNvSpPr>
              <p:nvPr/>
            </p:nvSpPr>
            <p:spPr bwMode="auto">
              <a:xfrm rot="16200000">
                <a:off x="1717" y="2443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41" name="Rectangle 1133"/>
              <p:cNvSpPr>
                <a:spLocks noChangeArrowheads="1"/>
              </p:cNvSpPr>
              <p:nvPr/>
            </p:nvSpPr>
            <p:spPr bwMode="auto">
              <a:xfrm rot="16200000">
                <a:off x="1731" y="2460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8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42" name="Rectangle 1134"/>
              <p:cNvSpPr>
                <a:spLocks noChangeArrowheads="1"/>
              </p:cNvSpPr>
              <p:nvPr/>
            </p:nvSpPr>
            <p:spPr bwMode="auto">
              <a:xfrm rot="16200000">
                <a:off x="1731" y="2443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43" name="Rectangle 1135"/>
              <p:cNvSpPr>
                <a:spLocks noChangeArrowheads="1"/>
              </p:cNvSpPr>
              <p:nvPr/>
            </p:nvSpPr>
            <p:spPr bwMode="auto">
              <a:xfrm rot="16200000">
                <a:off x="1746" y="2460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8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44" name="Rectangle 1136"/>
              <p:cNvSpPr>
                <a:spLocks noChangeArrowheads="1"/>
              </p:cNvSpPr>
              <p:nvPr/>
            </p:nvSpPr>
            <p:spPr bwMode="auto">
              <a:xfrm rot="16200000">
                <a:off x="1746" y="2443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45" name="Rectangle 1137"/>
              <p:cNvSpPr>
                <a:spLocks noChangeArrowheads="1"/>
              </p:cNvSpPr>
              <p:nvPr/>
            </p:nvSpPr>
            <p:spPr bwMode="auto">
              <a:xfrm rot="16200000">
                <a:off x="1760" y="2460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8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46" name="Rectangle 1138"/>
              <p:cNvSpPr>
                <a:spLocks noChangeArrowheads="1"/>
              </p:cNvSpPr>
              <p:nvPr/>
            </p:nvSpPr>
            <p:spPr bwMode="auto">
              <a:xfrm rot="16200000">
                <a:off x="1760" y="2443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47" name="Rectangle 1139"/>
              <p:cNvSpPr>
                <a:spLocks noChangeArrowheads="1"/>
              </p:cNvSpPr>
              <p:nvPr/>
            </p:nvSpPr>
            <p:spPr bwMode="auto">
              <a:xfrm rot="16200000">
                <a:off x="1774" y="2460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8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48" name="Rectangle 1140"/>
              <p:cNvSpPr>
                <a:spLocks noChangeArrowheads="1"/>
              </p:cNvSpPr>
              <p:nvPr/>
            </p:nvSpPr>
            <p:spPr bwMode="auto">
              <a:xfrm rot="16200000">
                <a:off x="1774" y="2443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49" name="Rectangle 1141"/>
              <p:cNvSpPr>
                <a:spLocks noChangeArrowheads="1"/>
              </p:cNvSpPr>
              <p:nvPr/>
            </p:nvSpPr>
            <p:spPr bwMode="auto">
              <a:xfrm rot="16200000">
                <a:off x="1788" y="2460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8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50" name="Rectangle 1142"/>
              <p:cNvSpPr>
                <a:spLocks noChangeArrowheads="1"/>
              </p:cNvSpPr>
              <p:nvPr/>
            </p:nvSpPr>
            <p:spPr bwMode="auto">
              <a:xfrm rot="16200000">
                <a:off x="1788" y="2443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51" name="Rectangle 1143"/>
              <p:cNvSpPr>
                <a:spLocks noChangeArrowheads="1"/>
              </p:cNvSpPr>
              <p:nvPr/>
            </p:nvSpPr>
            <p:spPr bwMode="auto">
              <a:xfrm rot="16200000">
                <a:off x="1802" y="2460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8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52" name="Rectangle 1144"/>
              <p:cNvSpPr>
                <a:spLocks noChangeArrowheads="1"/>
              </p:cNvSpPr>
              <p:nvPr/>
            </p:nvSpPr>
            <p:spPr bwMode="auto">
              <a:xfrm rot="16200000">
                <a:off x="1802" y="2443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6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53" name="Rectangle 1145"/>
              <p:cNvSpPr>
                <a:spLocks noChangeArrowheads="1"/>
              </p:cNvSpPr>
              <p:nvPr/>
            </p:nvSpPr>
            <p:spPr bwMode="auto">
              <a:xfrm rot="16200000">
                <a:off x="1817" y="2460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8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54" name="Rectangle 1146"/>
              <p:cNvSpPr>
                <a:spLocks noChangeArrowheads="1"/>
              </p:cNvSpPr>
              <p:nvPr/>
            </p:nvSpPr>
            <p:spPr bwMode="auto">
              <a:xfrm rot="16200000">
                <a:off x="1817" y="2443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7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55" name="Rectangle 1147"/>
              <p:cNvSpPr>
                <a:spLocks noChangeArrowheads="1"/>
              </p:cNvSpPr>
              <p:nvPr/>
            </p:nvSpPr>
            <p:spPr bwMode="auto">
              <a:xfrm rot="16200000">
                <a:off x="1831" y="2460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8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56" name="Rectangle 1148"/>
              <p:cNvSpPr>
                <a:spLocks noChangeArrowheads="1"/>
              </p:cNvSpPr>
              <p:nvPr/>
            </p:nvSpPr>
            <p:spPr bwMode="auto">
              <a:xfrm rot="16200000">
                <a:off x="1831" y="2443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8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57" name="Rectangle 1149"/>
              <p:cNvSpPr>
                <a:spLocks noChangeArrowheads="1"/>
              </p:cNvSpPr>
              <p:nvPr/>
            </p:nvSpPr>
            <p:spPr bwMode="auto">
              <a:xfrm rot="16200000">
                <a:off x="1845" y="2460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8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58" name="Rectangle 1150"/>
              <p:cNvSpPr>
                <a:spLocks noChangeArrowheads="1"/>
              </p:cNvSpPr>
              <p:nvPr/>
            </p:nvSpPr>
            <p:spPr bwMode="auto">
              <a:xfrm rot="16200000">
                <a:off x="1845" y="2443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9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59" name="Rectangle 1151"/>
              <p:cNvSpPr>
                <a:spLocks noChangeArrowheads="1"/>
              </p:cNvSpPr>
              <p:nvPr/>
            </p:nvSpPr>
            <p:spPr bwMode="auto">
              <a:xfrm rot="16200000">
                <a:off x="1859" y="2460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9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60" name="Rectangle 1152"/>
              <p:cNvSpPr>
                <a:spLocks noChangeArrowheads="1"/>
              </p:cNvSpPr>
              <p:nvPr/>
            </p:nvSpPr>
            <p:spPr bwMode="auto">
              <a:xfrm rot="16200000">
                <a:off x="1859" y="2443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61" name="Rectangle 1153"/>
              <p:cNvSpPr>
                <a:spLocks noChangeArrowheads="1"/>
              </p:cNvSpPr>
              <p:nvPr/>
            </p:nvSpPr>
            <p:spPr bwMode="auto">
              <a:xfrm rot="16200000">
                <a:off x="1873" y="2460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9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62" name="Rectangle 1154"/>
              <p:cNvSpPr>
                <a:spLocks noChangeArrowheads="1"/>
              </p:cNvSpPr>
              <p:nvPr/>
            </p:nvSpPr>
            <p:spPr bwMode="auto">
              <a:xfrm rot="16200000">
                <a:off x="1873" y="2443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63" name="Rectangle 1155"/>
              <p:cNvSpPr>
                <a:spLocks noChangeArrowheads="1"/>
              </p:cNvSpPr>
              <p:nvPr/>
            </p:nvSpPr>
            <p:spPr bwMode="auto">
              <a:xfrm rot="16200000">
                <a:off x="1887" y="2460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9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64" name="Rectangle 1156"/>
              <p:cNvSpPr>
                <a:spLocks noChangeArrowheads="1"/>
              </p:cNvSpPr>
              <p:nvPr/>
            </p:nvSpPr>
            <p:spPr bwMode="auto">
              <a:xfrm rot="16200000">
                <a:off x="1887" y="2443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65" name="Rectangle 1157"/>
              <p:cNvSpPr>
                <a:spLocks noChangeArrowheads="1"/>
              </p:cNvSpPr>
              <p:nvPr/>
            </p:nvSpPr>
            <p:spPr bwMode="auto">
              <a:xfrm rot="16200000">
                <a:off x="1902" y="2460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9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66" name="Rectangle 1158"/>
              <p:cNvSpPr>
                <a:spLocks noChangeArrowheads="1"/>
              </p:cNvSpPr>
              <p:nvPr/>
            </p:nvSpPr>
            <p:spPr bwMode="auto">
              <a:xfrm rot="16200000">
                <a:off x="1902" y="2443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67" name="Rectangle 1159"/>
              <p:cNvSpPr>
                <a:spLocks noChangeArrowheads="1"/>
              </p:cNvSpPr>
              <p:nvPr/>
            </p:nvSpPr>
            <p:spPr bwMode="auto">
              <a:xfrm rot="16200000">
                <a:off x="1916" y="2460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9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68" name="Rectangle 1160"/>
              <p:cNvSpPr>
                <a:spLocks noChangeArrowheads="1"/>
              </p:cNvSpPr>
              <p:nvPr/>
            </p:nvSpPr>
            <p:spPr bwMode="auto">
              <a:xfrm rot="16200000">
                <a:off x="1916" y="2443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69" name="Rectangle 1161"/>
              <p:cNvSpPr>
                <a:spLocks noChangeArrowheads="1"/>
              </p:cNvSpPr>
              <p:nvPr/>
            </p:nvSpPr>
            <p:spPr bwMode="auto">
              <a:xfrm rot="16200000">
                <a:off x="1930" y="2460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9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70" name="Rectangle 1162"/>
              <p:cNvSpPr>
                <a:spLocks noChangeArrowheads="1"/>
              </p:cNvSpPr>
              <p:nvPr/>
            </p:nvSpPr>
            <p:spPr bwMode="auto">
              <a:xfrm rot="16200000">
                <a:off x="1930" y="2443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71" name="Rectangle 1163"/>
              <p:cNvSpPr>
                <a:spLocks noChangeArrowheads="1"/>
              </p:cNvSpPr>
              <p:nvPr/>
            </p:nvSpPr>
            <p:spPr bwMode="auto">
              <a:xfrm rot="16200000">
                <a:off x="1944" y="2460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9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72" name="Rectangle 1164"/>
              <p:cNvSpPr>
                <a:spLocks noChangeArrowheads="1"/>
              </p:cNvSpPr>
              <p:nvPr/>
            </p:nvSpPr>
            <p:spPr bwMode="auto">
              <a:xfrm rot="16200000">
                <a:off x="1944" y="2443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6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73" name="Rectangle 1165"/>
              <p:cNvSpPr>
                <a:spLocks noChangeArrowheads="1"/>
              </p:cNvSpPr>
              <p:nvPr/>
            </p:nvSpPr>
            <p:spPr bwMode="auto">
              <a:xfrm rot="16200000">
                <a:off x="1961" y="2460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9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74" name="Rectangle 1166"/>
              <p:cNvSpPr>
                <a:spLocks noChangeArrowheads="1"/>
              </p:cNvSpPr>
              <p:nvPr/>
            </p:nvSpPr>
            <p:spPr bwMode="auto">
              <a:xfrm rot="16200000">
                <a:off x="1961" y="2443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7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75" name="Rectangle 1167"/>
              <p:cNvSpPr>
                <a:spLocks noChangeArrowheads="1"/>
              </p:cNvSpPr>
              <p:nvPr/>
            </p:nvSpPr>
            <p:spPr bwMode="auto">
              <a:xfrm rot="16200000">
                <a:off x="1975" y="2460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9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76" name="Rectangle 1168"/>
              <p:cNvSpPr>
                <a:spLocks noChangeArrowheads="1"/>
              </p:cNvSpPr>
              <p:nvPr/>
            </p:nvSpPr>
            <p:spPr bwMode="auto">
              <a:xfrm rot="16200000">
                <a:off x="1975" y="2443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8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77" name="Rectangle 1169"/>
              <p:cNvSpPr>
                <a:spLocks noChangeArrowheads="1"/>
              </p:cNvSpPr>
              <p:nvPr/>
            </p:nvSpPr>
            <p:spPr bwMode="auto">
              <a:xfrm rot="16200000">
                <a:off x="1989" y="2460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9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78" name="Rectangle 1170"/>
              <p:cNvSpPr>
                <a:spLocks noChangeArrowheads="1"/>
              </p:cNvSpPr>
              <p:nvPr/>
            </p:nvSpPr>
            <p:spPr bwMode="auto">
              <a:xfrm rot="16200000">
                <a:off x="1989" y="2443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9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79" name="Rectangle 1171"/>
              <p:cNvSpPr>
                <a:spLocks noChangeArrowheads="1"/>
              </p:cNvSpPr>
              <p:nvPr/>
            </p:nvSpPr>
            <p:spPr bwMode="auto">
              <a:xfrm rot="16200000">
                <a:off x="2003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80" name="Rectangle 1172"/>
              <p:cNvSpPr>
                <a:spLocks noChangeArrowheads="1"/>
              </p:cNvSpPr>
              <p:nvPr/>
            </p:nvSpPr>
            <p:spPr bwMode="auto">
              <a:xfrm rot="16200000">
                <a:off x="2003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81" name="Rectangle 1173"/>
              <p:cNvSpPr>
                <a:spLocks noChangeArrowheads="1"/>
              </p:cNvSpPr>
              <p:nvPr/>
            </p:nvSpPr>
            <p:spPr bwMode="auto">
              <a:xfrm rot="16200000">
                <a:off x="2003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82" name="Rectangle 1174"/>
              <p:cNvSpPr>
                <a:spLocks noChangeArrowheads="1"/>
              </p:cNvSpPr>
              <p:nvPr/>
            </p:nvSpPr>
            <p:spPr bwMode="auto">
              <a:xfrm rot="16200000">
                <a:off x="2017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83" name="Rectangle 1175"/>
              <p:cNvSpPr>
                <a:spLocks noChangeArrowheads="1"/>
              </p:cNvSpPr>
              <p:nvPr/>
            </p:nvSpPr>
            <p:spPr bwMode="auto">
              <a:xfrm rot="16200000">
                <a:off x="2017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84" name="Rectangle 1176"/>
              <p:cNvSpPr>
                <a:spLocks noChangeArrowheads="1"/>
              </p:cNvSpPr>
              <p:nvPr/>
            </p:nvSpPr>
            <p:spPr bwMode="auto">
              <a:xfrm rot="16200000">
                <a:off x="2017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85" name="Rectangle 1177"/>
              <p:cNvSpPr>
                <a:spLocks noChangeArrowheads="1"/>
              </p:cNvSpPr>
              <p:nvPr/>
            </p:nvSpPr>
            <p:spPr bwMode="auto">
              <a:xfrm rot="16200000">
                <a:off x="2032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86" name="Rectangle 1178"/>
              <p:cNvSpPr>
                <a:spLocks noChangeArrowheads="1"/>
              </p:cNvSpPr>
              <p:nvPr/>
            </p:nvSpPr>
            <p:spPr bwMode="auto">
              <a:xfrm rot="16200000">
                <a:off x="2032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719" name="Group 1380"/>
            <p:cNvGrpSpPr>
              <a:grpSpLocks/>
            </p:cNvGrpSpPr>
            <p:nvPr/>
          </p:nvGrpSpPr>
          <p:grpSpPr bwMode="auto">
            <a:xfrm>
              <a:off x="2026" y="2452"/>
              <a:ext cx="999" cy="66"/>
              <a:chOff x="2026" y="2452"/>
              <a:chExt cx="999" cy="66"/>
            </a:xfrm>
          </p:grpSpPr>
          <p:sp>
            <p:nvSpPr>
              <p:cNvPr id="3287" name="Rectangle 1180"/>
              <p:cNvSpPr>
                <a:spLocks noChangeArrowheads="1"/>
              </p:cNvSpPr>
              <p:nvPr/>
            </p:nvSpPr>
            <p:spPr bwMode="auto">
              <a:xfrm rot="16200000">
                <a:off x="2032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88" name="Rectangle 1181"/>
              <p:cNvSpPr>
                <a:spLocks noChangeArrowheads="1"/>
              </p:cNvSpPr>
              <p:nvPr/>
            </p:nvSpPr>
            <p:spPr bwMode="auto">
              <a:xfrm rot="16200000">
                <a:off x="2046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89" name="Rectangle 1182"/>
              <p:cNvSpPr>
                <a:spLocks noChangeArrowheads="1"/>
              </p:cNvSpPr>
              <p:nvPr/>
            </p:nvSpPr>
            <p:spPr bwMode="auto">
              <a:xfrm rot="16200000">
                <a:off x="2046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90" name="Rectangle 1183"/>
              <p:cNvSpPr>
                <a:spLocks noChangeArrowheads="1"/>
              </p:cNvSpPr>
              <p:nvPr/>
            </p:nvSpPr>
            <p:spPr bwMode="auto">
              <a:xfrm rot="16200000">
                <a:off x="2046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91" name="Rectangle 1184"/>
              <p:cNvSpPr>
                <a:spLocks noChangeArrowheads="1"/>
              </p:cNvSpPr>
              <p:nvPr/>
            </p:nvSpPr>
            <p:spPr bwMode="auto">
              <a:xfrm rot="16200000">
                <a:off x="2060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92" name="Rectangle 1185"/>
              <p:cNvSpPr>
                <a:spLocks noChangeArrowheads="1"/>
              </p:cNvSpPr>
              <p:nvPr/>
            </p:nvSpPr>
            <p:spPr bwMode="auto">
              <a:xfrm rot="16200000">
                <a:off x="2060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93" name="Rectangle 1186"/>
              <p:cNvSpPr>
                <a:spLocks noChangeArrowheads="1"/>
              </p:cNvSpPr>
              <p:nvPr/>
            </p:nvSpPr>
            <p:spPr bwMode="auto">
              <a:xfrm rot="16200000">
                <a:off x="2060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94" name="Rectangle 1187"/>
              <p:cNvSpPr>
                <a:spLocks noChangeArrowheads="1"/>
              </p:cNvSpPr>
              <p:nvPr/>
            </p:nvSpPr>
            <p:spPr bwMode="auto">
              <a:xfrm rot="16200000">
                <a:off x="2074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95" name="Rectangle 1188"/>
              <p:cNvSpPr>
                <a:spLocks noChangeArrowheads="1"/>
              </p:cNvSpPr>
              <p:nvPr/>
            </p:nvSpPr>
            <p:spPr bwMode="auto">
              <a:xfrm rot="16200000">
                <a:off x="2074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96" name="Rectangle 1189"/>
              <p:cNvSpPr>
                <a:spLocks noChangeArrowheads="1"/>
              </p:cNvSpPr>
              <p:nvPr/>
            </p:nvSpPr>
            <p:spPr bwMode="auto">
              <a:xfrm rot="16200000">
                <a:off x="2074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97" name="Rectangle 1190"/>
              <p:cNvSpPr>
                <a:spLocks noChangeArrowheads="1"/>
              </p:cNvSpPr>
              <p:nvPr/>
            </p:nvSpPr>
            <p:spPr bwMode="auto">
              <a:xfrm rot="16200000">
                <a:off x="2088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98" name="Rectangle 1191"/>
              <p:cNvSpPr>
                <a:spLocks noChangeArrowheads="1"/>
              </p:cNvSpPr>
              <p:nvPr/>
            </p:nvSpPr>
            <p:spPr bwMode="auto">
              <a:xfrm rot="16200000">
                <a:off x="2088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99" name="Rectangle 1192"/>
              <p:cNvSpPr>
                <a:spLocks noChangeArrowheads="1"/>
              </p:cNvSpPr>
              <p:nvPr/>
            </p:nvSpPr>
            <p:spPr bwMode="auto">
              <a:xfrm rot="16200000">
                <a:off x="2088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6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00" name="Rectangle 1193"/>
              <p:cNvSpPr>
                <a:spLocks noChangeArrowheads="1"/>
              </p:cNvSpPr>
              <p:nvPr/>
            </p:nvSpPr>
            <p:spPr bwMode="auto">
              <a:xfrm rot="16200000">
                <a:off x="2103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01" name="Rectangle 1194"/>
              <p:cNvSpPr>
                <a:spLocks noChangeArrowheads="1"/>
              </p:cNvSpPr>
              <p:nvPr/>
            </p:nvSpPr>
            <p:spPr bwMode="auto">
              <a:xfrm rot="16200000">
                <a:off x="2103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02" name="Rectangle 1195"/>
              <p:cNvSpPr>
                <a:spLocks noChangeArrowheads="1"/>
              </p:cNvSpPr>
              <p:nvPr/>
            </p:nvSpPr>
            <p:spPr bwMode="auto">
              <a:xfrm rot="16200000">
                <a:off x="2103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7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03" name="Rectangle 1196"/>
              <p:cNvSpPr>
                <a:spLocks noChangeArrowheads="1"/>
              </p:cNvSpPr>
              <p:nvPr/>
            </p:nvSpPr>
            <p:spPr bwMode="auto">
              <a:xfrm rot="16200000">
                <a:off x="2117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04" name="Rectangle 1197"/>
              <p:cNvSpPr>
                <a:spLocks noChangeArrowheads="1"/>
              </p:cNvSpPr>
              <p:nvPr/>
            </p:nvSpPr>
            <p:spPr bwMode="auto">
              <a:xfrm rot="16200000">
                <a:off x="2117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05" name="Rectangle 1198"/>
              <p:cNvSpPr>
                <a:spLocks noChangeArrowheads="1"/>
              </p:cNvSpPr>
              <p:nvPr/>
            </p:nvSpPr>
            <p:spPr bwMode="auto">
              <a:xfrm rot="16200000">
                <a:off x="2117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8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06" name="Rectangle 1199"/>
              <p:cNvSpPr>
                <a:spLocks noChangeArrowheads="1"/>
              </p:cNvSpPr>
              <p:nvPr/>
            </p:nvSpPr>
            <p:spPr bwMode="auto">
              <a:xfrm rot="16200000">
                <a:off x="2131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07" name="Rectangle 1200"/>
              <p:cNvSpPr>
                <a:spLocks noChangeArrowheads="1"/>
              </p:cNvSpPr>
              <p:nvPr/>
            </p:nvSpPr>
            <p:spPr bwMode="auto">
              <a:xfrm rot="16200000">
                <a:off x="2131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08" name="Rectangle 1201"/>
              <p:cNvSpPr>
                <a:spLocks noChangeArrowheads="1"/>
              </p:cNvSpPr>
              <p:nvPr/>
            </p:nvSpPr>
            <p:spPr bwMode="auto">
              <a:xfrm rot="16200000">
                <a:off x="2131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9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09" name="Rectangle 1202"/>
              <p:cNvSpPr>
                <a:spLocks noChangeArrowheads="1"/>
              </p:cNvSpPr>
              <p:nvPr/>
            </p:nvSpPr>
            <p:spPr bwMode="auto">
              <a:xfrm rot="16200000">
                <a:off x="2145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10" name="Rectangle 1203"/>
              <p:cNvSpPr>
                <a:spLocks noChangeArrowheads="1"/>
              </p:cNvSpPr>
              <p:nvPr/>
            </p:nvSpPr>
            <p:spPr bwMode="auto">
              <a:xfrm rot="16200000">
                <a:off x="2145" y="2465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11" name="Rectangle 1204"/>
              <p:cNvSpPr>
                <a:spLocks noChangeArrowheads="1"/>
              </p:cNvSpPr>
              <p:nvPr/>
            </p:nvSpPr>
            <p:spPr bwMode="auto">
              <a:xfrm rot="16200000">
                <a:off x="2145" y="2448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12" name="Rectangle 1205"/>
              <p:cNvSpPr>
                <a:spLocks noChangeArrowheads="1"/>
              </p:cNvSpPr>
              <p:nvPr/>
            </p:nvSpPr>
            <p:spPr bwMode="auto">
              <a:xfrm rot="16200000">
                <a:off x="2159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13" name="Rectangle 1206"/>
              <p:cNvSpPr>
                <a:spLocks noChangeArrowheads="1"/>
              </p:cNvSpPr>
              <p:nvPr/>
            </p:nvSpPr>
            <p:spPr bwMode="auto">
              <a:xfrm rot="16200000">
                <a:off x="2159" y="2465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14" name="Rectangle 1207"/>
              <p:cNvSpPr>
                <a:spLocks noChangeArrowheads="1"/>
              </p:cNvSpPr>
              <p:nvPr/>
            </p:nvSpPr>
            <p:spPr bwMode="auto">
              <a:xfrm rot="16200000">
                <a:off x="2159" y="2451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15" name="Rectangle 1208"/>
              <p:cNvSpPr>
                <a:spLocks noChangeArrowheads="1"/>
              </p:cNvSpPr>
              <p:nvPr/>
            </p:nvSpPr>
            <p:spPr bwMode="auto">
              <a:xfrm rot="16200000">
                <a:off x="2173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16" name="Rectangle 1209"/>
              <p:cNvSpPr>
                <a:spLocks noChangeArrowheads="1"/>
              </p:cNvSpPr>
              <p:nvPr/>
            </p:nvSpPr>
            <p:spPr bwMode="auto">
              <a:xfrm rot="16200000">
                <a:off x="2173" y="2465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17" name="Rectangle 1210"/>
              <p:cNvSpPr>
                <a:spLocks noChangeArrowheads="1"/>
              </p:cNvSpPr>
              <p:nvPr/>
            </p:nvSpPr>
            <p:spPr bwMode="auto">
              <a:xfrm rot="16200000">
                <a:off x="2173" y="2448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18" name="Rectangle 1211"/>
              <p:cNvSpPr>
                <a:spLocks noChangeArrowheads="1"/>
              </p:cNvSpPr>
              <p:nvPr/>
            </p:nvSpPr>
            <p:spPr bwMode="auto">
              <a:xfrm rot="16200000">
                <a:off x="2188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19" name="Rectangle 1212"/>
              <p:cNvSpPr>
                <a:spLocks noChangeArrowheads="1"/>
              </p:cNvSpPr>
              <p:nvPr/>
            </p:nvSpPr>
            <p:spPr bwMode="auto">
              <a:xfrm rot="16200000">
                <a:off x="2188" y="2465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20" name="Rectangle 1213"/>
              <p:cNvSpPr>
                <a:spLocks noChangeArrowheads="1"/>
              </p:cNvSpPr>
              <p:nvPr/>
            </p:nvSpPr>
            <p:spPr bwMode="auto">
              <a:xfrm rot="16200000">
                <a:off x="2188" y="2448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21" name="Rectangle 1214"/>
              <p:cNvSpPr>
                <a:spLocks noChangeArrowheads="1"/>
              </p:cNvSpPr>
              <p:nvPr/>
            </p:nvSpPr>
            <p:spPr bwMode="auto">
              <a:xfrm rot="16200000">
                <a:off x="2202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22" name="Rectangle 1215"/>
              <p:cNvSpPr>
                <a:spLocks noChangeArrowheads="1"/>
              </p:cNvSpPr>
              <p:nvPr/>
            </p:nvSpPr>
            <p:spPr bwMode="auto">
              <a:xfrm rot="16200000">
                <a:off x="2202" y="2465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23" name="Rectangle 1216"/>
              <p:cNvSpPr>
                <a:spLocks noChangeArrowheads="1"/>
              </p:cNvSpPr>
              <p:nvPr/>
            </p:nvSpPr>
            <p:spPr bwMode="auto">
              <a:xfrm rot="16200000">
                <a:off x="2202" y="2448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24" name="Rectangle 1217"/>
              <p:cNvSpPr>
                <a:spLocks noChangeArrowheads="1"/>
              </p:cNvSpPr>
              <p:nvPr/>
            </p:nvSpPr>
            <p:spPr bwMode="auto">
              <a:xfrm rot="16200000">
                <a:off x="2216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25" name="Rectangle 1218"/>
              <p:cNvSpPr>
                <a:spLocks noChangeArrowheads="1"/>
              </p:cNvSpPr>
              <p:nvPr/>
            </p:nvSpPr>
            <p:spPr bwMode="auto">
              <a:xfrm rot="16200000">
                <a:off x="2216" y="2465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26" name="Rectangle 1219"/>
              <p:cNvSpPr>
                <a:spLocks noChangeArrowheads="1"/>
              </p:cNvSpPr>
              <p:nvPr/>
            </p:nvSpPr>
            <p:spPr bwMode="auto">
              <a:xfrm rot="16200000">
                <a:off x="2216" y="2448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27" name="Rectangle 1220"/>
              <p:cNvSpPr>
                <a:spLocks noChangeArrowheads="1"/>
              </p:cNvSpPr>
              <p:nvPr/>
            </p:nvSpPr>
            <p:spPr bwMode="auto">
              <a:xfrm rot="16200000">
                <a:off x="2230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28" name="Rectangle 1221"/>
              <p:cNvSpPr>
                <a:spLocks noChangeArrowheads="1"/>
              </p:cNvSpPr>
              <p:nvPr/>
            </p:nvSpPr>
            <p:spPr bwMode="auto">
              <a:xfrm rot="16200000">
                <a:off x="2230" y="2465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29" name="Rectangle 1222"/>
              <p:cNvSpPr>
                <a:spLocks noChangeArrowheads="1"/>
              </p:cNvSpPr>
              <p:nvPr/>
            </p:nvSpPr>
            <p:spPr bwMode="auto">
              <a:xfrm rot="16200000">
                <a:off x="2230" y="2448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6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30" name="Rectangle 1223"/>
              <p:cNvSpPr>
                <a:spLocks noChangeArrowheads="1"/>
              </p:cNvSpPr>
              <p:nvPr/>
            </p:nvSpPr>
            <p:spPr bwMode="auto">
              <a:xfrm rot="16200000">
                <a:off x="2244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31" name="Rectangle 1224"/>
              <p:cNvSpPr>
                <a:spLocks noChangeArrowheads="1"/>
              </p:cNvSpPr>
              <p:nvPr/>
            </p:nvSpPr>
            <p:spPr bwMode="auto">
              <a:xfrm rot="16200000">
                <a:off x="2244" y="2465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32" name="Rectangle 1225"/>
              <p:cNvSpPr>
                <a:spLocks noChangeArrowheads="1"/>
              </p:cNvSpPr>
              <p:nvPr/>
            </p:nvSpPr>
            <p:spPr bwMode="auto">
              <a:xfrm rot="16200000">
                <a:off x="2244" y="2448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7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33" name="Rectangle 1226"/>
              <p:cNvSpPr>
                <a:spLocks noChangeArrowheads="1"/>
              </p:cNvSpPr>
              <p:nvPr/>
            </p:nvSpPr>
            <p:spPr bwMode="auto">
              <a:xfrm rot="16200000">
                <a:off x="2258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34" name="Rectangle 1227"/>
              <p:cNvSpPr>
                <a:spLocks noChangeArrowheads="1"/>
              </p:cNvSpPr>
              <p:nvPr/>
            </p:nvSpPr>
            <p:spPr bwMode="auto">
              <a:xfrm rot="16200000">
                <a:off x="2258" y="2465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35" name="Rectangle 1228"/>
              <p:cNvSpPr>
                <a:spLocks noChangeArrowheads="1"/>
              </p:cNvSpPr>
              <p:nvPr/>
            </p:nvSpPr>
            <p:spPr bwMode="auto">
              <a:xfrm rot="16200000">
                <a:off x="2258" y="2448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8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36" name="Rectangle 1229"/>
              <p:cNvSpPr>
                <a:spLocks noChangeArrowheads="1"/>
              </p:cNvSpPr>
              <p:nvPr/>
            </p:nvSpPr>
            <p:spPr bwMode="auto">
              <a:xfrm rot="16200000">
                <a:off x="2273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37" name="Rectangle 1230"/>
              <p:cNvSpPr>
                <a:spLocks noChangeArrowheads="1"/>
              </p:cNvSpPr>
              <p:nvPr/>
            </p:nvSpPr>
            <p:spPr bwMode="auto">
              <a:xfrm rot="16200000">
                <a:off x="2273" y="2465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38" name="Rectangle 1231"/>
              <p:cNvSpPr>
                <a:spLocks noChangeArrowheads="1"/>
              </p:cNvSpPr>
              <p:nvPr/>
            </p:nvSpPr>
            <p:spPr bwMode="auto">
              <a:xfrm rot="16200000">
                <a:off x="2273" y="2448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9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39" name="Rectangle 1232"/>
              <p:cNvSpPr>
                <a:spLocks noChangeArrowheads="1"/>
              </p:cNvSpPr>
              <p:nvPr/>
            </p:nvSpPr>
            <p:spPr bwMode="auto">
              <a:xfrm rot="16200000">
                <a:off x="2287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40" name="Rectangle 1233"/>
              <p:cNvSpPr>
                <a:spLocks noChangeArrowheads="1"/>
              </p:cNvSpPr>
              <p:nvPr/>
            </p:nvSpPr>
            <p:spPr bwMode="auto">
              <a:xfrm rot="16200000">
                <a:off x="2287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41" name="Rectangle 1234"/>
              <p:cNvSpPr>
                <a:spLocks noChangeArrowheads="1"/>
              </p:cNvSpPr>
              <p:nvPr/>
            </p:nvSpPr>
            <p:spPr bwMode="auto">
              <a:xfrm rot="16200000">
                <a:off x="2287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42" name="Rectangle 1235"/>
              <p:cNvSpPr>
                <a:spLocks noChangeArrowheads="1"/>
              </p:cNvSpPr>
              <p:nvPr/>
            </p:nvSpPr>
            <p:spPr bwMode="auto">
              <a:xfrm rot="16200000">
                <a:off x="2303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43" name="Rectangle 1236"/>
              <p:cNvSpPr>
                <a:spLocks noChangeArrowheads="1"/>
              </p:cNvSpPr>
              <p:nvPr/>
            </p:nvSpPr>
            <p:spPr bwMode="auto">
              <a:xfrm rot="16200000">
                <a:off x="2301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44" name="Rectangle 1237"/>
              <p:cNvSpPr>
                <a:spLocks noChangeArrowheads="1"/>
              </p:cNvSpPr>
              <p:nvPr/>
            </p:nvSpPr>
            <p:spPr bwMode="auto">
              <a:xfrm rot="16200000">
                <a:off x="2301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45" name="Rectangle 1238"/>
              <p:cNvSpPr>
                <a:spLocks noChangeArrowheads="1"/>
              </p:cNvSpPr>
              <p:nvPr/>
            </p:nvSpPr>
            <p:spPr bwMode="auto">
              <a:xfrm rot="16200000">
                <a:off x="2318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46" name="Rectangle 1239"/>
              <p:cNvSpPr>
                <a:spLocks noChangeArrowheads="1"/>
              </p:cNvSpPr>
              <p:nvPr/>
            </p:nvSpPr>
            <p:spPr bwMode="auto">
              <a:xfrm rot="16200000">
                <a:off x="2318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47" name="Rectangle 1240"/>
              <p:cNvSpPr>
                <a:spLocks noChangeArrowheads="1"/>
              </p:cNvSpPr>
              <p:nvPr/>
            </p:nvSpPr>
            <p:spPr bwMode="auto">
              <a:xfrm rot="16200000">
                <a:off x="2318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48" name="Rectangle 1241"/>
              <p:cNvSpPr>
                <a:spLocks noChangeArrowheads="1"/>
              </p:cNvSpPr>
              <p:nvPr/>
            </p:nvSpPr>
            <p:spPr bwMode="auto">
              <a:xfrm rot="16200000">
                <a:off x="2332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49" name="Rectangle 1242"/>
              <p:cNvSpPr>
                <a:spLocks noChangeArrowheads="1"/>
              </p:cNvSpPr>
              <p:nvPr/>
            </p:nvSpPr>
            <p:spPr bwMode="auto">
              <a:xfrm rot="16200000">
                <a:off x="2332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50" name="Rectangle 1243"/>
              <p:cNvSpPr>
                <a:spLocks noChangeArrowheads="1"/>
              </p:cNvSpPr>
              <p:nvPr/>
            </p:nvSpPr>
            <p:spPr bwMode="auto">
              <a:xfrm rot="16200000">
                <a:off x="2332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51" name="Rectangle 1244"/>
              <p:cNvSpPr>
                <a:spLocks noChangeArrowheads="1"/>
              </p:cNvSpPr>
              <p:nvPr/>
            </p:nvSpPr>
            <p:spPr bwMode="auto">
              <a:xfrm rot="16200000">
                <a:off x="2346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52" name="Rectangle 1245"/>
              <p:cNvSpPr>
                <a:spLocks noChangeArrowheads="1"/>
              </p:cNvSpPr>
              <p:nvPr/>
            </p:nvSpPr>
            <p:spPr bwMode="auto">
              <a:xfrm rot="16200000">
                <a:off x="2346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53" name="Rectangle 1246"/>
              <p:cNvSpPr>
                <a:spLocks noChangeArrowheads="1"/>
              </p:cNvSpPr>
              <p:nvPr/>
            </p:nvSpPr>
            <p:spPr bwMode="auto">
              <a:xfrm rot="16200000">
                <a:off x="2346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54" name="Rectangle 1247"/>
              <p:cNvSpPr>
                <a:spLocks noChangeArrowheads="1"/>
              </p:cNvSpPr>
              <p:nvPr/>
            </p:nvSpPr>
            <p:spPr bwMode="auto">
              <a:xfrm rot="16200000">
                <a:off x="2360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55" name="Rectangle 1248"/>
              <p:cNvSpPr>
                <a:spLocks noChangeArrowheads="1"/>
              </p:cNvSpPr>
              <p:nvPr/>
            </p:nvSpPr>
            <p:spPr bwMode="auto">
              <a:xfrm rot="16200000">
                <a:off x="2360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56" name="Rectangle 1249"/>
              <p:cNvSpPr>
                <a:spLocks noChangeArrowheads="1"/>
              </p:cNvSpPr>
              <p:nvPr/>
            </p:nvSpPr>
            <p:spPr bwMode="auto">
              <a:xfrm rot="16200000">
                <a:off x="2360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57" name="Rectangle 1250"/>
              <p:cNvSpPr>
                <a:spLocks noChangeArrowheads="1"/>
              </p:cNvSpPr>
              <p:nvPr/>
            </p:nvSpPr>
            <p:spPr bwMode="auto">
              <a:xfrm rot="16200000">
                <a:off x="2374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58" name="Rectangle 1251"/>
              <p:cNvSpPr>
                <a:spLocks noChangeArrowheads="1"/>
              </p:cNvSpPr>
              <p:nvPr/>
            </p:nvSpPr>
            <p:spPr bwMode="auto">
              <a:xfrm rot="16200000">
                <a:off x="2374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59" name="Rectangle 1252"/>
              <p:cNvSpPr>
                <a:spLocks noChangeArrowheads="1"/>
              </p:cNvSpPr>
              <p:nvPr/>
            </p:nvSpPr>
            <p:spPr bwMode="auto">
              <a:xfrm rot="16200000">
                <a:off x="2374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6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60" name="Rectangle 1253"/>
              <p:cNvSpPr>
                <a:spLocks noChangeArrowheads="1"/>
              </p:cNvSpPr>
              <p:nvPr/>
            </p:nvSpPr>
            <p:spPr bwMode="auto">
              <a:xfrm rot="16200000">
                <a:off x="2388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61" name="Rectangle 1254"/>
              <p:cNvSpPr>
                <a:spLocks noChangeArrowheads="1"/>
              </p:cNvSpPr>
              <p:nvPr/>
            </p:nvSpPr>
            <p:spPr bwMode="auto">
              <a:xfrm rot="16200000">
                <a:off x="2388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62" name="Rectangle 1255"/>
              <p:cNvSpPr>
                <a:spLocks noChangeArrowheads="1"/>
              </p:cNvSpPr>
              <p:nvPr/>
            </p:nvSpPr>
            <p:spPr bwMode="auto">
              <a:xfrm rot="16200000">
                <a:off x="2388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7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63" name="Rectangle 1256"/>
              <p:cNvSpPr>
                <a:spLocks noChangeArrowheads="1"/>
              </p:cNvSpPr>
              <p:nvPr/>
            </p:nvSpPr>
            <p:spPr bwMode="auto">
              <a:xfrm rot="16200000">
                <a:off x="2403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64" name="Rectangle 1257"/>
              <p:cNvSpPr>
                <a:spLocks noChangeArrowheads="1"/>
              </p:cNvSpPr>
              <p:nvPr/>
            </p:nvSpPr>
            <p:spPr bwMode="auto">
              <a:xfrm rot="16200000">
                <a:off x="2403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65" name="Rectangle 1258"/>
              <p:cNvSpPr>
                <a:spLocks noChangeArrowheads="1"/>
              </p:cNvSpPr>
              <p:nvPr/>
            </p:nvSpPr>
            <p:spPr bwMode="auto">
              <a:xfrm rot="16200000">
                <a:off x="2403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8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66" name="Rectangle 1259"/>
              <p:cNvSpPr>
                <a:spLocks noChangeArrowheads="1"/>
              </p:cNvSpPr>
              <p:nvPr/>
            </p:nvSpPr>
            <p:spPr bwMode="auto">
              <a:xfrm rot="16200000">
                <a:off x="2417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67" name="Rectangle 1260"/>
              <p:cNvSpPr>
                <a:spLocks noChangeArrowheads="1"/>
              </p:cNvSpPr>
              <p:nvPr/>
            </p:nvSpPr>
            <p:spPr bwMode="auto">
              <a:xfrm rot="16200000">
                <a:off x="2417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68" name="Rectangle 1261"/>
              <p:cNvSpPr>
                <a:spLocks noChangeArrowheads="1"/>
              </p:cNvSpPr>
              <p:nvPr/>
            </p:nvSpPr>
            <p:spPr bwMode="auto">
              <a:xfrm rot="16200000">
                <a:off x="2417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9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69" name="Rectangle 1262"/>
              <p:cNvSpPr>
                <a:spLocks noChangeArrowheads="1"/>
              </p:cNvSpPr>
              <p:nvPr/>
            </p:nvSpPr>
            <p:spPr bwMode="auto">
              <a:xfrm rot="16200000">
                <a:off x="2431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70" name="Rectangle 1263"/>
              <p:cNvSpPr>
                <a:spLocks noChangeArrowheads="1"/>
              </p:cNvSpPr>
              <p:nvPr/>
            </p:nvSpPr>
            <p:spPr bwMode="auto">
              <a:xfrm rot="16200000">
                <a:off x="2431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71" name="Rectangle 1264"/>
              <p:cNvSpPr>
                <a:spLocks noChangeArrowheads="1"/>
              </p:cNvSpPr>
              <p:nvPr/>
            </p:nvSpPr>
            <p:spPr bwMode="auto">
              <a:xfrm rot="16200000">
                <a:off x="2431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72" name="Rectangle 1265"/>
              <p:cNvSpPr>
                <a:spLocks noChangeArrowheads="1"/>
              </p:cNvSpPr>
              <p:nvPr/>
            </p:nvSpPr>
            <p:spPr bwMode="auto">
              <a:xfrm rot="16200000">
                <a:off x="2445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73" name="Rectangle 1266"/>
              <p:cNvSpPr>
                <a:spLocks noChangeArrowheads="1"/>
              </p:cNvSpPr>
              <p:nvPr/>
            </p:nvSpPr>
            <p:spPr bwMode="auto">
              <a:xfrm rot="16200000">
                <a:off x="2445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74" name="Rectangle 1267"/>
              <p:cNvSpPr>
                <a:spLocks noChangeArrowheads="1"/>
              </p:cNvSpPr>
              <p:nvPr/>
            </p:nvSpPr>
            <p:spPr bwMode="auto">
              <a:xfrm rot="16200000">
                <a:off x="2445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75" name="Rectangle 1268"/>
              <p:cNvSpPr>
                <a:spLocks noChangeArrowheads="1"/>
              </p:cNvSpPr>
              <p:nvPr/>
            </p:nvSpPr>
            <p:spPr bwMode="auto">
              <a:xfrm rot="16200000">
                <a:off x="2459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76" name="Rectangle 1269"/>
              <p:cNvSpPr>
                <a:spLocks noChangeArrowheads="1"/>
              </p:cNvSpPr>
              <p:nvPr/>
            </p:nvSpPr>
            <p:spPr bwMode="auto">
              <a:xfrm rot="16200000">
                <a:off x="2459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77" name="Rectangle 1270"/>
              <p:cNvSpPr>
                <a:spLocks noChangeArrowheads="1"/>
              </p:cNvSpPr>
              <p:nvPr/>
            </p:nvSpPr>
            <p:spPr bwMode="auto">
              <a:xfrm rot="16200000">
                <a:off x="2459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78" name="Rectangle 1271"/>
              <p:cNvSpPr>
                <a:spLocks noChangeArrowheads="1"/>
              </p:cNvSpPr>
              <p:nvPr/>
            </p:nvSpPr>
            <p:spPr bwMode="auto">
              <a:xfrm rot="16200000">
                <a:off x="2474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79" name="Rectangle 1272"/>
              <p:cNvSpPr>
                <a:spLocks noChangeArrowheads="1"/>
              </p:cNvSpPr>
              <p:nvPr/>
            </p:nvSpPr>
            <p:spPr bwMode="auto">
              <a:xfrm rot="16200000">
                <a:off x="2474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80" name="Rectangle 1273"/>
              <p:cNvSpPr>
                <a:spLocks noChangeArrowheads="1"/>
              </p:cNvSpPr>
              <p:nvPr/>
            </p:nvSpPr>
            <p:spPr bwMode="auto">
              <a:xfrm rot="16200000">
                <a:off x="2474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81" name="Rectangle 1274"/>
              <p:cNvSpPr>
                <a:spLocks noChangeArrowheads="1"/>
              </p:cNvSpPr>
              <p:nvPr/>
            </p:nvSpPr>
            <p:spPr bwMode="auto">
              <a:xfrm rot="16200000">
                <a:off x="2488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82" name="Rectangle 1275"/>
              <p:cNvSpPr>
                <a:spLocks noChangeArrowheads="1"/>
              </p:cNvSpPr>
              <p:nvPr/>
            </p:nvSpPr>
            <p:spPr bwMode="auto">
              <a:xfrm rot="16200000">
                <a:off x="2488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83" name="Rectangle 1276"/>
              <p:cNvSpPr>
                <a:spLocks noChangeArrowheads="1"/>
              </p:cNvSpPr>
              <p:nvPr/>
            </p:nvSpPr>
            <p:spPr bwMode="auto">
              <a:xfrm rot="16200000">
                <a:off x="2488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84" name="Rectangle 1277"/>
              <p:cNvSpPr>
                <a:spLocks noChangeArrowheads="1"/>
              </p:cNvSpPr>
              <p:nvPr/>
            </p:nvSpPr>
            <p:spPr bwMode="auto">
              <a:xfrm rot="16200000">
                <a:off x="2502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85" name="Rectangle 1278"/>
              <p:cNvSpPr>
                <a:spLocks noChangeArrowheads="1"/>
              </p:cNvSpPr>
              <p:nvPr/>
            </p:nvSpPr>
            <p:spPr bwMode="auto">
              <a:xfrm rot="16200000">
                <a:off x="2502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86" name="Rectangle 1279"/>
              <p:cNvSpPr>
                <a:spLocks noChangeArrowheads="1"/>
              </p:cNvSpPr>
              <p:nvPr/>
            </p:nvSpPr>
            <p:spPr bwMode="auto">
              <a:xfrm rot="16200000">
                <a:off x="2502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87" name="Rectangle 1280"/>
              <p:cNvSpPr>
                <a:spLocks noChangeArrowheads="1"/>
              </p:cNvSpPr>
              <p:nvPr/>
            </p:nvSpPr>
            <p:spPr bwMode="auto">
              <a:xfrm rot="16200000">
                <a:off x="2516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88" name="Rectangle 1281"/>
              <p:cNvSpPr>
                <a:spLocks noChangeArrowheads="1"/>
              </p:cNvSpPr>
              <p:nvPr/>
            </p:nvSpPr>
            <p:spPr bwMode="auto">
              <a:xfrm rot="16200000">
                <a:off x="2516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89" name="Rectangle 1282"/>
              <p:cNvSpPr>
                <a:spLocks noChangeArrowheads="1"/>
              </p:cNvSpPr>
              <p:nvPr/>
            </p:nvSpPr>
            <p:spPr bwMode="auto">
              <a:xfrm rot="16200000">
                <a:off x="2516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6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90" name="Rectangle 1283"/>
              <p:cNvSpPr>
                <a:spLocks noChangeArrowheads="1"/>
              </p:cNvSpPr>
              <p:nvPr/>
            </p:nvSpPr>
            <p:spPr bwMode="auto">
              <a:xfrm rot="16200000">
                <a:off x="2530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91" name="Rectangle 1284"/>
              <p:cNvSpPr>
                <a:spLocks noChangeArrowheads="1"/>
              </p:cNvSpPr>
              <p:nvPr/>
            </p:nvSpPr>
            <p:spPr bwMode="auto">
              <a:xfrm rot="16200000">
                <a:off x="2530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92" name="Rectangle 1285"/>
              <p:cNvSpPr>
                <a:spLocks noChangeArrowheads="1"/>
              </p:cNvSpPr>
              <p:nvPr/>
            </p:nvSpPr>
            <p:spPr bwMode="auto">
              <a:xfrm rot="16200000">
                <a:off x="2530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7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93" name="Rectangle 1286"/>
              <p:cNvSpPr>
                <a:spLocks noChangeArrowheads="1"/>
              </p:cNvSpPr>
              <p:nvPr/>
            </p:nvSpPr>
            <p:spPr bwMode="auto">
              <a:xfrm rot="16200000">
                <a:off x="2544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94" name="Rectangle 1287"/>
              <p:cNvSpPr>
                <a:spLocks noChangeArrowheads="1"/>
              </p:cNvSpPr>
              <p:nvPr/>
            </p:nvSpPr>
            <p:spPr bwMode="auto">
              <a:xfrm rot="16200000">
                <a:off x="2544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95" name="Rectangle 1288"/>
              <p:cNvSpPr>
                <a:spLocks noChangeArrowheads="1"/>
              </p:cNvSpPr>
              <p:nvPr/>
            </p:nvSpPr>
            <p:spPr bwMode="auto">
              <a:xfrm rot="16200000">
                <a:off x="2544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8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96" name="Rectangle 1289"/>
              <p:cNvSpPr>
                <a:spLocks noChangeArrowheads="1"/>
              </p:cNvSpPr>
              <p:nvPr/>
            </p:nvSpPr>
            <p:spPr bwMode="auto">
              <a:xfrm rot="16200000">
                <a:off x="2559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97" name="Rectangle 1290"/>
              <p:cNvSpPr>
                <a:spLocks noChangeArrowheads="1"/>
              </p:cNvSpPr>
              <p:nvPr/>
            </p:nvSpPr>
            <p:spPr bwMode="auto">
              <a:xfrm rot="16200000">
                <a:off x="2559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98" name="Rectangle 1291"/>
              <p:cNvSpPr>
                <a:spLocks noChangeArrowheads="1"/>
              </p:cNvSpPr>
              <p:nvPr/>
            </p:nvSpPr>
            <p:spPr bwMode="auto">
              <a:xfrm rot="16200000">
                <a:off x="2559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9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99" name="Rectangle 1292"/>
              <p:cNvSpPr>
                <a:spLocks noChangeArrowheads="1"/>
              </p:cNvSpPr>
              <p:nvPr/>
            </p:nvSpPr>
            <p:spPr bwMode="auto">
              <a:xfrm rot="16200000">
                <a:off x="2573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00" name="Rectangle 1293"/>
              <p:cNvSpPr>
                <a:spLocks noChangeArrowheads="1"/>
              </p:cNvSpPr>
              <p:nvPr/>
            </p:nvSpPr>
            <p:spPr bwMode="auto">
              <a:xfrm rot="16200000">
                <a:off x="2573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01" name="Rectangle 1294"/>
              <p:cNvSpPr>
                <a:spLocks noChangeArrowheads="1"/>
              </p:cNvSpPr>
              <p:nvPr/>
            </p:nvSpPr>
            <p:spPr bwMode="auto">
              <a:xfrm rot="16200000">
                <a:off x="2573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02" name="Rectangle 1295"/>
              <p:cNvSpPr>
                <a:spLocks noChangeArrowheads="1"/>
              </p:cNvSpPr>
              <p:nvPr/>
            </p:nvSpPr>
            <p:spPr bwMode="auto">
              <a:xfrm rot="16200000">
                <a:off x="2587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03" name="Rectangle 1296"/>
              <p:cNvSpPr>
                <a:spLocks noChangeArrowheads="1"/>
              </p:cNvSpPr>
              <p:nvPr/>
            </p:nvSpPr>
            <p:spPr bwMode="auto">
              <a:xfrm rot="16200000">
                <a:off x="2587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04" name="Rectangle 1297"/>
              <p:cNvSpPr>
                <a:spLocks noChangeArrowheads="1"/>
              </p:cNvSpPr>
              <p:nvPr/>
            </p:nvSpPr>
            <p:spPr bwMode="auto">
              <a:xfrm rot="16200000">
                <a:off x="2587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05" name="Rectangle 1298"/>
              <p:cNvSpPr>
                <a:spLocks noChangeArrowheads="1"/>
              </p:cNvSpPr>
              <p:nvPr/>
            </p:nvSpPr>
            <p:spPr bwMode="auto">
              <a:xfrm rot="16200000">
                <a:off x="2601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06" name="Rectangle 1299"/>
              <p:cNvSpPr>
                <a:spLocks noChangeArrowheads="1"/>
              </p:cNvSpPr>
              <p:nvPr/>
            </p:nvSpPr>
            <p:spPr bwMode="auto">
              <a:xfrm rot="16200000">
                <a:off x="2601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07" name="Rectangle 1300"/>
              <p:cNvSpPr>
                <a:spLocks noChangeArrowheads="1"/>
              </p:cNvSpPr>
              <p:nvPr/>
            </p:nvSpPr>
            <p:spPr bwMode="auto">
              <a:xfrm rot="16200000">
                <a:off x="2601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08" name="Rectangle 1301"/>
              <p:cNvSpPr>
                <a:spLocks noChangeArrowheads="1"/>
              </p:cNvSpPr>
              <p:nvPr/>
            </p:nvSpPr>
            <p:spPr bwMode="auto">
              <a:xfrm rot="16200000">
                <a:off x="2615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09" name="Rectangle 1302"/>
              <p:cNvSpPr>
                <a:spLocks noChangeArrowheads="1"/>
              </p:cNvSpPr>
              <p:nvPr/>
            </p:nvSpPr>
            <p:spPr bwMode="auto">
              <a:xfrm rot="16200000">
                <a:off x="2615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10" name="Rectangle 1303"/>
              <p:cNvSpPr>
                <a:spLocks noChangeArrowheads="1"/>
              </p:cNvSpPr>
              <p:nvPr/>
            </p:nvSpPr>
            <p:spPr bwMode="auto">
              <a:xfrm rot="16200000">
                <a:off x="2615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11" name="Rectangle 1304"/>
              <p:cNvSpPr>
                <a:spLocks noChangeArrowheads="1"/>
              </p:cNvSpPr>
              <p:nvPr/>
            </p:nvSpPr>
            <p:spPr bwMode="auto">
              <a:xfrm rot="16200000">
                <a:off x="2629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12" name="Rectangle 1305"/>
              <p:cNvSpPr>
                <a:spLocks noChangeArrowheads="1"/>
              </p:cNvSpPr>
              <p:nvPr/>
            </p:nvSpPr>
            <p:spPr bwMode="auto">
              <a:xfrm rot="16200000">
                <a:off x="2629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13" name="Rectangle 1306"/>
              <p:cNvSpPr>
                <a:spLocks noChangeArrowheads="1"/>
              </p:cNvSpPr>
              <p:nvPr/>
            </p:nvSpPr>
            <p:spPr bwMode="auto">
              <a:xfrm rot="16200000">
                <a:off x="2629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14" name="Rectangle 1307"/>
              <p:cNvSpPr>
                <a:spLocks noChangeArrowheads="1"/>
              </p:cNvSpPr>
              <p:nvPr/>
            </p:nvSpPr>
            <p:spPr bwMode="auto">
              <a:xfrm rot="16200000">
                <a:off x="2644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15" name="Rectangle 1308"/>
              <p:cNvSpPr>
                <a:spLocks noChangeArrowheads="1"/>
              </p:cNvSpPr>
              <p:nvPr/>
            </p:nvSpPr>
            <p:spPr bwMode="auto">
              <a:xfrm rot="16200000">
                <a:off x="2644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16" name="Rectangle 1309"/>
              <p:cNvSpPr>
                <a:spLocks noChangeArrowheads="1"/>
              </p:cNvSpPr>
              <p:nvPr/>
            </p:nvSpPr>
            <p:spPr bwMode="auto">
              <a:xfrm rot="16200000">
                <a:off x="2644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17" name="Rectangle 1310"/>
              <p:cNvSpPr>
                <a:spLocks noChangeArrowheads="1"/>
              </p:cNvSpPr>
              <p:nvPr/>
            </p:nvSpPr>
            <p:spPr bwMode="auto">
              <a:xfrm rot="16200000">
                <a:off x="2660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18" name="Rectangle 1311"/>
              <p:cNvSpPr>
                <a:spLocks noChangeArrowheads="1"/>
              </p:cNvSpPr>
              <p:nvPr/>
            </p:nvSpPr>
            <p:spPr bwMode="auto">
              <a:xfrm rot="16200000">
                <a:off x="2660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19" name="Rectangle 1312"/>
              <p:cNvSpPr>
                <a:spLocks noChangeArrowheads="1"/>
              </p:cNvSpPr>
              <p:nvPr/>
            </p:nvSpPr>
            <p:spPr bwMode="auto">
              <a:xfrm rot="16200000">
                <a:off x="2660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6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20" name="Rectangle 1313"/>
              <p:cNvSpPr>
                <a:spLocks noChangeArrowheads="1"/>
              </p:cNvSpPr>
              <p:nvPr/>
            </p:nvSpPr>
            <p:spPr bwMode="auto">
              <a:xfrm rot="16200000">
                <a:off x="2674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21" name="Rectangle 1314"/>
              <p:cNvSpPr>
                <a:spLocks noChangeArrowheads="1"/>
              </p:cNvSpPr>
              <p:nvPr/>
            </p:nvSpPr>
            <p:spPr bwMode="auto">
              <a:xfrm rot="16200000">
                <a:off x="2674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22" name="Rectangle 1315"/>
              <p:cNvSpPr>
                <a:spLocks noChangeArrowheads="1"/>
              </p:cNvSpPr>
              <p:nvPr/>
            </p:nvSpPr>
            <p:spPr bwMode="auto">
              <a:xfrm rot="16200000">
                <a:off x="2674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7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23" name="Rectangle 1316"/>
              <p:cNvSpPr>
                <a:spLocks noChangeArrowheads="1"/>
              </p:cNvSpPr>
              <p:nvPr/>
            </p:nvSpPr>
            <p:spPr bwMode="auto">
              <a:xfrm rot="16200000">
                <a:off x="2689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24" name="Rectangle 1317"/>
              <p:cNvSpPr>
                <a:spLocks noChangeArrowheads="1"/>
              </p:cNvSpPr>
              <p:nvPr/>
            </p:nvSpPr>
            <p:spPr bwMode="auto">
              <a:xfrm rot="16200000">
                <a:off x="2689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25" name="Rectangle 1318"/>
              <p:cNvSpPr>
                <a:spLocks noChangeArrowheads="1"/>
              </p:cNvSpPr>
              <p:nvPr/>
            </p:nvSpPr>
            <p:spPr bwMode="auto">
              <a:xfrm rot="16200000">
                <a:off x="2689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8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26" name="Rectangle 1319"/>
              <p:cNvSpPr>
                <a:spLocks noChangeArrowheads="1"/>
              </p:cNvSpPr>
              <p:nvPr/>
            </p:nvSpPr>
            <p:spPr bwMode="auto">
              <a:xfrm rot="16200000">
                <a:off x="2703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27" name="Rectangle 1320"/>
              <p:cNvSpPr>
                <a:spLocks noChangeArrowheads="1"/>
              </p:cNvSpPr>
              <p:nvPr/>
            </p:nvSpPr>
            <p:spPr bwMode="auto">
              <a:xfrm rot="16200000">
                <a:off x="2703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28" name="Rectangle 1321"/>
              <p:cNvSpPr>
                <a:spLocks noChangeArrowheads="1"/>
              </p:cNvSpPr>
              <p:nvPr/>
            </p:nvSpPr>
            <p:spPr bwMode="auto">
              <a:xfrm rot="16200000">
                <a:off x="2703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9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29" name="Rectangle 1322"/>
              <p:cNvSpPr>
                <a:spLocks noChangeArrowheads="1"/>
              </p:cNvSpPr>
              <p:nvPr/>
            </p:nvSpPr>
            <p:spPr bwMode="auto">
              <a:xfrm rot="16200000">
                <a:off x="2717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30" name="Rectangle 1323"/>
              <p:cNvSpPr>
                <a:spLocks noChangeArrowheads="1"/>
              </p:cNvSpPr>
              <p:nvPr/>
            </p:nvSpPr>
            <p:spPr bwMode="auto">
              <a:xfrm rot="16200000">
                <a:off x="2717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31" name="Rectangle 1324"/>
              <p:cNvSpPr>
                <a:spLocks noChangeArrowheads="1"/>
              </p:cNvSpPr>
              <p:nvPr/>
            </p:nvSpPr>
            <p:spPr bwMode="auto">
              <a:xfrm rot="16200000">
                <a:off x="2717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32" name="Rectangle 1325"/>
              <p:cNvSpPr>
                <a:spLocks noChangeArrowheads="1"/>
              </p:cNvSpPr>
              <p:nvPr/>
            </p:nvSpPr>
            <p:spPr bwMode="auto">
              <a:xfrm rot="16200000">
                <a:off x="2731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33" name="Rectangle 1326"/>
              <p:cNvSpPr>
                <a:spLocks noChangeArrowheads="1"/>
              </p:cNvSpPr>
              <p:nvPr/>
            </p:nvSpPr>
            <p:spPr bwMode="auto">
              <a:xfrm rot="16200000">
                <a:off x="2731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34" name="Rectangle 1327"/>
              <p:cNvSpPr>
                <a:spLocks noChangeArrowheads="1"/>
              </p:cNvSpPr>
              <p:nvPr/>
            </p:nvSpPr>
            <p:spPr bwMode="auto">
              <a:xfrm rot="16200000">
                <a:off x="2731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35" name="Rectangle 1328"/>
              <p:cNvSpPr>
                <a:spLocks noChangeArrowheads="1"/>
              </p:cNvSpPr>
              <p:nvPr/>
            </p:nvSpPr>
            <p:spPr bwMode="auto">
              <a:xfrm rot="16200000">
                <a:off x="2745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36" name="Rectangle 1329"/>
              <p:cNvSpPr>
                <a:spLocks noChangeArrowheads="1"/>
              </p:cNvSpPr>
              <p:nvPr/>
            </p:nvSpPr>
            <p:spPr bwMode="auto">
              <a:xfrm rot="16200000">
                <a:off x="2745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37" name="Rectangle 1330"/>
              <p:cNvSpPr>
                <a:spLocks noChangeArrowheads="1"/>
              </p:cNvSpPr>
              <p:nvPr/>
            </p:nvSpPr>
            <p:spPr bwMode="auto">
              <a:xfrm rot="16200000">
                <a:off x="2745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38" name="Rectangle 1331"/>
              <p:cNvSpPr>
                <a:spLocks noChangeArrowheads="1"/>
              </p:cNvSpPr>
              <p:nvPr/>
            </p:nvSpPr>
            <p:spPr bwMode="auto">
              <a:xfrm rot="16200000">
                <a:off x="2759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39" name="Rectangle 1332"/>
              <p:cNvSpPr>
                <a:spLocks noChangeArrowheads="1"/>
              </p:cNvSpPr>
              <p:nvPr/>
            </p:nvSpPr>
            <p:spPr bwMode="auto">
              <a:xfrm rot="16200000">
                <a:off x="2759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40" name="Rectangle 1333"/>
              <p:cNvSpPr>
                <a:spLocks noChangeArrowheads="1"/>
              </p:cNvSpPr>
              <p:nvPr/>
            </p:nvSpPr>
            <p:spPr bwMode="auto">
              <a:xfrm rot="16200000">
                <a:off x="2759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41" name="Rectangle 1334"/>
              <p:cNvSpPr>
                <a:spLocks noChangeArrowheads="1"/>
              </p:cNvSpPr>
              <p:nvPr/>
            </p:nvSpPr>
            <p:spPr bwMode="auto">
              <a:xfrm rot="16200000">
                <a:off x="2774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42" name="Rectangle 1335"/>
              <p:cNvSpPr>
                <a:spLocks noChangeArrowheads="1"/>
              </p:cNvSpPr>
              <p:nvPr/>
            </p:nvSpPr>
            <p:spPr bwMode="auto">
              <a:xfrm rot="16200000">
                <a:off x="2774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43" name="Rectangle 1336"/>
              <p:cNvSpPr>
                <a:spLocks noChangeArrowheads="1"/>
              </p:cNvSpPr>
              <p:nvPr/>
            </p:nvSpPr>
            <p:spPr bwMode="auto">
              <a:xfrm rot="16200000">
                <a:off x="2774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44" name="Rectangle 1337"/>
              <p:cNvSpPr>
                <a:spLocks noChangeArrowheads="1"/>
              </p:cNvSpPr>
              <p:nvPr/>
            </p:nvSpPr>
            <p:spPr bwMode="auto">
              <a:xfrm rot="16200000">
                <a:off x="2788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45" name="Rectangle 1338"/>
              <p:cNvSpPr>
                <a:spLocks noChangeArrowheads="1"/>
              </p:cNvSpPr>
              <p:nvPr/>
            </p:nvSpPr>
            <p:spPr bwMode="auto">
              <a:xfrm rot="16200000">
                <a:off x="2788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46" name="Rectangle 1339"/>
              <p:cNvSpPr>
                <a:spLocks noChangeArrowheads="1"/>
              </p:cNvSpPr>
              <p:nvPr/>
            </p:nvSpPr>
            <p:spPr bwMode="auto">
              <a:xfrm rot="16200000">
                <a:off x="2788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47" name="Rectangle 1340"/>
              <p:cNvSpPr>
                <a:spLocks noChangeArrowheads="1"/>
              </p:cNvSpPr>
              <p:nvPr/>
            </p:nvSpPr>
            <p:spPr bwMode="auto">
              <a:xfrm rot="16200000">
                <a:off x="2802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48" name="Rectangle 1341"/>
              <p:cNvSpPr>
                <a:spLocks noChangeArrowheads="1"/>
              </p:cNvSpPr>
              <p:nvPr/>
            </p:nvSpPr>
            <p:spPr bwMode="auto">
              <a:xfrm rot="16200000">
                <a:off x="2802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49" name="Rectangle 1342"/>
              <p:cNvSpPr>
                <a:spLocks noChangeArrowheads="1"/>
              </p:cNvSpPr>
              <p:nvPr/>
            </p:nvSpPr>
            <p:spPr bwMode="auto">
              <a:xfrm rot="16200000">
                <a:off x="2802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6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50" name="Rectangle 1343"/>
              <p:cNvSpPr>
                <a:spLocks noChangeArrowheads="1"/>
              </p:cNvSpPr>
              <p:nvPr/>
            </p:nvSpPr>
            <p:spPr bwMode="auto">
              <a:xfrm rot="16200000">
                <a:off x="2816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51" name="Rectangle 1344"/>
              <p:cNvSpPr>
                <a:spLocks noChangeArrowheads="1"/>
              </p:cNvSpPr>
              <p:nvPr/>
            </p:nvSpPr>
            <p:spPr bwMode="auto">
              <a:xfrm rot="16200000">
                <a:off x="2816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52" name="Rectangle 1345"/>
              <p:cNvSpPr>
                <a:spLocks noChangeArrowheads="1"/>
              </p:cNvSpPr>
              <p:nvPr/>
            </p:nvSpPr>
            <p:spPr bwMode="auto">
              <a:xfrm rot="16200000">
                <a:off x="2816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7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53" name="Rectangle 1346"/>
              <p:cNvSpPr>
                <a:spLocks noChangeArrowheads="1"/>
              </p:cNvSpPr>
              <p:nvPr/>
            </p:nvSpPr>
            <p:spPr bwMode="auto">
              <a:xfrm rot="16200000">
                <a:off x="2830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54" name="Rectangle 1347"/>
              <p:cNvSpPr>
                <a:spLocks noChangeArrowheads="1"/>
              </p:cNvSpPr>
              <p:nvPr/>
            </p:nvSpPr>
            <p:spPr bwMode="auto">
              <a:xfrm rot="16200000">
                <a:off x="2830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55" name="Rectangle 1348"/>
              <p:cNvSpPr>
                <a:spLocks noChangeArrowheads="1"/>
              </p:cNvSpPr>
              <p:nvPr/>
            </p:nvSpPr>
            <p:spPr bwMode="auto">
              <a:xfrm rot="16200000">
                <a:off x="2830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8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56" name="Rectangle 1349"/>
              <p:cNvSpPr>
                <a:spLocks noChangeArrowheads="1"/>
              </p:cNvSpPr>
              <p:nvPr/>
            </p:nvSpPr>
            <p:spPr bwMode="auto">
              <a:xfrm rot="16200000">
                <a:off x="2845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57" name="Rectangle 1350"/>
              <p:cNvSpPr>
                <a:spLocks noChangeArrowheads="1"/>
              </p:cNvSpPr>
              <p:nvPr/>
            </p:nvSpPr>
            <p:spPr bwMode="auto">
              <a:xfrm rot="16200000">
                <a:off x="2845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58" name="Rectangle 1351"/>
              <p:cNvSpPr>
                <a:spLocks noChangeArrowheads="1"/>
              </p:cNvSpPr>
              <p:nvPr/>
            </p:nvSpPr>
            <p:spPr bwMode="auto">
              <a:xfrm rot="16200000">
                <a:off x="2845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9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59" name="Rectangle 1352"/>
              <p:cNvSpPr>
                <a:spLocks noChangeArrowheads="1"/>
              </p:cNvSpPr>
              <p:nvPr/>
            </p:nvSpPr>
            <p:spPr bwMode="auto">
              <a:xfrm rot="16200000">
                <a:off x="2859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60" name="Rectangle 1353"/>
              <p:cNvSpPr>
                <a:spLocks noChangeArrowheads="1"/>
              </p:cNvSpPr>
              <p:nvPr/>
            </p:nvSpPr>
            <p:spPr bwMode="auto">
              <a:xfrm rot="16200000">
                <a:off x="2859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6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61" name="Rectangle 1354"/>
              <p:cNvSpPr>
                <a:spLocks noChangeArrowheads="1"/>
              </p:cNvSpPr>
              <p:nvPr/>
            </p:nvSpPr>
            <p:spPr bwMode="auto">
              <a:xfrm rot="16200000">
                <a:off x="2859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62" name="Rectangle 1355"/>
              <p:cNvSpPr>
                <a:spLocks noChangeArrowheads="1"/>
              </p:cNvSpPr>
              <p:nvPr/>
            </p:nvSpPr>
            <p:spPr bwMode="auto">
              <a:xfrm rot="16200000">
                <a:off x="2873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63" name="Rectangle 1356"/>
              <p:cNvSpPr>
                <a:spLocks noChangeArrowheads="1"/>
              </p:cNvSpPr>
              <p:nvPr/>
            </p:nvSpPr>
            <p:spPr bwMode="auto">
              <a:xfrm rot="16200000">
                <a:off x="2873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6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64" name="Rectangle 1357"/>
              <p:cNvSpPr>
                <a:spLocks noChangeArrowheads="1"/>
              </p:cNvSpPr>
              <p:nvPr/>
            </p:nvSpPr>
            <p:spPr bwMode="auto">
              <a:xfrm rot="16200000">
                <a:off x="2873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65" name="Rectangle 1358"/>
              <p:cNvSpPr>
                <a:spLocks noChangeArrowheads="1"/>
              </p:cNvSpPr>
              <p:nvPr/>
            </p:nvSpPr>
            <p:spPr bwMode="auto">
              <a:xfrm rot="16200000">
                <a:off x="2887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66" name="Rectangle 1359"/>
              <p:cNvSpPr>
                <a:spLocks noChangeArrowheads="1"/>
              </p:cNvSpPr>
              <p:nvPr/>
            </p:nvSpPr>
            <p:spPr bwMode="auto">
              <a:xfrm rot="16200000">
                <a:off x="2887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6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67" name="Rectangle 1360"/>
              <p:cNvSpPr>
                <a:spLocks noChangeArrowheads="1"/>
              </p:cNvSpPr>
              <p:nvPr/>
            </p:nvSpPr>
            <p:spPr bwMode="auto">
              <a:xfrm rot="16200000">
                <a:off x="2887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68" name="Rectangle 1361"/>
              <p:cNvSpPr>
                <a:spLocks noChangeArrowheads="1"/>
              </p:cNvSpPr>
              <p:nvPr/>
            </p:nvSpPr>
            <p:spPr bwMode="auto">
              <a:xfrm rot="16200000">
                <a:off x="2901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69" name="Rectangle 1362"/>
              <p:cNvSpPr>
                <a:spLocks noChangeArrowheads="1"/>
              </p:cNvSpPr>
              <p:nvPr/>
            </p:nvSpPr>
            <p:spPr bwMode="auto">
              <a:xfrm rot="16200000">
                <a:off x="2901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6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70" name="Rectangle 1363"/>
              <p:cNvSpPr>
                <a:spLocks noChangeArrowheads="1"/>
              </p:cNvSpPr>
              <p:nvPr/>
            </p:nvSpPr>
            <p:spPr bwMode="auto">
              <a:xfrm rot="16200000">
                <a:off x="2901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71" name="Rectangle 1364"/>
              <p:cNvSpPr>
                <a:spLocks noChangeArrowheads="1"/>
              </p:cNvSpPr>
              <p:nvPr/>
            </p:nvSpPr>
            <p:spPr bwMode="auto">
              <a:xfrm rot="16200000">
                <a:off x="2915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72" name="Rectangle 1365"/>
              <p:cNvSpPr>
                <a:spLocks noChangeArrowheads="1"/>
              </p:cNvSpPr>
              <p:nvPr/>
            </p:nvSpPr>
            <p:spPr bwMode="auto">
              <a:xfrm rot="16200000">
                <a:off x="2915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6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73" name="Rectangle 1366"/>
              <p:cNvSpPr>
                <a:spLocks noChangeArrowheads="1"/>
              </p:cNvSpPr>
              <p:nvPr/>
            </p:nvSpPr>
            <p:spPr bwMode="auto">
              <a:xfrm rot="16200000">
                <a:off x="2915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74" name="Rectangle 1367"/>
              <p:cNvSpPr>
                <a:spLocks noChangeArrowheads="1"/>
              </p:cNvSpPr>
              <p:nvPr/>
            </p:nvSpPr>
            <p:spPr bwMode="auto">
              <a:xfrm rot="16200000">
                <a:off x="2930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75" name="Rectangle 1368"/>
              <p:cNvSpPr>
                <a:spLocks noChangeArrowheads="1"/>
              </p:cNvSpPr>
              <p:nvPr/>
            </p:nvSpPr>
            <p:spPr bwMode="auto">
              <a:xfrm rot="16200000">
                <a:off x="2930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6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76" name="Rectangle 1369"/>
              <p:cNvSpPr>
                <a:spLocks noChangeArrowheads="1"/>
              </p:cNvSpPr>
              <p:nvPr/>
            </p:nvSpPr>
            <p:spPr bwMode="auto">
              <a:xfrm rot="16200000">
                <a:off x="2930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77" name="Rectangle 1370"/>
              <p:cNvSpPr>
                <a:spLocks noChangeArrowheads="1"/>
              </p:cNvSpPr>
              <p:nvPr/>
            </p:nvSpPr>
            <p:spPr bwMode="auto">
              <a:xfrm rot="16200000">
                <a:off x="2944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78" name="Rectangle 1371"/>
              <p:cNvSpPr>
                <a:spLocks noChangeArrowheads="1"/>
              </p:cNvSpPr>
              <p:nvPr/>
            </p:nvSpPr>
            <p:spPr bwMode="auto">
              <a:xfrm rot="16200000">
                <a:off x="2944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6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79" name="Rectangle 1372"/>
              <p:cNvSpPr>
                <a:spLocks noChangeArrowheads="1"/>
              </p:cNvSpPr>
              <p:nvPr/>
            </p:nvSpPr>
            <p:spPr bwMode="auto">
              <a:xfrm rot="16200000">
                <a:off x="2944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6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80" name="Rectangle 1373"/>
              <p:cNvSpPr>
                <a:spLocks noChangeArrowheads="1"/>
              </p:cNvSpPr>
              <p:nvPr/>
            </p:nvSpPr>
            <p:spPr bwMode="auto">
              <a:xfrm rot="16200000">
                <a:off x="2958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81" name="Rectangle 1374"/>
              <p:cNvSpPr>
                <a:spLocks noChangeArrowheads="1"/>
              </p:cNvSpPr>
              <p:nvPr/>
            </p:nvSpPr>
            <p:spPr bwMode="auto">
              <a:xfrm rot="16200000">
                <a:off x="2958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6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82" name="Rectangle 1375"/>
              <p:cNvSpPr>
                <a:spLocks noChangeArrowheads="1"/>
              </p:cNvSpPr>
              <p:nvPr/>
            </p:nvSpPr>
            <p:spPr bwMode="auto">
              <a:xfrm rot="16200000">
                <a:off x="2958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7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83" name="Rectangle 1376"/>
              <p:cNvSpPr>
                <a:spLocks noChangeArrowheads="1"/>
              </p:cNvSpPr>
              <p:nvPr/>
            </p:nvSpPr>
            <p:spPr bwMode="auto">
              <a:xfrm rot="16200000">
                <a:off x="2972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84" name="Rectangle 1377"/>
              <p:cNvSpPr>
                <a:spLocks noChangeArrowheads="1"/>
              </p:cNvSpPr>
              <p:nvPr/>
            </p:nvSpPr>
            <p:spPr bwMode="auto">
              <a:xfrm rot="16200000">
                <a:off x="2972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6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85" name="Rectangle 1378"/>
              <p:cNvSpPr>
                <a:spLocks noChangeArrowheads="1"/>
              </p:cNvSpPr>
              <p:nvPr/>
            </p:nvSpPr>
            <p:spPr bwMode="auto">
              <a:xfrm rot="16200000">
                <a:off x="2972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8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86" name="Rectangle 1379"/>
              <p:cNvSpPr>
                <a:spLocks noChangeArrowheads="1"/>
              </p:cNvSpPr>
              <p:nvPr/>
            </p:nvSpPr>
            <p:spPr bwMode="auto">
              <a:xfrm rot="16200000">
                <a:off x="2986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720" name="Group 1581"/>
            <p:cNvGrpSpPr>
              <a:grpSpLocks/>
            </p:cNvGrpSpPr>
            <p:nvPr/>
          </p:nvGrpSpPr>
          <p:grpSpPr bwMode="auto">
            <a:xfrm>
              <a:off x="2980" y="2452"/>
              <a:ext cx="988" cy="66"/>
              <a:chOff x="2980" y="2452"/>
              <a:chExt cx="988" cy="66"/>
            </a:xfrm>
          </p:grpSpPr>
          <p:sp>
            <p:nvSpPr>
              <p:cNvPr id="3087" name="Rectangle 1381"/>
              <p:cNvSpPr>
                <a:spLocks noChangeArrowheads="1"/>
              </p:cNvSpPr>
              <p:nvPr/>
            </p:nvSpPr>
            <p:spPr bwMode="auto">
              <a:xfrm rot="16200000">
                <a:off x="2986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6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088" name="Rectangle 1382"/>
              <p:cNvSpPr>
                <a:spLocks noChangeArrowheads="1"/>
              </p:cNvSpPr>
              <p:nvPr/>
            </p:nvSpPr>
            <p:spPr bwMode="auto">
              <a:xfrm rot="16200000">
                <a:off x="2986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9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089" name="Rectangle 1383"/>
              <p:cNvSpPr>
                <a:spLocks noChangeArrowheads="1"/>
              </p:cNvSpPr>
              <p:nvPr/>
            </p:nvSpPr>
            <p:spPr bwMode="auto">
              <a:xfrm rot="16200000">
                <a:off x="3003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090" name="Rectangle 1384"/>
              <p:cNvSpPr>
                <a:spLocks noChangeArrowheads="1"/>
              </p:cNvSpPr>
              <p:nvPr/>
            </p:nvSpPr>
            <p:spPr bwMode="auto">
              <a:xfrm rot="16200000">
                <a:off x="3003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7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091" name="Rectangle 1385"/>
              <p:cNvSpPr>
                <a:spLocks noChangeArrowheads="1"/>
              </p:cNvSpPr>
              <p:nvPr/>
            </p:nvSpPr>
            <p:spPr bwMode="auto">
              <a:xfrm rot="16200000">
                <a:off x="3003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092" name="Rectangle 1386"/>
              <p:cNvSpPr>
                <a:spLocks noChangeArrowheads="1"/>
              </p:cNvSpPr>
              <p:nvPr/>
            </p:nvSpPr>
            <p:spPr bwMode="auto">
              <a:xfrm rot="16200000">
                <a:off x="3017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093" name="Rectangle 1387"/>
              <p:cNvSpPr>
                <a:spLocks noChangeArrowheads="1"/>
              </p:cNvSpPr>
              <p:nvPr/>
            </p:nvSpPr>
            <p:spPr bwMode="auto">
              <a:xfrm rot="16200000">
                <a:off x="3017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7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094" name="Rectangle 1388"/>
              <p:cNvSpPr>
                <a:spLocks noChangeArrowheads="1"/>
              </p:cNvSpPr>
              <p:nvPr/>
            </p:nvSpPr>
            <p:spPr bwMode="auto">
              <a:xfrm rot="16200000">
                <a:off x="3017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095" name="Rectangle 1389"/>
              <p:cNvSpPr>
                <a:spLocks noChangeArrowheads="1"/>
              </p:cNvSpPr>
              <p:nvPr/>
            </p:nvSpPr>
            <p:spPr bwMode="auto">
              <a:xfrm rot="16200000">
                <a:off x="3031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096" name="Rectangle 1390"/>
              <p:cNvSpPr>
                <a:spLocks noChangeArrowheads="1"/>
              </p:cNvSpPr>
              <p:nvPr/>
            </p:nvSpPr>
            <p:spPr bwMode="auto">
              <a:xfrm rot="16200000">
                <a:off x="3031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7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097" name="Rectangle 1391"/>
              <p:cNvSpPr>
                <a:spLocks noChangeArrowheads="1"/>
              </p:cNvSpPr>
              <p:nvPr/>
            </p:nvSpPr>
            <p:spPr bwMode="auto">
              <a:xfrm rot="16200000">
                <a:off x="3031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098" name="Rectangle 1392"/>
              <p:cNvSpPr>
                <a:spLocks noChangeArrowheads="1"/>
              </p:cNvSpPr>
              <p:nvPr/>
            </p:nvSpPr>
            <p:spPr bwMode="auto">
              <a:xfrm rot="16200000">
                <a:off x="3045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099" name="Rectangle 1393"/>
              <p:cNvSpPr>
                <a:spLocks noChangeArrowheads="1"/>
              </p:cNvSpPr>
              <p:nvPr/>
            </p:nvSpPr>
            <p:spPr bwMode="auto">
              <a:xfrm rot="16200000">
                <a:off x="3045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7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00" name="Rectangle 1394"/>
              <p:cNvSpPr>
                <a:spLocks noChangeArrowheads="1"/>
              </p:cNvSpPr>
              <p:nvPr/>
            </p:nvSpPr>
            <p:spPr bwMode="auto">
              <a:xfrm rot="16200000">
                <a:off x="3045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01" name="Rectangle 1395"/>
              <p:cNvSpPr>
                <a:spLocks noChangeArrowheads="1"/>
              </p:cNvSpPr>
              <p:nvPr/>
            </p:nvSpPr>
            <p:spPr bwMode="auto">
              <a:xfrm rot="16200000">
                <a:off x="3060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02" name="Rectangle 1396"/>
              <p:cNvSpPr>
                <a:spLocks noChangeArrowheads="1"/>
              </p:cNvSpPr>
              <p:nvPr/>
            </p:nvSpPr>
            <p:spPr bwMode="auto">
              <a:xfrm rot="16200000">
                <a:off x="3060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7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03" name="Rectangle 1397"/>
              <p:cNvSpPr>
                <a:spLocks noChangeArrowheads="1"/>
              </p:cNvSpPr>
              <p:nvPr/>
            </p:nvSpPr>
            <p:spPr bwMode="auto">
              <a:xfrm rot="16200000">
                <a:off x="3060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04" name="Rectangle 1398"/>
              <p:cNvSpPr>
                <a:spLocks noChangeArrowheads="1"/>
              </p:cNvSpPr>
              <p:nvPr/>
            </p:nvSpPr>
            <p:spPr bwMode="auto">
              <a:xfrm rot="16200000">
                <a:off x="3074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05" name="Rectangle 1399"/>
              <p:cNvSpPr>
                <a:spLocks noChangeArrowheads="1"/>
              </p:cNvSpPr>
              <p:nvPr/>
            </p:nvSpPr>
            <p:spPr bwMode="auto">
              <a:xfrm rot="16200000">
                <a:off x="3074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7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06" name="Rectangle 1400"/>
              <p:cNvSpPr>
                <a:spLocks noChangeArrowheads="1"/>
              </p:cNvSpPr>
              <p:nvPr/>
            </p:nvSpPr>
            <p:spPr bwMode="auto">
              <a:xfrm rot="16200000">
                <a:off x="3074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07" name="Rectangle 1401"/>
              <p:cNvSpPr>
                <a:spLocks noChangeArrowheads="1"/>
              </p:cNvSpPr>
              <p:nvPr/>
            </p:nvSpPr>
            <p:spPr bwMode="auto">
              <a:xfrm rot="16200000">
                <a:off x="3088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08" name="Rectangle 1402"/>
              <p:cNvSpPr>
                <a:spLocks noChangeArrowheads="1"/>
              </p:cNvSpPr>
              <p:nvPr/>
            </p:nvSpPr>
            <p:spPr bwMode="auto">
              <a:xfrm rot="16200000">
                <a:off x="3088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7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09" name="Rectangle 1403"/>
              <p:cNvSpPr>
                <a:spLocks noChangeArrowheads="1"/>
              </p:cNvSpPr>
              <p:nvPr/>
            </p:nvSpPr>
            <p:spPr bwMode="auto">
              <a:xfrm rot="16200000">
                <a:off x="3088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6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10" name="Rectangle 1404"/>
              <p:cNvSpPr>
                <a:spLocks noChangeArrowheads="1"/>
              </p:cNvSpPr>
              <p:nvPr/>
            </p:nvSpPr>
            <p:spPr bwMode="auto">
              <a:xfrm rot="16200000">
                <a:off x="3102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11" name="Rectangle 1405"/>
              <p:cNvSpPr>
                <a:spLocks noChangeArrowheads="1"/>
              </p:cNvSpPr>
              <p:nvPr/>
            </p:nvSpPr>
            <p:spPr bwMode="auto">
              <a:xfrm rot="16200000">
                <a:off x="3102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7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12" name="Rectangle 1406"/>
              <p:cNvSpPr>
                <a:spLocks noChangeArrowheads="1"/>
              </p:cNvSpPr>
              <p:nvPr/>
            </p:nvSpPr>
            <p:spPr bwMode="auto">
              <a:xfrm rot="16200000">
                <a:off x="3102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7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13" name="Rectangle 1407"/>
              <p:cNvSpPr>
                <a:spLocks noChangeArrowheads="1"/>
              </p:cNvSpPr>
              <p:nvPr/>
            </p:nvSpPr>
            <p:spPr bwMode="auto">
              <a:xfrm rot="16200000">
                <a:off x="3116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14" name="Rectangle 1408"/>
              <p:cNvSpPr>
                <a:spLocks noChangeArrowheads="1"/>
              </p:cNvSpPr>
              <p:nvPr/>
            </p:nvSpPr>
            <p:spPr bwMode="auto">
              <a:xfrm rot="16200000">
                <a:off x="3116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7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15" name="Rectangle 1409"/>
              <p:cNvSpPr>
                <a:spLocks noChangeArrowheads="1"/>
              </p:cNvSpPr>
              <p:nvPr/>
            </p:nvSpPr>
            <p:spPr bwMode="auto">
              <a:xfrm rot="16200000">
                <a:off x="3116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8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16" name="Rectangle 1410"/>
              <p:cNvSpPr>
                <a:spLocks noChangeArrowheads="1"/>
              </p:cNvSpPr>
              <p:nvPr/>
            </p:nvSpPr>
            <p:spPr bwMode="auto">
              <a:xfrm rot="16200000">
                <a:off x="3130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17" name="Rectangle 1411"/>
              <p:cNvSpPr>
                <a:spLocks noChangeArrowheads="1"/>
              </p:cNvSpPr>
              <p:nvPr/>
            </p:nvSpPr>
            <p:spPr bwMode="auto">
              <a:xfrm rot="16200000">
                <a:off x="3130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7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18" name="Rectangle 1412"/>
              <p:cNvSpPr>
                <a:spLocks noChangeArrowheads="1"/>
              </p:cNvSpPr>
              <p:nvPr/>
            </p:nvSpPr>
            <p:spPr bwMode="auto">
              <a:xfrm rot="16200000">
                <a:off x="3130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9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19" name="Rectangle 1413"/>
              <p:cNvSpPr>
                <a:spLocks noChangeArrowheads="1"/>
              </p:cNvSpPr>
              <p:nvPr/>
            </p:nvSpPr>
            <p:spPr bwMode="auto">
              <a:xfrm rot="16200000">
                <a:off x="3145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20" name="Rectangle 1414"/>
              <p:cNvSpPr>
                <a:spLocks noChangeArrowheads="1"/>
              </p:cNvSpPr>
              <p:nvPr/>
            </p:nvSpPr>
            <p:spPr bwMode="auto">
              <a:xfrm rot="16200000">
                <a:off x="3145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8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21" name="Rectangle 1415"/>
              <p:cNvSpPr>
                <a:spLocks noChangeArrowheads="1"/>
              </p:cNvSpPr>
              <p:nvPr/>
            </p:nvSpPr>
            <p:spPr bwMode="auto">
              <a:xfrm rot="16200000">
                <a:off x="3145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22" name="Rectangle 1416"/>
              <p:cNvSpPr>
                <a:spLocks noChangeArrowheads="1"/>
              </p:cNvSpPr>
              <p:nvPr/>
            </p:nvSpPr>
            <p:spPr bwMode="auto">
              <a:xfrm rot="16200000">
                <a:off x="3159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23" name="Rectangle 1417"/>
              <p:cNvSpPr>
                <a:spLocks noChangeArrowheads="1"/>
              </p:cNvSpPr>
              <p:nvPr/>
            </p:nvSpPr>
            <p:spPr bwMode="auto">
              <a:xfrm rot="16200000">
                <a:off x="3159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8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24" name="Rectangle 1418"/>
              <p:cNvSpPr>
                <a:spLocks noChangeArrowheads="1"/>
              </p:cNvSpPr>
              <p:nvPr/>
            </p:nvSpPr>
            <p:spPr bwMode="auto">
              <a:xfrm rot="16200000">
                <a:off x="3159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25" name="Rectangle 1419"/>
              <p:cNvSpPr>
                <a:spLocks noChangeArrowheads="1"/>
              </p:cNvSpPr>
              <p:nvPr/>
            </p:nvSpPr>
            <p:spPr bwMode="auto">
              <a:xfrm rot="16200000">
                <a:off x="3173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26" name="Rectangle 1420"/>
              <p:cNvSpPr>
                <a:spLocks noChangeArrowheads="1"/>
              </p:cNvSpPr>
              <p:nvPr/>
            </p:nvSpPr>
            <p:spPr bwMode="auto">
              <a:xfrm rot="16200000">
                <a:off x="3173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8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27" name="Rectangle 1421"/>
              <p:cNvSpPr>
                <a:spLocks noChangeArrowheads="1"/>
              </p:cNvSpPr>
              <p:nvPr/>
            </p:nvSpPr>
            <p:spPr bwMode="auto">
              <a:xfrm rot="16200000">
                <a:off x="3173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28" name="Rectangle 1422"/>
              <p:cNvSpPr>
                <a:spLocks noChangeArrowheads="1"/>
              </p:cNvSpPr>
              <p:nvPr/>
            </p:nvSpPr>
            <p:spPr bwMode="auto">
              <a:xfrm rot="16200000">
                <a:off x="3187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29" name="Rectangle 1423"/>
              <p:cNvSpPr>
                <a:spLocks noChangeArrowheads="1"/>
              </p:cNvSpPr>
              <p:nvPr/>
            </p:nvSpPr>
            <p:spPr bwMode="auto">
              <a:xfrm rot="16200000">
                <a:off x="3187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8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30" name="Rectangle 1424"/>
              <p:cNvSpPr>
                <a:spLocks noChangeArrowheads="1"/>
              </p:cNvSpPr>
              <p:nvPr/>
            </p:nvSpPr>
            <p:spPr bwMode="auto">
              <a:xfrm rot="16200000">
                <a:off x="3187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31" name="Rectangle 1425"/>
              <p:cNvSpPr>
                <a:spLocks noChangeArrowheads="1"/>
              </p:cNvSpPr>
              <p:nvPr/>
            </p:nvSpPr>
            <p:spPr bwMode="auto">
              <a:xfrm rot="16200000">
                <a:off x="3201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32" name="Rectangle 1426"/>
              <p:cNvSpPr>
                <a:spLocks noChangeArrowheads="1"/>
              </p:cNvSpPr>
              <p:nvPr/>
            </p:nvSpPr>
            <p:spPr bwMode="auto">
              <a:xfrm rot="16200000">
                <a:off x="3201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8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33" name="Rectangle 1427"/>
              <p:cNvSpPr>
                <a:spLocks noChangeArrowheads="1"/>
              </p:cNvSpPr>
              <p:nvPr/>
            </p:nvSpPr>
            <p:spPr bwMode="auto">
              <a:xfrm rot="16200000">
                <a:off x="3201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34" name="Rectangle 1428"/>
              <p:cNvSpPr>
                <a:spLocks noChangeArrowheads="1"/>
              </p:cNvSpPr>
              <p:nvPr/>
            </p:nvSpPr>
            <p:spPr bwMode="auto">
              <a:xfrm rot="16200000">
                <a:off x="3216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35" name="Rectangle 1429"/>
              <p:cNvSpPr>
                <a:spLocks noChangeArrowheads="1"/>
              </p:cNvSpPr>
              <p:nvPr/>
            </p:nvSpPr>
            <p:spPr bwMode="auto">
              <a:xfrm rot="16200000">
                <a:off x="3216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8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36" name="Rectangle 1430"/>
              <p:cNvSpPr>
                <a:spLocks noChangeArrowheads="1"/>
              </p:cNvSpPr>
              <p:nvPr/>
            </p:nvSpPr>
            <p:spPr bwMode="auto">
              <a:xfrm rot="16200000">
                <a:off x="3216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37" name="Rectangle 1431"/>
              <p:cNvSpPr>
                <a:spLocks noChangeArrowheads="1"/>
              </p:cNvSpPr>
              <p:nvPr/>
            </p:nvSpPr>
            <p:spPr bwMode="auto">
              <a:xfrm rot="16200000">
                <a:off x="3230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38" name="Rectangle 1432"/>
              <p:cNvSpPr>
                <a:spLocks noChangeArrowheads="1"/>
              </p:cNvSpPr>
              <p:nvPr/>
            </p:nvSpPr>
            <p:spPr bwMode="auto">
              <a:xfrm rot="16200000">
                <a:off x="3230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8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39" name="Rectangle 1433"/>
              <p:cNvSpPr>
                <a:spLocks noChangeArrowheads="1"/>
              </p:cNvSpPr>
              <p:nvPr/>
            </p:nvSpPr>
            <p:spPr bwMode="auto">
              <a:xfrm rot="16200000">
                <a:off x="3230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6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40" name="Rectangle 1434"/>
              <p:cNvSpPr>
                <a:spLocks noChangeArrowheads="1"/>
              </p:cNvSpPr>
              <p:nvPr/>
            </p:nvSpPr>
            <p:spPr bwMode="auto">
              <a:xfrm rot="16200000">
                <a:off x="3244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41" name="Rectangle 1435"/>
              <p:cNvSpPr>
                <a:spLocks noChangeArrowheads="1"/>
              </p:cNvSpPr>
              <p:nvPr/>
            </p:nvSpPr>
            <p:spPr bwMode="auto">
              <a:xfrm rot="16200000">
                <a:off x="3244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8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42" name="Rectangle 1436"/>
              <p:cNvSpPr>
                <a:spLocks noChangeArrowheads="1"/>
              </p:cNvSpPr>
              <p:nvPr/>
            </p:nvSpPr>
            <p:spPr bwMode="auto">
              <a:xfrm rot="16200000">
                <a:off x="3244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7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43" name="Rectangle 1437"/>
              <p:cNvSpPr>
                <a:spLocks noChangeArrowheads="1"/>
              </p:cNvSpPr>
              <p:nvPr/>
            </p:nvSpPr>
            <p:spPr bwMode="auto">
              <a:xfrm rot="16200000">
                <a:off x="3258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44" name="Rectangle 1438"/>
              <p:cNvSpPr>
                <a:spLocks noChangeArrowheads="1"/>
              </p:cNvSpPr>
              <p:nvPr/>
            </p:nvSpPr>
            <p:spPr bwMode="auto">
              <a:xfrm rot="16200000">
                <a:off x="3258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8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45" name="Rectangle 1439"/>
              <p:cNvSpPr>
                <a:spLocks noChangeArrowheads="1"/>
              </p:cNvSpPr>
              <p:nvPr/>
            </p:nvSpPr>
            <p:spPr bwMode="auto">
              <a:xfrm rot="16200000">
                <a:off x="3258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8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46" name="Rectangle 1440"/>
              <p:cNvSpPr>
                <a:spLocks noChangeArrowheads="1"/>
              </p:cNvSpPr>
              <p:nvPr/>
            </p:nvSpPr>
            <p:spPr bwMode="auto">
              <a:xfrm rot="16200000">
                <a:off x="3272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47" name="Rectangle 1441"/>
              <p:cNvSpPr>
                <a:spLocks noChangeArrowheads="1"/>
              </p:cNvSpPr>
              <p:nvPr/>
            </p:nvSpPr>
            <p:spPr bwMode="auto">
              <a:xfrm rot="16200000">
                <a:off x="3272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8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48" name="Rectangle 1442"/>
              <p:cNvSpPr>
                <a:spLocks noChangeArrowheads="1"/>
              </p:cNvSpPr>
              <p:nvPr/>
            </p:nvSpPr>
            <p:spPr bwMode="auto">
              <a:xfrm rot="16200000">
                <a:off x="3272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9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49" name="Rectangle 1443"/>
              <p:cNvSpPr>
                <a:spLocks noChangeArrowheads="1"/>
              </p:cNvSpPr>
              <p:nvPr/>
            </p:nvSpPr>
            <p:spPr bwMode="auto">
              <a:xfrm rot="16200000">
                <a:off x="3286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50" name="Rectangle 1444"/>
              <p:cNvSpPr>
                <a:spLocks noChangeArrowheads="1"/>
              </p:cNvSpPr>
              <p:nvPr/>
            </p:nvSpPr>
            <p:spPr bwMode="auto">
              <a:xfrm rot="16200000">
                <a:off x="3286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9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51" name="Rectangle 1445"/>
              <p:cNvSpPr>
                <a:spLocks noChangeArrowheads="1"/>
              </p:cNvSpPr>
              <p:nvPr/>
            </p:nvSpPr>
            <p:spPr bwMode="auto">
              <a:xfrm rot="16200000">
                <a:off x="3286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52" name="Rectangle 1446"/>
              <p:cNvSpPr>
                <a:spLocks noChangeArrowheads="1"/>
              </p:cNvSpPr>
              <p:nvPr/>
            </p:nvSpPr>
            <p:spPr bwMode="auto">
              <a:xfrm rot="16200000">
                <a:off x="3301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53" name="Rectangle 1447"/>
              <p:cNvSpPr>
                <a:spLocks noChangeArrowheads="1"/>
              </p:cNvSpPr>
              <p:nvPr/>
            </p:nvSpPr>
            <p:spPr bwMode="auto">
              <a:xfrm rot="16200000">
                <a:off x="3301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9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54" name="Rectangle 1448"/>
              <p:cNvSpPr>
                <a:spLocks noChangeArrowheads="1"/>
              </p:cNvSpPr>
              <p:nvPr/>
            </p:nvSpPr>
            <p:spPr bwMode="auto">
              <a:xfrm rot="16200000">
                <a:off x="3301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55" name="Rectangle 1449"/>
              <p:cNvSpPr>
                <a:spLocks noChangeArrowheads="1"/>
              </p:cNvSpPr>
              <p:nvPr/>
            </p:nvSpPr>
            <p:spPr bwMode="auto">
              <a:xfrm rot="16200000">
                <a:off x="3315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56" name="Rectangle 1450"/>
              <p:cNvSpPr>
                <a:spLocks noChangeArrowheads="1"/>
              </p:cNvSpPr>
              <p:nvPr/>
            </p:nvSpPr>
            <p:spPr bwMode="auto">
              <a:xfrm rot="16200000">
                <a:off x="3315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9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57" name="Rectangle 1451"/>
              <p:cNvSpPr>
                <a:spLocks noChangeArrowheads="1"/>
              </p:cNvSpPr>
              <p:nvPr/>
            </p:nvSpPr>
            <p:spPr bwMode="auto">
              <a:xfrm rot="16200000">
                <a:off x="3315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58" name="Rectangle 1452"/>
              <p:cNvSpPr>
                <a:spLocks noChangeArrowheads="1"/>
              </p:cNvSpPr>
              <p:nvPr/>
            </p:nvSpPr>
            <p:spPr bwMode="auto">
              <a:xfrm rot="16200000">
                <a:off x="3329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59" name="Rectangle 1453"/>
              <p:cNvSpPr>
                <a:spLocks noChangeArrowheads="1"/>
              </p:cNvSpPr>
              <p:nvPr/>
            </p:nvSpPr>
            <p:spPr bwMode="auto">
              <a:xfrm rot="16200000">
                <a:off x="3329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9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60" name="Rectangle 1454"/>
              <p:cNvSpPr>
                <a:spLocks noChangeArrowheads="1"/>
              </p:cNvSpPr>
              <p:nvPr/>
            </p:nvSpPr>
            <p:spPr bwMode="auto">
              <a:xfrm rot="16200000">
                <a:off x="3329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61" name="Rectangle 1455"/>
              <p:cNvSpPr>
                <a:spLocks noChangeArrowheads="1"/>
              </p:cNvSpPr>
              <p:nvPr/>
            </p:nvSpPr>
            <p:spPr bwMode="auto">
              <a:xfrm rot="16200000">
                <a:off x="3346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62" name="Rectangle 1456"/>
              <p:cNvSpPr>
                <a:spLocks noChangeArrowheads="1"/>
              </p:cNvSpPr>
              <p:nvPr/>
            </p:nvSpPr>
            <p:spPr bwMode="auto">
              <a:xfrm rot="16200000">
                <a:off x="3346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9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63" name="Rectangle 1457"/>
              <p:cNvSpPr>
                <a:spLocks noChangeArrowheads="1"/>
              </p:cNvSpPr>
              <p:nvPr/>
            </p:nvSpPr>
            <p:spPr bwMode="auto">
              <a:xfrm rot="16200000">
                <a:off x="3346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64" name="Rectangle 1458"/>
              <p:cNvSpPr>
                <a:spLocks noChangeArrowheads="1"/>
              </p:cNvSpPr>
              <p:nvPr/>
            </p:nvSpPr>
            <p:spPr bwMode="auto">
              <a:xfrm rot="16200000">
                <a:off x="3360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65" name="Rectangle 1459"/>
              <p:cNvSpPr>
                <a:spLocks noChangeArrowheads="1"/>
              </p:cNvSpPr>
              <p:nvPr/>
            </p:nvSpPr>
            <p:spPr bwMode="auto">
              <a:xfrm rot="16200000">
                <a:off x="3360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9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66" name="Rectangle 1460"/>
              <p:cNvSpPr>
                <a:spLocks noChangeArrowheads="1"/>
              </p:cNvSpPr>
              <p:nvPr/>
            </p:nvSpPr>
            <p:spPr bwMode="auto">
              <a:xfrm rot="16200000">
                <a:off x="3360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67" name="Rectangle 1461"/>
              <p:cNvSpPr>
                <a:spLocks noChangeArrowheads="1"/>
              </p:cNvSpPr>
              <p:nvPr/>
            </p:nvSpPr>
            <p:spPr bwMode="auto">
              <a:xfrm rot="16200000">
                <a:off x="3374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68" name="Rectangle 1462"/>
              <p:cNvSpPr>
                <a:spLocks noChangeArrowheads="1"/>
              </p:cNvSpPr>
              <p:nvPr/>
            </p:nvSpPr>
            <p:spPr bwMode="auto">
              <a:xfrm rot="16200000">
                <a:off x="3374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9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69" name="Rectangle 1463"/>
              <p:cNvSpPr>
                <a:spLocks noChangeArrowheads="1"/>
              </p:cNvSpPr>
              <p:nvPr/>
            </p:nvSpPr>
            <p:spPr bwMode="auto">
              <a:xfrm rot="16200000">
                <a:off x="3374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6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70" name="Rectangle 1464"/>
              <p:cNvSpPr>
                <a:spLocks noChangeArrowheads="1"/>
              </p:cNvSpPr>
              <p:nvPr/>
            </p:nvSpPr>
            <p:spPr bwMode="auto">
              <a:xfrm rot="16200000">
                <a:off x="3388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71" name="Rectangle 1465"/>
              <p:cNvSpPr>
                <a:spLocks noChangeArrowheads="1"/>
              </p:cNvSpPr>
              <p:nvPr/>
            </p:nvSpPr>
            <p:spPr bwMode="auto">
              <a:xfrm rot="16200000">
                <a:off x="3388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9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72" name="Rectangle 1466"/>
              <p:cNvSpPr>
                <a:spLocks noChangeArrowheads="1"/>
              </p:cNvSpPr>
              <p:nvPr/>
            </p:nvSpPr>
            <p:spPr bwMode="auto">
              <a:xfrm rot="16200000">
                <a:off x="3388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7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73" name="Rectangle 1467"/>
              <p:cNvSpPr>
                <a:spLocks noChangeArrowheads="1"/>
              </p:cNvSpPr>
              <p:nvPr/>
            </p:nvSpPr>
            <p:spPr bwMode="auto">
              <a:xfrm rot="16200000">
                <a:off x="3402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74" name="Rectangle 1468"/>
              <p:cNvSpPr>
                <a:spLocks noChangeArrowheads="1"/>
              </p:cNvSpPr>
              <p:nvPr/>
            </p:nvSpPr>
            <p:spPr bwMode="auto">
              <a:xfrm rot="16200000">
                <a:off x="3402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9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75" name="Rectangle 1469"/>
              <p:cNvSpPr>
                <a:spLocks noChangeArrowheads="1"/>
              </p:cNvSpPr>
              <p:nvPr/>
            </p:nvSpPr>
            <p:spPr bwMode="auto">
              <a:xfrm rot="16200000">
                <a:off x="3402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8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76" name="Rectangle 1470"/>
              <p:cNvSpPr>
                <a:spLocks noChangeArrowheads="1"/>
              </p:cNvSpPr>
              <p:nvPr/>
            </p:nvSpPr>
            <p:spPr bwMode="auto">
              <a:xfrm rot="16200000">
                <a:off x="3416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77" name="Rectangle 1471"/>
              <p:cNvSpPr>
                <a:spLocks noChangeArrowheads="1"/>
              </p:cNvSpPr>
              <p:nvPr/>
            </p:nvSpPr>
            <p:spPr bwMode="auto">
              <a:xfrm rot="16200000">
                <a:off x="3416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9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78" name="Rectangle 1472"/>
              <p:cNvSpPr>
                <a:spLocks noChangeArrowheads="1"/>
              </p:cNvSpPr>
              <p:nvPr/>
            </p:nvSpPr>
            <p:spPr bwMode="auto">
              <a:xfrm rot="16200000">
                <a:off x="3416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9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79" name="Rectangle 1473"/>
              <p:cNvSpPr>
                <a:spLocks noChangeArrowheads="1"/>
              </p:cNvSpPr>
              <p:nvPr/>
            </p:nvSpPr>
            <p:spPr bwMode="auto">
              <a:xfrm rot="16200000">
                <a:off x="3431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80" name="Rectangle 1474"/>
              <p:cNvSpPr>
                <a:spLocks noChangeArrowheads="1"/>
              </p:cNvSpPr>
              <p:nvPr/>
            </p:nvSpPr>
            <p:spPr bwMode="auto">
              <a:xfrm rot="16200000">
                <a:off x="3431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81" name="Rectangle 1475"/>
              <p:cNvSpPr>
                <a:spLocks noChangeArrowheads="1"/>
              </p:cNvSpPr>
              <p:nvPr/>
            </p:nvSpPr>
            <p:spPr bwMode="auto">
              <a:xfrm rot="16200000">
                <a:off x="3431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82" name="Rectangle 1476"/>
              <p:cNvSpPr>
                <a:spLocks noChangeArrowheads="1"/>
              </p:cNvSpPr>
              <p:nvPr/>
            </p:nvSpPr>
            <p:spPr bwMode="auto">
              <a:xfrm rot="16200000">
                <a:off x="3445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83" name="Rectangle 1477"/>
              <p:cNvSpPr>
                <a:spLocks noChangeArrowheads="1"/>
              </p:cNvSpPr>
              <p:nvPr/>
            </p:nvSpPr>
            <p:spPr bwMode="auto">
              <a:xfrm rot="16200000">
                <a:off x="3445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84" name="Rectangle 1478"/>
              <p:cNvSpPr>
                <a:spLocks noChangeArrowheads="1"/>
              </p:cNvSpPr>
              <p:nvPr/>
            </p:nvSpPr>
            <p:spPr bwMode="auto">
              <a:xfrm rot="16200000">
                <a:off x="3445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85" name="Rectangle 1479"/>
              <p:cNvSpPr>
                <a:spLocks noChangeArrowheads="1"/>
              </p:cNvSpPr>
              <p:nvPr/>
            </p:nvSpPr>
            <p:spPr bwMode="auto">
              <a:xfrm rot="16200000">
                <a:off x="3459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86" name="Rectangle 1480"/>
              <p:cNvSpPr>
                <a:spLocks noChangeArrowheads="1"/>
              </p:cNvSpPr>
              <p:nvPr/>
            </p:nvSpPr>
            <p:spPr bwMode="auto">
              <a:xfrm rot="16200000">
                <a:off x="3459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87" name="Rectangle 1481"/>
              <p:cNvSpPr>
                <a:spLocks noChangeArrowheads="1"/>
              </p:cNvSpPr>
              <p:nvPr/>
            </p:nvSpPr>
            <p:spPr bwMode="auto">
              <a:xfrm rot="16200000">
                <a:off x="3459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88" name="Rectangle 1482"/>
              <p:cNvSpPr>
                <a:spLocks noChangeArrowheads="1"/>
              </p:cNvSpPr>
              <p:nvPr/>
            </p:nvSpPr>
            <p:spPr bwMode="auto">
              <a:xfrm rot="16200000">
                <a:off x="3473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89" name="Rectangle 1483"/>
              <p:cNvSpPr>
                <a:spLocks noChangeArrowheads="1"/>
              </p:cNvSpPr>
              <p:nvPr/>
            </p:nvSpPr>
            <p:spPr bwMode="auto">
              <a:xfrm rot="16200000">
                <a:off x="3473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90" name="Rectangle 1484"/>
              <p:cNvSpPr>
                <a:spLocks noChangeArrowheads="1"/>
              </p:cNvSpPr>
              <p:nvPr/>
            </p:nvSpPr>
            <p:spPr bwMode="auto">
              <a:xfrm rot="16200000">
                <a:off x="3473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91" name="Rectangle 1485"/>
              <p:cNvSpPr>
                <a:spLocks noChangeArrowheads="1"/>
              </p:cNvSpPr>
              <p:nvPr/>
            </p:nvSpPr>
            <p:spPr bwMode="auto">
              <a:xfrm rot="16200000">
                <a:off x="3487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92" name="Rectangle 1486"/>
              <p:cNvSpPr>
                <a:spLocks noChangeArrowheads="1"/>
              </p:cNvSpPr>
              <p:nvPr/>
            </p:nvSpPr>
            <p:spPr bwMode="auto">
              <a:xfrm rot="16200000">
                <a:off x="3487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93" name="Rectangle 1487"/>
              <p:cNvSpPr>
                <a:spLocks noChangeArrowheads="1"/>
              </p:cNvSpPr>
              <p:nvPr/>
            </p:nvSpPr>
            <p:spPr bwMode="auto">
              <a:xfrm rot="16200000">
                <a:off x="3487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94" name="Rectangle 1488"/>
              <p:cNvSpPr>
                <a:spLocks noChangeArrowheads="1"/>
              </p:cNvSpPr>
              <p:nvPr/>
            </p:nvSpPr>
            <p:spPr bwMode="auto">
              <a:xfrm rot="16200000">
                <a:off x="3502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95" name="Rectangle 1489"/>
              <p:cNvSpPr>
                <a:spLocks noChangeArrowheads="1"/>
              </p:cNvSpPr>
              <p:nvPr/>
            </p:nvSpPr>
            <p:spPr bwMode="auto">
              <a:xfrm rot="16200000">
                <a:off x="3502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96" name="Rectangle 1490"/>
              <p:cNvSpPr>
                <a:spLocks noChangeArrowheads="1"/>
              </p:cNvSpPr>
              <p:nvPr/>
            </p:nvSpPr>
            <p:spPr bwMode="auto">
              <a:xfrm rot="16200000">
                <a:off x="3502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97" name="Rectangle 1491"/>
              <p:cNvSpPr>
                <a:spLocks noChangeArrowheads="1"/>
              </p:cNvSpPr>
              <p:nvPr/>
            </p:nvSpPr>
            <p:spPr bwMode="auto">
              <a:xfrm rot="16200000">
                <a:off x="3516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98" name="Rectangle 1492"/>
              <p:cNvSpPr>
                <a:spLocks noChangeArrowheads="1"/>
              </p:cNvSpPr>
              <p:nvPr/>
            </p:nvSpPr>
            <p:spPr bwMode="auto">
              <a:xfrm rot="16200000">
                <a:off x="3516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99" name="Rectangle 1493"/>
              <p:cNvSpPr>
                <a:spLocks noChangeArrowheads="1"/>
              </p:cNvSpPr>
              <p:nvPr/>
            </p:nvSpPr>
            <p:spPr bwMode="auto">
              <a:xfrm rot="16200000">
                <a:off x="3516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6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00" name="Rectangle 1494"/>
              <p:cNvSpPr>
                <a:spLocks noChangeArrowheads="1"/>
              </p:cNvSpPr>
              <p:nvPr/>
            </p:nvSpPr>
            <p:spPr bwMode="auto">
              <a:xfrm rot="16200000">
                <a:off x="3530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01" name="Rectangle 1495"/>
              <p:cNvSpPr>
                <a:spLocks noChangeArrowheads="1"/>
              </p:cNvSpPr>
              <p:nvPr/>
            </p:nvSpPr>
            <p:spPr bwMode="auto">
              <a:xfrm rot="16200000">
                <a:off x="3530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02" name="Rectangle 1496"/>
              <p:cNvSpPr>
                <a:spLocks noChangeArrowheads="1"/>
              </p:cNvSpPr>
              <p:nvPr/>
            </p:nvSpPr>
            <p:spPr bwMode="auto">
              <a:xfrm rot="16200000">
                <a:off x="3530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7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03" name="Rectangle 1497"/>
              <p:cNvSpPr>
                <a:spLocks noChangeArrowheads="1"/>
              </p:cNvSpPr>
              <p:nvPr/>
            </p:nvSpPr>
            <p:spPr bwMode="auto">
              <a:xfrm rot="16200000">
                <a:off x="3544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04" name="Rectangle 1498"/>
              <p:cNvSpPr>
                <a:spLocks noChangeArrowheads="1"/>
              </p:cNvSpPr>
              <p:nvPr/>
            </p:nvSpPr>
            <p:spPr bwMode="auto">
              <a:xfrm rot="16200000">
                <a:off x="3544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05" name="Rectangle 1499"/>
              <p:cNvSpPr>
                <a:spLocks noChangeArrowheads="1"/>
              </p:cNvSpPr>
              <p:nvPr/>
            </p:nvSpPr>
            <p:spPr bwMode="auto">
              <a:xfrm rot="16200000">
                <a:off x="3544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8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06" name="Rectangle 1500"/>
              <p:cNvSpPr>
                <a:spLocks noChangeArrowheads="1"/>
              </p:cNvSpPr>
              <p:nvPr/>
            </p:nvSpPr>
            <p:spPr bwMode="auto">
              <a:xfrm rot="16200000">
                <a:off x="3558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07" name="Rectangle 1501"/>
              <p:cNvSpPr>
                <a:spLocks noChangeArrowheads="1"/>
              </p:cNvSpPr>
              <p:nvPr/>
            </p:nvSpPr>
            <p:spPr bwMode="auto">
              <a:xfrm rot="16200000">
                <a:off x="3558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08" name="Rectangle 1502"/>
              <p:cNvSpPr>
                <a:spLocks noChangeArrowheads="1"/>
              </p:cNvSpPr>
              <p:nvPr/>
            </p:nvSpPr>
            <p:spPr bwMode="auto">
              <a:xfrm rot="16200000">
                <a:off x="3558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9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09" name="Rectangle 1503"/>
              <p:cNvSpPr>
                <a:spLocks noChangeArrowheads="1"/>
              </p:cNvSpPr>
              <p:nvPr/>
            </p:nvSpPr>
            <p:spPr bwMode="auto">
              <a:xfrm rot="16200000">
                <a:off x="3572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10" name="Rectangle 1504"/>
              <p:cNvSpPr>
                <a:spLocks noChangeArrowheads="1"/>
              </p:cNvSpPr>
              <p:nvPr/>
            </p:nvSpPr>
            <p:spPr bwMode="auto">
              <a:xfrm rot="16200000">
                <a:off x="3572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11" name="Rectangle 1505"/>
              <p:cNvSpPr>
                <a:spLocks noChangeArrowheads="1"/>
              </p:cNvSpPr>
              <p:nvPr/>
            </p:nvSpPr>
            <p:spPr bwMode="auto">
              <a:xfrm rot="16200000">
                <a:off x="3572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12" name="Rectangle 1506"/>
              <p:cNvSpPr>
                <a:spLocks noChangeArrowheads="1"/>
              </p:cNvSpPr>
              <p:nvPr/>
            </p:nvSpPr>
            <p:spPr bwMode="auto">
              <a:xfrm rot="16200000">
                <a:off x="3587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13" name="Rectangle 1507"/>
              <p:cNvSpPr>
                <a:spLocks noChangeArrowheads="1"/>
              </p:cNvSpPr>
              <p:nvPr/>
            </p:nvSpPr>
            <p:spPr bwMode="auto">
              <a:xfrm rot="16200000">
                <a:off x="3587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14" name="Rectangle 1508"/>
              <p:cNvSpPr>
                <a:spLocks noChangeArrowheads="1"/>
              </p:cNvSpPr>
              <p:nvPr/>
            </p:nvSpPr>
            <p:spPr bwMode="auto">
              <a:xfrm rot="16200000">
                <a:off x="3587" y="2448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15" name="Rectangle 1509"/>
              <p:cNvSpPr>
                <a:spLocks noChangeArrowheads="1"/>
              </p:cNvSpPr>
              <p:nvPr/>
            </p:nvSpPr>
            <p:spPr bwMode="auto">
              <a:xfrm rot="16200000">
                <a:off x="3601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16" name="Rectangle 1510"/>
              <p:cNvSpPr>
                <a:spLocks noChangeArrowheads="1"/>
              </p:cNvSpPr>
              <p:nvPr/>
            </p:nvSpPr>
            <p:spPr bwMode="auto">
              <a:xfrm rot="16200000">
                <a:off x="3601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17" name="Rectangle 1511"/>
              <p:cNvSpPr>
                <a:spLocks noChangeArrowheads="1"/>
              </p:cNvSpPr>
              <p:nvPr/>
            </p:nvSpPr>
            <p:spPr bwMode="auto">
              <a:xfrm rot="16200000">
                <a:off x="3601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18" name="Rectangle 1512"/>
              <p:cNvSpPr>
                <a:spLocks noChangeArrowheads="1"/>
              </p:cNvSpPr>
              <p:nvPr/>
            </p:nvSpPr>
            <p:spPr bwMode="auto">
              <a:xfrm rot="16200000">
                <a:off x="3615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19" name="Rectangle 1513"/>
              <p:cNvSpPr>
                <a:spLocks noChangeArrowheads="1"/>
              </p:cNvSpPr>
              <p:nvPr/>
            </p:nvSpPr>
            <p:spPr bwMode="auto">
              <a:xfrm rot="16200000">
                <a:off x="3615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20" name="Rectangle 1514"/>
              <p:cNvSpPr>
                <a:spLocks noChangeArrowheads="1"/>
              </p:cNvSpPr>
              <p:nvPr/>
            </p:nvSpPr>
            <p:spPr bwMode="auto">
              <a:xfrm rot="16200000">
                <a:off x="3615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21" name="Rectangle 1515"/>
              <p:cNvSpPr>
                <a:spLocks noChangeArrowheads="1"/>
              </p:cNvSpPr>
              <p:nvPr/>
            </p:nvSpPr>
            <p:spPr bwMode="auto">
              <a:xfrm rot="16200000">
                <a:off x="3629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22" name="Rectangle 1516"/>
              <p:cNvSpPr>
                <a:spLocks noChangeArrowheads="1"/>
              </p:cNvSpPr>
              <p:nvPr/>
            </p:nvSpPr>
            <p:spPr bwMode="auto">
              <a:xfrm rot="16200000">
                <a:off x="3629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23" name="Rectangle 1517"/>
              <p:cNvSpPr>
                <a:spLocks noChangeArrowheads="1"/>
              </p:cNvSpPr>
              <p:nvPr/>
            </p:nvSpPr>
            <p:spPr bwMode="auto">
              <a:xfrm rot="16200000">
                <a:off x="3629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24" name="Rectangle 1518"/>
              <p:cNvSpPr>
                <a:spLocks noChangeArrowheads="1"/>
              </p:cNvSpPr>
              <p:nvPr/>
            </p:nvSpPr>
            <p:spPr bwMode="auto">
              <a:xfrm rot="16200000">
                <a:off x="3643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25" name="Rectangle 1519"/>
              <p:cNvSpPr>
                <a:spLocks noChangeArrowheads="1"/>
              </p:cNvSpPr>
              <p:nvPr/>
            </p:nvSpPr>
            <p:spPr bwMode="auto">
              <a:xfrm rot="16200000">
                <a:off x="3643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26" name="Rectangle 1520"/>
              <p:cNvSpPr>
                <a:spLocks noChangeArrowheads="1"/>
              </p:cNvSpPr>
              <p:nvPr/>
            </p:nvSpPr>
            <p:spPr bwMode="auto">
              <a:xfrm rot="16200000">
                <a:off x="3643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27" name="Rectangle 1521"/>
              <p:cNvSpPr>
                <a:spLocks noChangeArrowheads="1"/>
              </p:cNvSpPr>
              <p:nvPr/>
            </p:nvSpPr>
            <p:spPr bwMode="auto">
              <a:xfrm rot="16200000">
                <a:off x="3657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28" name="Rectangle 1522"/>
              <p:cNvSpPr>
                <a:spLocks noChangeArrowheads="1"/>
              </p:cNvSpPr>
              <p:nvPr/>
            </p:nvSpPr>
            <p:spPr bwMode="auto">
              <a:xfrm rot="16200000">
                <a:off x="3657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29" name="Rectangle 1523"/>
              <p:cNvSpPr>
                <a:spLocks noChangeArrowheads="1"/>
              </p:cNvSpPr>
              <p:nvPr/>
            </p:nvSpPr>
            <p:spPr bwMode="auto">
              <a:xfrm rot="16200000">
                <a:off x="3657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6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30" name="Rectangle 1524"/>
              <p:cNvSpPr>
                <a:spLocks noChangeArrowheads="1"/>
              </p:cNvSpPr>
              <p:nvPr/>
            </p:nvSpPr>
            <p:spPr bwMode="auto">
              <a:xfrm rot="16200000">
                <a:off x="3672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31" name="Rectangle 1525"/>
              <p:cNvSpPr>
                <a:spLocks noChangeArrowheads="1"/>
              </p:cNvSpPr>
              <p:nvPr/>
            </p:nvSpPr>
            <p:spPr bwMode="auto">
              <a:xfrm rot="16200000">
                <a:off x="3672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32" name="Rectangle 1526"/>
              <p:cNvSpPr>
                <a:spLocks noChangeArrowheads="1"/>
              </p:cNvSpPr>
              <p:nvPr/>
            </p:nvSpPr>
            <p:spPr bwMode="auto">
              <a:xfrm rot="16200000">
                <a:off x="3672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7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33" name="Rectangle 1527"/>
              <p:cNvSpPr>
                <a:spLocks noChangeArrowheads="1"/>
              </p:cNvSpPr>
              <p:nvPr/>
            </p:nvSpPr>
            <p:spPr bwMode="auto">
              <a:xfrm rot="16200000">
                <a:off x="3687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34" name="Rectangle 1528"/>
              <p:cNvSpPr>
                <a:spLocks noChangeArrowheads="1"/>
              </p:cNvSpPr>
              <p:nvPr/>
            </p:nvSpPr>
            <p:spPr bwMode="auto">
              <a:xfrm rot="16200000">
                <a:off x="3687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35" name="Rectangle 1529"/>
              <p:cNvSpPr>
                <a:spLocks noChangeArrowheads="1"/>
              </p:cNvSpPr>
              <p:nvPr/>
            </p:nvSpPr>
            <p:spPr bwMode="auto">
              <a:xfrm rot="16200000">
                <a:off x="3687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8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36" name="Rectangle 1530"/>
              <p:cNvSpPr>
                <a:spLocks noChangeArrowheads="1"/>
              </p:cNvSpPr>
              <p:nvPr/>
            </p:nvSpPr>
            <p:spPr bwMode="auto">
              <a:xfrm rot="16200000">
                <a:off x="3702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37" name="Rectangle 1531"/>
              <p:cNvSpPr>
                <a:spLocks noChangeArrowheads="1"/>
              </p:cNvSpPr>
              <p:nvPr/>
            </p:nvSpPr>
            <p:spPr bwMode="auto">
              <a:xfrm rot="16200000">
                <a:off x="3702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38" name="Rectangle 1532"/>
              <p:cNvSpPr>
                <a:spLocks noChangeArrowheads="1"/>
              </p:cNvSpPr>
              <p:nvPr/>
            </p:nvSpPr>
            <p:spPr bwMode="auto">
              <a:xfrm rot="16200000">
                <a:off x="3702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9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39" name="Rectangle 1533"/>
              <p:cNvSpPr>
                <a:spLocks noChangeArrowheads="1"/>
              </p:cNvSpPr>
              <p:nvPr/>
            </p:nvSpPr>
            <p:spPr bwMode="auto">
              <a:xfrm rot="16200000">
                <a:off x="3717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40" name="Rectangle 1534"/>
              <p:cNvSpPr>
                <a:spLocks noChangeArrowheads="1"/>
              </p:cNvSpPr>
              <p:nvPr/>
            </p:nvSpPr>
            <p:spPr bwMode="auto">
              <a:xfrm rot="16200000">
                <a:off x="3717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41" name="Rectangle 1535"/>
              <p:cNvSpPr>
                <a:spLocks noChangeArrowheads="1"/>
              </p:cNvSpPr>
              <p:nvPr/>
            </p:nvSpPr>
            <p:spPr bwMode="auto">
              <a:xfrm rot="16200000">
                <a:off x="3717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42" name="Rectangle 1536"/>
              <p:cNvSpPr>
                <a:spLocks noChangeArrowheads="1"/>
              </p:cNvSpPr>
              <p:nvPr/>
            </p:nvSpPr>
            <p:spPr bwMode="auto">
              <a:xfrm rot="16200000">
                <a:off x="3731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43" name="Rectangle 1537"/>
              <p:cNvSpPr>
                <a:spLocks noChangeArrowheads="1"/>
              </p:cNvSpPr>
              <p:nvPr/>
            </p:nvSpPr>
            <p:spPr bwMode="auto">
              <a:xfrm rot="16200000">
                <a:off x="3731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44" name="Rectangle 1538"/>
              <p:cNvSpPr>
                <a:spLocks noChangeArrowheads="1"/>
              </p:cNvSpPr>
              <p:nvPr/>
            </p:nvSpPr>
            <p:spPr bwMode="auto">
              <a:xfrm rot="16200000">
                <a:off x="3731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45" name="Rectangle 1539"/>
              <p:cNvSpPr>
                <a:spLocks noChangeArrowheads="1"/>
              </p:cNvSpPr>
              <p:nvPr/>
            </p:nvSpPr>
            <p:spPr bwMode="auto">
              <a:xfrm rot="16200000">
                <a:off x="3745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46" name="Rectangle 1540"/>
              <p:cNvSpPr>
                <a:spLocks noChangeArrowheads="1"/>
              </p:cNvSpPr>
              <p:nvPr/>
            </p:nvSpPr>
            <p:spPr bwMode="auto">
              <a:xfrm rot="16200000">
                <a:off x="3745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47" name="Rectangle 1541"/>
              <p:cNvSpPr>
                <a:spLocks noChangeArrowheads="1"/>
              </p:cNvSpPr>
              <p:nvPr/>
            </p:nvSpPr>
            <p:spPr bwMode="auto">
              <a:xfrm rot="16200000">
                <a:off x="3745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48" name="Rectangle 1542"/>
              <p:cNvSpPr>
                <a:spLocks noChangeArrowheads="1"/>
              </p:cNvSpPr>
              <p:nvPr/>
            </p:nvSpPr>
            <p:spPr bwMode="auto">
              <a:xfrm rot="16200000">
                <a:off x="3759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49" name="Rectangle 1543"/>
              <p:cNvSpPr>
                <a:spLocks noChangeArrowheads="1"/>
              </p:cNvSpPr>
              <p:nvPr/>
            </p:nvSpPr>
            <p:spPr bwMode="auto">
              <a:xfrm rot="16200000">
                <a:off x="3759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50" name="Rectangle 1544"/>
              <p:cNvSpPr>
                <a:spLocks noChangeArrowheads="1"/>
              </p:cNvSpPr>
              <p:nvPr/>
            </p:nvSpPr>
            <p:spPr bwMode="auto">
              <a:xfrm rot="16200000">
                <a:off x="3759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51" name="Rectangle 1545"/>
              <p:cNvSpPr>
                <a:spLocks noChangeArrowheads="1"/>
              </p:cNvSpPr>
              <p:nvPr/>
            </p:nvSpPr>
            <p:spPr bwMode="auto">
              <a:xfrm rot="16200000">
                <a:off x="3773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52" name="Rectangle 1546"/>
              <p:cNvSpPr>
                <a:spLocks noChangeArrowheads="1"/>
              </p:cNvSpPr>
              <p:nvPr/>
            </p:nvSpPr>
            <p:spPr bwMode="auto">
              <a:xfrm rot="16200000">
                <a:off x="3773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53" name="Rectangle 1547"/>
              <p:cNvSpPr>
                <a:spLocks noChangeArrowheads="1"/>
              </p:cNvSpPr>
              <p:nvPr/>
            </p:nvSpPr>
            <p:spPr bwMode="auto">
              <a:xfrm rot="16200000">
                <a:off x="3773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54" name="Rectangle 1548"/>
              <p:cNvSpPr>
                <a:spLocks noChangeArrowheads="1"/>
              </p:cNvSpPr>
              <p:nvPr/>
            </p:nvSpPr>
            <p:spPr bwMode="auto">
              <a:xfrm rot="16200000">
                <a:off x="3787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55" name="Rectangle 1549"/>
              <p:cNvSpPr>
                <a:spLocks noChangeArrowheads="1"/>
              </p:cNvSpPr>
              <p:nvPr/>
            </p:nvSpPr>
            <p:spPr bwMode="auto">
              <a:xfrm rot="16200000">
                <a:off x="3787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56" name="Rectangle 1550"/>
              <p:cNvSpPr>
                <a:spLocks noChangeArrowheads="1"/>
              </p:cNvSpPr>
              <p:nvPr/>
            </p:nvSpPr>
            <p:spPr bwMode="auto">
              <a:xfrm rot="16200000">
                <a:off x="3787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57" name="Rectangle 1551"/>
              <p:cNvSpPr>
                <a:spLocks noChangeArrowheads="1"/>
              </p:cNvSpPr>
              <p:nvPr/>
            </p:nvSpPr>
            <p:spPr bwMode="auto">
              <a:xfrm rot="16200000">
                <a:off x="3802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58" name="Rectangle 1552"/>
              <p:cNvSpPr>
                <a:spLocks noChangeArrowheads="1"/>
              </p:cNvSpPr>
              <p:nvPr/>
            </p:nvSpPr>
            <p:spPr bwMode="auto">
              <a:xfrm rot="16200000">
                <a:off x="3802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59" name="Rectangle 1553"/>
              <p:cNvSpPr>
                <a:spLocks noChangeArrowheads="1"/>
              </p:cNvSpPr>
              <p:nvPr/>
            </p:nvSpPr>
            <p:spPr bwMode="auto">
              <a:xfrm rot="16200000">
                <a:off x="3802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6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60" name="Rectangle 1554"/>
              <p:cNvSpPr>
                <a:spLocks noChangeArrowheads="1"/>
              </p:cNvSpPr>
              <p:nvPr/>
            </p:nvSpPr>
            <p:spPr bwMode="auto">
              <a:xfrm rot="16200000">
                <a:off x="3816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61" name="Rectangle 1555"/>
              <p:cNvSpPr>
                <a:spLocks noChangeArrowheads="1"/>
              </p:cNvSpPr>
              <p:nvPr/>
            </p:nvSpPr>
            <p:spPr bwMode="auto">
              <a:xfrm rot="16200000">
                <a:off x="3816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62" name="Rectangle 1556"/>
              <p:cNvSpPr>
                <a:spLocks noChangeArrowheads="1"/>
              </p:cNvSpPr>
              <p:nvPr/>
            </p:nvSpPr>
            <p:spPr bwMode="auto">
              <a:xfrm rot="16200000">
                <a:off x="3816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7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63" name="Rectangle 1557"/>
              <p:cNvSpPr>
                <a:spLocks noChangeArrowheads="1"/>
              </p:cNvSpPr>
              <p:nvPr/>
            </p:nvSpPr>
            <p:spPr bwMode="auto">
              <a:xfrm rot="16200000">
                <a:off x="3830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64" name="Rectangle 1558"/>
              <p:cNvSpPr>
                <a:spLocks noChangeArrowheads="1"/>
              </p:cNvSpPr>
              <p:nvPr/>
            </p:nvSpPr>
            <p:spPr bwMode="auto">
              <a:xfrm rot="16200000">
                <a:off x="3830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65" name="Rectangle 1559"/>
              <p:cNvSpPr>
                <a:spLocks noChangeArrowheads="1"/>
              </p:cNvSpPr>
              <p:nvPr/>
            </p:nvSpPr>
            <p:spPr bwMode="auto">
              <a:xfrm rot="16200000">
                <a:off x="3830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8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66" name="Rectangle 1560"/>
              <p:cNvSpPr>
                <a:spLocks noChangeArrowheads="1"/>
              </p:cNvSpPr>
              <p:nvPr/>
            </p:nvSpPr>
            <p:spPr bwMode="auto">
              <a:xfrm rot="16200000">
                <a:off x="3844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67" name="Rectangle 1561"/>
              <p:cNvSpPr>
                <a:spLocks noChangeArrowheads="1"/>
              </p:cNvSpPr>
              <p:nvPr/>
            </p:nvSpPr>
            <p:spPr bwMode="auto">
              <a:xfrm rot="16200000">
                <a:off x="3844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68" name="Rectangle 1562"/>
              <p:cNvSpPr>
                <a:spLocks noChangeArrowheads="1"/>
              </p:cNvSpPr>
              <p:nvPr/>
            </p:nvSpPr>
            <p:spPr bwMode="auto">
              <a:xfrm rot="16200000">
                <a:off x="3844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9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69" name="Rectangle 1563"/>
              <p:cNvSpPr>
                <a:spLocks noChangeArrowheads="1"/>
              </p:cNvSpPr>
              <p:nvPr/>
            </p:nvSpPr>
            <p:spPr bwMode="auto">
              <a:xfrm rot="16200000">
                <a:off x="3858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70" name="Rectangle 1564"/>
              <p:cNvSpPr>
                <a:spLocks noChangeArrowheads="1"/>
              </p:cNvSpPr>
              <p:nvPr/>
            </p:nvSpPr>
            <p:spPr bwMode="auto">
              <a:xfrm rot="16200000">
                <a:off x="3858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71" name="Rectangle 1565"/>
              <p:cNvSpPr>
                <a:spLocks noChangeArrowheads="1"/>
              </p:cNvSpPr>
              <p:nvPr/>
            </p:nvSpPr>
            <p:spPr bwMode="auto">
              <a:xfrm rot="16200000">
                <a:off x="3858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72" name="Rectangle 1566"/>
              <p:cNvSpPr>
                <a:spLocks noChangeArrowheads="1"/>
              </p:cNvSpPr>
              <p:nvPr/>
            </p:nvSpPr>
            <p:spPr bwMode="auto">
              <a:xfrm rot="16200000">
                <a:off x="3873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73" name="Rectangle 1567"/>
              <p:cNvSpPr>
                <a:spLocks noChangeArrowheads="1"/>
              </p:cNvSpPr>
              <p:nvPr/>
            </p:nvSpPr>
            <p:spPr bwMode="auto">
              <a:xfrm rot="16200000">
                <a:off x="3873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74" name="Rectangle 1568"/>
              <p:cNvSpPr>
                <a:spLocks noChangeArrowheads="1"/>
              </p:cNvSpPr>
              <p:nvPr/>
            </p:nvSpPr>
            <p:spPr bwMode="auto">
              <a:xfrm rot="16200000">
                <a:off x="3873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75" name="Rectangle 1569"/>
              <p:cNvSpPr>
                <a:spLocks noChangeArrowheads="1"/>
              </p:cNvSpPr>
              <p:nvPr/>
            </p:nvSpPr>
            <p:spPr bwMode="auto">
              <a:xfrm rot="16200000">
                <a:off x="3887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76" name="Rectangle 1570"/>
              <p:cNvSpPr>
                <a:spLocks noChangeArrowheads="1"/>
              </p:cNvSpPr>
              <p:nvPr/>
            </p:nvSpPr>
            <p:spPr bwMode="auto">
              <a:xfrm rot="16200000">
                <a:off x="3887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77" name="Rectangle 1571"/>
              <p:cNvSpPr>
                <a:spLocks noChangeArrowheads="1"/>
              </p:cNvSpPr>
              <p:nvPr/>
            </p:nvSpPr>
            <p:spPr bwMode="auto">
              <a:xfrm rot="16200000">
                <a:off x="3887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78" name="Rectangle 1572"/>
              <p:cNvSpPr>
                <a:spLocks noChangeArrowheads="1"/>
              </p:cNvSpPr>
              <p:nvPr/>
            </p:nvSpPr>
            <p:spPr bwMode="auto">
              <a:xfrm rot="16200000">
                <a:off x="3901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79" name="Rectangle 1573"/>
              <p:cNvSpPr>
                <a:spLocks noChangeArrowheads="1"/>
              </p:cNvSpPr>
              <p:nvPr/>
            </p:nvSpPr>
            <p:spPr bwMode="auto">
              <a:xfrm rot="16200000">
                <a:off x="3901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80" name="Rectangle 1574"/>
              <p:cNvSpPr>
                <a:spLocks noChangeArrowheads="1"/>
              </p:cNvSpPr>
              <p:nvPr/>
            </p:nvSpPr>
            <p:spPr bwMode="auto">
              <a:xfrm rot="16200000">
                <a:off x="3901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81" name="Rectangle 1575"/>
              <p:cNvSpPr>
                <a:spLocks noChangeArrowheads="1"/>
              </p:cNvSpPr>
              <p:nvPr/>
            </p:nvSpPr>
            <p:spPr bwMode="auto">
              <a:xfrm rot="16200000">
                <a:off x="3915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82" name="Rectangle 1576"/>
              <p:cNvSpPr>
                <a:spLocks noChangeArrowheads="1"/>
              </p:cNvSpPr>
              <p:nvPr/>
            </p:nvSpPr>
            <p:spPr bwMode="auto">
              <a:xfrm rot="16200000">
                <a:off x="3915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83" name="Rectangle 1577"/>
              <p:cNvSpPr>
                <a:spLocks noChangeArrowheads="1"/>
              </p:cNvSpPr>
              <p:nvPr/>
            </p:nvSpPr>
            <p:spPr bwMode="auto">
              <a:xfrm rot="16200000">
                <a:off x="3915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84" name="Rectangle 1578"/>
              <p:cNvSpPr>
                <a:spLocks noChangeArrowheads="1"/>
              </p:cNvSpPr>
              <p:nvPr/>
            </p:nvSpPr>
            <p:spPr bwMode="auto">
              <a:xfrm rot="16200000">
                <a:off x="3929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85" name="Rectangle 1579"/>
              <p:cNvSpPr>
                <a:spLocks noChangeArrowheads="1"/>
              </p:cNvSpPr>
              <p:nvPr/>
            </p:nvSpPr>
            <p:spPr bwMode="auto">
              <a:xfrm rot="16200000">
                <a:off x="3929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86" name="Rectangle 1580"/>
              <p:cNvSpPr>
                <a:spLocks noChangeArrowheads="1"/>
              </p:cNvSpPr>
              <p:nvPr/>
            </p:nvSpPr>
            <p:spPr bwMode="auto">
              <a:xfrm rot="16200000">
                <a:off x="3929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721" name="Group 1782"/>
            <p:cNvGrpSpPr>
              <a:grpSpLocks/>
            </p:cNvGrpSpPr>
            <p:nvPr/>
          </p:nvGrpSpPr>
          <p:grpSpPr bwMode="auto">
            <a:xfrm>
              <a:off x="560" y="600"/>
              <a:ext cx="3493" cy="1918"/>
              <a:chOff x="560" y="600"/>
              <a:chExt cx="3493" cy="1918"/>
            </a:xfrm>
          </p:grpSpPr>
          <p:sp>
            <p:nvSpPr>
              <p:cNvPr id="2887" name="Rectangle 1582"/>
              <p:cNvSpPr>
                <a:spLocks noChangeArrowheads="1"/>
              </p:cNvSpPr>
              <p:nvPr/>
            </p:nvSpPr>
            <p:spPr bwMode="auto">
              <a:xfrm rot="16200000">
                <a:off x="3943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888" name="Rectangle 1583"/>
              <p:cNvSpPr>
                <a:spLocks noChangeArrowheads="1"/>
              </p:cNvSpPr>
              <p:nvPr/>
            </p:nvSpPr>
            <p:spPr bwMode="auto">
              <a:xfrm rot="16200000">
                <a:off x="3943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889" name="Rectangle 1584"/>
              <p:cNvSpPr>
                <a:spLocks noChangeArrowheads="1"/>
              </p:cNvSpPr>
              <p:nvPr/>
            </p:nvSpPr>
            <p:spPr bwMode="auto">
              <a:xfrm rot="16200000">
                <a:off x="3943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6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890" name="Rectangle 1585"/>
              <p:cNvSpPr>
                <a:spLocks noChangeArrowheads="1"/>
              </p:cNvSpPr>
              <p:nvPr/>
            </p:nvSpPr>
            <p:spPr bwMode="auto">
              <a:xfrm rot="16200000">
                <a:off x="3958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891" name="Rectangle 1586"/>
              <p:cNvSpPr>
                <a:spLocks noChangeArrowheads="1"/>
              </p:cNvSpPr>
              <p:nvPr/>
            </p:nvSpPr>
            <p:spPr bwMode="auto">
              <a:xfrm rot="16200000">
                <a:off x="3958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892" name="Rectangle 1587"/>
              <p:cNvSpPr>
                <a:spLocks noChangeArrowheads="1"/>
              </p:cNvSpPr>
              <p:nvPr/>
            </p:nvSpPr>
            <p:spPr bwMode="auto">
              <a:xfrm rot="16200000">
                <a:off x="3958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7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893" name="Rectangle 1588"/>
              <p:cNvSpPr>
                <a:spLocks noChangeArrowheads="1"/>
              </p:cNvSpPr>
              <p:nvPr/>
            </p:nvSpPr>
            <p:spPr bwMode="auto">
              <a:xfrm rot="16200000">
                <a:off x="3972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894" name="Rectangle 1589"/>
              <p:cNvSpPr>
                <a:spLocks noChangeArrowheads="1"/>
              </p:cNvSpPr>
              <p:nvPr/>
            </p:nvSpPr>
            <p:spPr bwMode="auto">
              <a:xfrm rot="16200000">
                <a:off x="3972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895" name="Rectangle 1590"/>
              <p:cNvSpPr>
                <a:spLocks noChangeArrowheads="1"/>
              </p:cNvSpPr>
              <p:nvPr/>
            </p:nvSpPr>
            <p:spPr bwMode="auto">
              <a:xfrm rot="16200000">
                <a:off x="3972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8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896" name="Rectangle 1591"/>
              <p:cNvSpPr>
                <a:spLocks noChangeArrowheads="1"/>
              </p:cNvSpPr>
              <p:nvPr/>
            </p:nvSpPr>
            <p:spPr bwMode="auto">
              <a:xfrm rot="16200000">
                <a:off x="3986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897" name="Rectangle 1592"/>
              <p:cNvSpPr>
                <a:spLocks noChangeArrowheads="1"/>
              </p:cNvSpPr>
              <p:nvPr/>
            </p:nvSpPr>
            <p:spPr bwMode="auto">
              <a:xfrm rot="16200000">
                <a:off x="3986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898" name="Rectangle 1593"/>
              <p:cNvSpPr>
                <a:spLocks noChangeArrowheads="1"/>
              </p:cNvSpPr>
              <p:nvPr/>
            </p:nvSpPr>
            <p:spPr bwMode="auto">
              <a:xfrm rot="16200000">
                <a:off x="3986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9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899" name="Rectangle 1594"/>
              <p:cNvSpPr>
                <a:spLocks noChangeArrowheads="1"/>
              </p:cNvSpPr>
              <p:nvPr/>
            </p:nvSpPr>
            <p:spPr bwMode="auto">
              <a:xfrm rot="16200000">
                <a:off x="4000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900" name="Rectangle 1595"/>
              <p:cNvSpPr>
                <a:spLocks noChangeArrowheads="1"/>
              </p:cNvSpPr>
              <p:nvPr/>
            </p:nvSpPr>
            <p:spPr bwMode="auto">
              <a:xfrm rot="16200000">
                <a:off x="4000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901" name="Rectangle 1596"/>
              <p:cNvSpPr>
                <a:spLocks noChangeArrowheads="1"/>
              </p:cNvSpPr>
              <p:nvPr/>
            </p:nvSpPr>
            <p:spPr bwMode="auto">
              <a:xfrm rot="16200000">
                <a:off x="4000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902" name="Rectangle 1597"/>
              <p:cNvSpPr>
                <a:spLocks noChangeArrowheads="1"/>
              </p:cNvSpPr>
              <p:nvPr/>
            </p:nvSpPr>
            <p:spPr bwMode="auto">
              <a:xfrm rot="16200000">
                <a:off x="4014" y="2479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903" name="Rectangle 1598"/>
              <p:cNvSpPr>
                <a:spLocks noChangeArrowheads="1"/>
              </p:cNvSpPr>
              <p:nvPr/>
            </p:nvSpPr>
            <p:spPr bwMode="auto">
              <a:xfrm rot="16200000">
                <a:off x="4014" y="246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904" name="Rectangle 1599"/>
              <p:cNvSpPr>
                <a:spLocks noChangeArrowheads="1"/>
              </p:cNvSpPr>
              <p:nvPr/>
            </p:nvSpPr>
            <p:spPr bwMode="auto">
              <a:xfrm rot="16200000">
                <a:off x="4014" y="2446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905" name="Line 1600"/>
              <p:cNvSpPr>
                <a:spLocks noChangeShapeType="1"/>
              </p:cNvSpPr>
              <p:nvPr/>
            </p:nvSpPr>
            <p:spPr bwMode="auto">
              <a:xfrm>
                <a:off x="591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6" name="Line 1601"/>
              <p:cNvSpPr>
                <a:spLocks noChangeShapeType="1"/>
              </p:cNvSpPr>
              <p:nvPr/>
            </p:nvSpPr>
            <p:spPr bwMode="auto">
              <a:xfrm>
                <a:off x="4032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7" name="Rectangle 1602"/>
              <p:cNvSpPr>
                <a:spLocks noChangeArrowheads="1"/>
              </p:cNvSpPr>
              <p:nvPr/>
            </p:nvSpPr>
            <p:spPr bwMode="auto">
              <a:xfrm>
                <a:off x="560" y="768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908" name="Rectangle 1603"/>
              <p:cNvSpPr>
                <a:spLocks noChangeArrowheads="1"/>
              </p:cNvSpPr>
              <p:nvPr/>
            </p:nvSpPr>
            <p:spPr bwMode="auto">
              <a:xfrm>
                <a:off x="560" y="1140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909" name="Rectangle 1604"/>
              <p:cNvSpPr>
                <a:spLocks noChangeArrowheads="1"/>
              </p:cNvSpPr>
              <p:nvPr/>
            </p:nvSpPr>
            <p:spPr bwMode="auto">
              <a:xfrm>
                <a:off x="560" y="1511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910" name="Rectangle 1605"/>
              <p:cNvSpPr>
                <a:spLocks noChangeArrowheads="1"/>
              </p:cNvSpPr>
              <p:nvPr/>
            </p:nvSpPr>
            <p:spPr bwMode="auto">
              <a:xfrm>
                <a:off x="560" y="1882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911" name="Rectangle 1606"/>
              <p:cNvSpPr>
                <a:spLocks noChangeArrowheads="1"/>
              </p:cNvSpPr>
              <p:nvPr/>
            </p:nvSpPr>
            <p:spPr bwMode="auto">
              <a:xfrm>
                <a:off x="560" y="2253"/>
                <a:ext cx="33" cy="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pic>
            <p:nvPicPr>
              <p:cNvPr id="2912" name="Picture 160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1" y="600"/>
                <a:ext cx="3441" cy="18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13" name="Line 1608"/>
              <p:cNvSpPr>
                <a:spLocks noChangeShapeType="1"/>
              </p:cNvSpPr>
              <p:nvPr/>
            </p:nvSpPr>
            <p:spPr bwMode="auto">
              <a:xfrm>
                <a:off x="605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4" name="Line 1609"/>
              <p:cNvSpPr>
                <a:spLocks noChangeShapeType="1"/>
              </p:cNvSpPr>
              <p:nvPr/>
            </p:nvSpPr>
            <p:spPr bwMode="auto">
              <a:xfrm>
                <a:off x="619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5" name="Line 1610"/>
              <p:cNvSpPr>
                <a:spLocks noChangeShapeType="1"/>
              </p:cNvSpPr>
              <p:nvPr/>
            </p:nvSpPr>
            <p:spPr bwMode="auto">
              <a:xfrm>
                <a:off x="634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6" name="Line 1611"/>
              <p:cNvSpPr>
                <a:spLocks noChangeShapeType="1"/>
              </p:cNvSpPr>
              <p:nvPr/>
            </p:nvSpPr>
            <p:spPr bwMode="auto">
              <a:xfrm>
                <a:off x="648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7" name="Line 1612"/>
              <p:cNvSpPr>
                <a:spLocks noChangeShapeType="1"/>
              </p:cNvSpPr>
              <p:nvPr/>
            </p:nvSpPr>
            <p:spPr bwMode="auto">
              <a:xfrm>
                <a:off x="662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8" name="Line 1613"/>
              <p:cNvSpPr>
                <a:spLocks noChangeShapeType="1"/>
              </p:cNvSpPr>
              <p:nvPr/>
            </p:nvSpPr>
            <p:spPr bwMode="auto">
              <a:xfrm>
                <a:off x="676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9" name="Line 1614"/>
              <p:cNvSpPr>
                <a:spLocks noChangeShapeType="1"/>
              </p:cNvSpPr>
              <p:nvPr/>
            </p:nvSpPr>
            <p:spPr bwMode="auto">
              <a:xfrm>
                <a:off x="691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0" name="Line 1615"/>
              <p:cNvSpPr>
                <a:spLocks noChangeShapeType="1"/>
              </p:cNvSpPr>
              <p:nvPr/>
            </p:nvSpPr>
            <p:spPr bwMode="auto">
              <a:xfrm>
                <a:off x="705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1" name="Line 1616"/>
              <p:cNvSpPr>
                <a:spLocks noChangeShapeType="1"/>
              </p:cNvSpPr>
              <p:nvPr/>
            </p:nvSpPr>
            <p:spPr bwMode="auto">
              <a:xfrm>
                <a:off x="719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2" name="Line 1617"/>
              <p:cNvSpPr>
                <a:spLocks noChangeShapeType="1"/>
              </p:cNvSpPr>
              <p:nvPr/>
            </p:nvSpPr>
            <p:spPr bwMode="auto">
              <a:xfrm>
                <a:off x="734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3" name="Line 1618"/>
              <p:cNvSpPr>
                <a:spLocks noChangeShapeType="1"/>
              </p:cNvSpPr>
              <p:nvPr/>
            </p:nvSpPr>
            <p:spPr bwMode="auto">
              <a:xfrm>
                <a:off x="748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4" name="Line 1619"/>
              <p:cNvSpPr>
                <a:spLocks noChangeShapeType="1"/>
              </p:cNvSpPr>
              <p:nvPr/>
            </p:nvSpPr>
            <p:spPr bwMode="auto">
              <a:xfrm>
                <a:off x="762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5" name="Line 1620"/>
              <p:cNvSpPr>
                <a:spLocks noChangeShapeType="1"/>
              </p:cNvSpPr>
              <p:nvPr/>
            </p:nvSpPr>
            <p:spPr bwMode="auto">
              <a:xfrm>
                <a:off x="776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6" name="Line 1621"/>
              <p:cNvSpPr>
                <a:spLocks noChangeShapeType="1"/>
              </p:cNvSpPr>
              <p:nvPr/>
            </p:nvSpPr>
            <p:spPr bwMode="auto">
              <a:xfrm>
                <a:off x="791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7" name="Line 1622"/>
              <p:cNvSpPr>
                <a:spLocks noChangeShapeType="1"/>
              </p:cNvSpPr>
              <p:nvPr/>
            </p:nvSpPr>
            <p:spPr bwMode="auto">
              <a:xfrm>
                <a:off x="805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8" name="Line 1623"/>
              <p:cNvSpPr>
                <a:spLocks noChangeShapeType="1"/>
              </p:cNvSpPr>
              <p:nvPr/>
            </p:nvSpPr>
            <p:spPr bwMode="auto">
              <a:xfrm>
                <a:off x="819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9" name="Line 1624"/>
              <p:cNvSpPr>
                <a:spLocks noChangeShapeType="1"/>
              </p:cNvSpPr>
              <p:nvPr/>
            </p:nvSpPr>
            <p:spPr bwMode="auto">
              <a:xfrm>
                <a:off x="834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0" name="Line 1625"/>
              <p:cNvSpPr>
                <a:spLocks noChangeShapeType="1"/>
              </p:cNvSpPr>
              <p:nvPr/>
            </p:nvSpPr>
            <p:spPr bwMode="auto">
              <a:xfrm>
                <a:off x="848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1" name="Line 1626"/>
              <p:cNvSpPr>
                <a:spLocks noChangeShapeType="1"/>
              </p:cNvSpPr>
              <p:nvPr/>
            </p:nvSpPr>
            <p:spPr bwMode="auto">
              <a:xfrm>
                <a:off x="862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2" name="Line 1627"/>
              <p:cNvSpPr>
                <a:spLocks noChangeShapeType="1"/>
              </p:cNvSpPr>
              <p:nvPr/>
            </p:nvSpPr>
            <p:spPr bwMode="auto">
              <a:xfrm>
                <a:off x="876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3" name="Line 1628"/>
              <p:cNvSpPr>
                <a:spLocks noChangeShapeType="1"/>
              </p:cNvSpPr>
              <p:nvPr/>
            </p:nvSpPr>
            <p:spPr bwMode="auto">
              <a:xfrm>
                <a:off x="891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4" name="Line 1629"/>
              <p:cNvSpPr>
                <a:spLocks noChangeShapeType="1"/>
              </p:cNvSpPr>
              <p:nvPr/>
            </p:nvSpPr>
            <p:spPr bwMode="auto">
              <a:xfrm>
                <a:off x="905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5" name="Line 1630"/>
              <p:cNvSpPr>
                <a:spLocks noChangeShapeType="1"/>
              </p:cNvSpPr>
              <p:nvPr/>
            </p:nvSpPr>
            <p:spPr bwMode="auto">
              <a:xfrm>
                <a:off x="919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6" name="Line 1631"/>
              <p:cNvSpPr>
                <a:spLocks noChangeShapeType="1"/>
              </p:cNvSpPr>
              <p:nvPr/>
            </p:nvSpPr>
            <p:spPr bwMode="auto">
              <a:xfrm>
                <a:off x="933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7" name="Line 1632"/>
              <p:cNvSpPr>
                <a:spLocks noChangeShapeType="1"/>
              </p:cNvSpPr>
              <p:nvPr/>
            </p:nvSpPr>
            <p:spPr bwMode="auto">
              <a:xfrm>
                <a:off x="948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8" name="Line 1633"/>
              <p:cNvSpPr>
                <a:spLocks noChangeShapeType="1"/>
              </p:cNvSpPr>
              <p:nvPr/>
            </p:nvSpPr>
            <p:spPr bwMode="auto">
              <a:xfrm>
                <a:off x="962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9" name="Line 1634"/>
              <p:cNvSpPr>
                <a:spLocks noChangeShapeType="1"/>
              </p:cNvSpPr>
              <p:nvPr/>
            </p:nvSpPr>
            <p:spPr bwMode="auto">
              <a:xfrm>
                <a:off x="976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0" name="Line 1635"/>
              <p:cNvSpPr>
                <a:spLocks noChangeShapeType="1"/>
              </p:cNvSpPr>
              <p:nvPr/>
            </p:nvSpPr>
            <p:spPr bwMode="auto">
              <a:xfrm>
                <a:off x="991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1" name="Line 1636"/>
              <p:cNvSpPr>
                <a:spLocks noChangeShapeType="1"/>
              </p:cNvSpPr>
              <p:nvPr/>
            </p:nvSpPr>
            <p:spPr bwMode="auto">
              <a:xfrm>
                <a:off x="1005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2" name="Line 1637"/>
              <p:cNvSpPr>
                <a:spLocks noChangeShapeType="1"/>
              </p:cNvSpPr>
              <p:nvPr/>
            </p:nvSpPr>
            <p:spPr bwMode="auto">
              <a:xfrm>
                <a:off x="1019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3" name="Line 1638"/>
              <p:cNvSpPr>
                <a:spLocks noChangeShapeType="1"/>
              </p:cNvSpPr>
              <p:nvPr/>
            </p:nvSpPr>
            <p:spPr bwMode="auto">
              <a:xfrm>
                <a:off x="1033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4" name="Line 1639"/>
              <p:cNvSpPr>
                <a:spLocks noChangeShapeType="1"/>
              </p:cNvSpPr>
              <p:nvPr/>
            </p:nvSpPr>
            <p:spPr bwMode="auto">
              <a:xfrm>
                <a:off x="1048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5" name="Line 1640"/>
              <p:cNvSpPr>
                <a:spLocks noChangeShapeType="1"/>
              </p:cNvSpPr>
              <p:nvPr/>
            </p:nvSpPr>
            <p:spPr bwMode="auto">
              <a:xfrm>
                <a:off x="1062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6" name="Line 1641"/>
              <p:cNvSpPr>
                <a:spLocks noChangeShapeType="1"/>
              </p:cNvSpPr>
              <p:nvPr/>
            </p:nvSpPr>
            <p:spPr bwMode="auto">
              <a:xfrm>
                <a:off x="1076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7" name="Line 1642"/>
              <p:cNvSpPr>
                <a:spLocks noChangeShapeType="1"/>
              </p:cNvSpPr>
              <p:nvPr/>
            </p:nvSpPr>
            <p:spPr bwMode="auto">
              <a:xfrm>
                <a:off x="1091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8" name="Line 1643"/>
              <p:cNvSpPr>
                <a:spLocks noChangeShapeType="1"/>
              </p:cNvSpPr>
              <p:nvPr/>
            </p:nvSpPr>
            <p:spPr bwMode="auto">
              <a:xfrm>
                <a:off x="1105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9" name="Line 1644"/>
              <p:cNvSpPr>
                <a:spLocks noChangeShapeType="1"/>
              </p:cNvSpPr>
              <p:nvPr/>
            </p:nvSpPr>
            <p:spPr bwMode="auto">
              <a:xfrm>
                <a:off x="1119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0" name="Line 1645"/>
              <p:cNvSpPr>
                <a:spLocks noChangeShapeType="1"/>
              </p:cNvSpPr>
              <p:nvPr/>
            </p:nvSpPr>
            <p:spPr bwMode="auto">
              <a:xfrm>
                <a:off x="1133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1" name="Line 1646"/>
              <p:cNvSpPr>
                <a:spLocks noChangeShapeType="1"/>
              </p:cNvSpPr>
              <p:nvPr/>
            </p:nvSpPr>
            <p:spPr bwMode="auto">
              <a:xfrm>
                <a:off x="1148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2" name="Line 1647"/>
              <p:cNvSpPr>
                <a:spLocks noChangeShapeType="1"/>
              </p:cNvSpPr>
              <p:nvPr/>
            </p:nvSpPr>
            <p:spPr bwMode="auto">
              <a:xfrm>
                <a:off x="1162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3" name="Line 1648"/>
              <p:cNvSpPr>
                <a:spLocks noChangeShapeType="1"/>
              </p:cNvSpPr>
              <p:nvPr/>
            </p:nvSpPr>
            <p:spPr bwMode="auto">
              <a:xfrm>
                <a:off x="1176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4" name="Line 1649"/>
              <p:cNvSpPr>
                <a:spLocks noChangeShapeType="1"/>
              </p:cNvSpPr>
              <p:nvPr/>
            </p:nvSpPr>
            <p:spPr bwMode="auto">
              <a:xfrm>
                <a:off x="1190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5" name="Line 1650"/>
              <p:cNvSpPr>
                <a:spLocks noChangeShapeType="1"/>
              </p:cNvSpPr>
              <p:nvPr/>
            </p:nvSpPr>
            <p:spPr bwMode="auto">
              <a:xfrm>
                <a:off x="1205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6" name="Line 1651"/>
              <p:cNvSpPr>
                <a:spLocks noChangeShapeType="1"/>
              </p:cNvSpPr>
              <p:nvPr/>
            </p:nvSpPr>
            <p:spPr bwMode="auto">
              <a:xfrm>
                <a:off x="1219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7" name="Line 1652"/>
              <p:cNvSpPr>
                <a:spLocks noChangeShapeType="1"/>
              </p:cNvSpPr>
              <p:nvPr/>
            </p:nvSpPr>
            <p:spPr bwMode="auto">
              <a:xfrm>
                <a:off x="1233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8" name="Line 1653"/>
              <p:cNvSpPr>
                <a:spLocks noChangeShapeType="1"/>
              </p:cNvSpPr>
              <p:nvPr/>
            </p:nvSpPr>
            <p:spPr bwMode="auto">
              <a:xfrm>
                <a:off x="1248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9" name="Line 1654"/>
              <p:cNvSpPr>
                <a:spLocks noChangeShapeType="1"/>
              </p:cNvSpPr>
              <p:nvPr/>
            </p:nvSpPr>
            <p:spPr bwMode="auto">
              <a:xfrm>
                <a:off x="1262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0" name="Line 1655"/>
              <p:cNvSpPr>
                <a:spLocks noChangeShapeType="1"/>
              </p:cNvSpPr>
              <p:nvPr/>
            </p:nvSpPr>
            <p:spPr bwMode="auto">
              <a:xfrm>
                <a:off x="1276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1" name="Line 1656"/>
              <p:cNvSpPr>
                <a:spLocks noChangeShapeType="1"/>
              </p:cNvSpPr>
              <p:nvPr/>
            </p:nvSpPr>
            <p:spPr bwMode="auto">
              <a:xfrm>
                <a:off x="1290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2" name="Line 1657"/>
              <p:cNvSpPr>
                <a:spLocks noChangeShapeType="1"/>
              </p:cNvSpPr>
              <p:nvPr/>
            </p:nvSpPr>
            <p:spPr bwMode="auto">
              <a:xfrm>
                <a:off x="1305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3" name="Line 1658"/>
              <p:cNvSpPr>
                <a:spLocks noChangeShapeType="1"/>
              </p:cNvSpPr>
              <p:nvPr/>
            </p:nvSpPr>
            <p:spPr bwMode="auto">
              <a:xfrm>
                <a:off x="1319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4" name="Line 1659"/>
              <p:cNvSpPr>
                <a:spLocks noChangeShapeType="1"/>
              </p:cNvSpPr>
              <p:nvPr/>
            </p:nvSpPr>
            <p:spPr bwMode="auto">
              <a:xfrm>
                <a:off x="1333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5" name="Line 1660"/>
              <p:cNvSpPr>
                <a:spLocks noChangeShapeType="1"/>
              </p:cNvSpPr>
              <p:nvPr/>
            </p:nvSpPr>
            <p:spPr bwMode="auto">
              <a:xfrm>
                <a:off x="1348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6" name="Line 1661"/>
              <p:cNvSpPr>
                <a:spLocks noChangeShapeType="1"/>
              </p:cNvSpPr>
              <p:nvPr/>
            </p:nvSpPr>
            <p:spPr bwMode="auto">
              <a:xfrm>
                <a:off x="1362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7" name="Line 1662"/>
              <p:cNvSpPr>
                <a:spLocks noChangeShapeType="1"/>
              </p:cNvSpPr>
              <p:nvPr/>
            </p:nvSpPr>
            <p:spPr bwMode="auto">
              <a:xfrm>
                <a:off x="1376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8" name="Line 1663"/>
              <p:cNvSpPr>
                <a:spLocks noChangeShapeType="1"/>
              </p:cNvSpPr>
              <p:nvPr/>
            </p:nvSpPr>
            <p:spPr bwMode="auto">
              <a:xfrm>
                <a:off x="1390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9" name="Line 1664"/>
              <p:cNvSpPr>
                <a:spLocks noChangeShapeType="1"/>
              </p:cNvSpPr>
              <p:nvPr/>
            </p:nvSpPr>
            <p:spPr bwMode="auto">
              <a:xfrm>
                <a:off x="1405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0" name="Line 1665"/>
              <p:cNvSpPr>
                <a:spLocks noChangeShapeType="1"/>
              </p:cNvSpPr>
              <p:nvPr/>
            </p:nvSpPr>
            <p:spPr bwMode="auto">
              <a:xfrm>
                <a:off x="1419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1" name="Line 1666"/>
              <p:cNvSpPr>
                <a:spLocks noChangeShapeType="1"/>
              </p:cNvSpPr>
              <p:nvPr/>
            </p:nvSpPr>
            <p:spPr bwMode="auto">
              <a:xfrm>
                <a:off x="1433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2" name="Line 1667"/>
              <p:cNvSpPr>
                <a:spLocks noChangeShapeType="1"/>
              </p:cNvSpPr>
              <p:nvPr/>
            </p:nvSpPr>
            <p:spPr bwMode="auto">
              <a:xfrm>
                <a:off x="1447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3" name="Line 1668"/>
              <p:cNvSpPr>
                <a:spLocks noChangeShapeType="1"/>
              </p:cNvSpPr>
              <p:nvPr/>
            </p:nvSpPr>
            <p:spPr bwMode="auto">
              <a:xfrm>
                <a:off x="1462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4" name="Line 1669"/>
              <p:cNvSpPr>
                <a:spLocks noChangeShapeType="1"/>
              </p:cNvSpPr>
              <p:nvPr/>
            </p:nvSpPr>
            <p:spPr bwMode="auto">
              <a:xfrm>
                <a:off x="1476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5" name="Line 1670"/>
              <p:cNvSpPr>
                <a:spLocks noChangeShapeType="1"/>
              </p:cNvSpPr>
              <p:nvPr/>
            </p:nvSpPr>
            <p:spPr bwMode="auto">
              <a:xfrm>
                <a:off x="1490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6" name="Line 1671"/>
              <p:cNvSpPr>
                <a:spLocks noChangeShapeType="1"/>
              </p:cNvSpPr>
              <p:nvPr/>
            </p:nvSpPr>
            <p:spPr bwMode="auto">
              <a:xfrm>
                <a:off x="1505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7" name="Line 1672"/>
              <p:cNvSpPr>
                <a:spLocks noChangeShapeType="1"/>
              </p:cNvSpPr>
              <p:nvPr/>
            </p:nvSpPr>
            <p:spPr bwMode="auto">
              <a:xfrm>
                <a:off x="1519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8" name="Line 1673"/>
              <p:cNvSpPr>
                <a:spLocks noChangeShapeType="1"/>
              </p:cNvSpPr>
              <p:nvPr/>
            </p:nvSpPr>
            <p:spPr bwMode="auto">
              <a:xfrm>
                <a:off x="1533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9" name="Line 1674"/>
              <p:cNvSpPr>
                <a:spLocks noChangeShapeType="1"/>
              </p:cNvSpPr>
              <p:nvPr/>
            </p:nvSpPr>
            <p:spPr bwMode="auto">
              <a:xfrm>
                <a:off x="1547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0" name="Line 1675"/>
              <p:cNvSpPr>
                <a:spLocks noChangeShapeType="1"/>
              </p:cNvSpPr>
              <p:nvPr/>
            </p:nvSpPr>
            <p:spPr bwMode="auto">
              <a:xfrm>
                <a:off x="1562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1" name="Line 1676"/>
              <p:cNvSpPr>
                <a:spLocks noChangeShapeType="1"/>
              </p:cNvSpPr>
              <p:nvPr/>
            </p:nvSpPr>
            <p:spPr bwMode="auto">
              <a:xfrm>
                <a:off x="1576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2" name="Line 1677"/>
              <p:cNvSpPr>
                <a:spLocks noChangeShapeType="1"/>
              </p:cNvSpPr>
              <p:nvPr/>
            </p:nvSpPr>
            <p:spPr bwMode="auto">
              <a:xfrm>
                <a:off x="1590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3" name="Line 1678"/>
              <p:cNvSpPr>
                <a:spLocks noChangeShapeType="1"/>
              </p:cNvSpPr>
              <p:nvPr/>
            </p:nvSpPr>
            <p:spPr bwMode="auto">
              <a:xfrm>
                <a:off x="1605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4" name="Line 1679"/>
              <p:cNvSpPr>
                <a:spLocks noChangeShapeType="1"/>
              </p:cNvSpPr>
              <p:nvPr/>
            </p:nvSpPr>
            <p:spPr bwMode="auto">
              <a:xfrm>
                <a:off x="1619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5" name="Line 1680"/>
              <p:cNvSpPr>
                <a:spLocks noChangeShapeType="1"/>
              </p:cNvSpPr>
              <p:nvPr/>
            </p:nvSpPr>
            <p:spPr bwMode="auto">
              <a:xfrm>
                <a:off x="1633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6" name="Line 1681"/>
              <p:cNvSpPr>
                <a:spLocks noChangeShapeType="1"/>
              </p:cNvSpPr>
              <p:nvPr/>
            </p:nvSpPr>
            <p:spPr bwMode="auto">
              <a:xfrm>
                <a:off x="1647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7" name="Line 1682"/>
              <p:cNvSpPr>
                <a:spLocks noChangeShapeType="1"/>
              </p:cNvSpPr>
              <p:nvPr/>
            </p:nvSpPr>
            <p:spPr bwMode="auto">
              <a:xfrm>
                <a:off x="1662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8" name="Line 1683"/>
              <p:cNvSpPr>
                <a:spLocks noChangeShapeType="1"/>
              </p:cNvSpPr>
              <p:nvPr/>
            </p:nvSpPr>
            <p:spPr bwMode="auto">
              <a:xfrm>
                <a:off x="1676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9" name="Line 1684"/>
              <p:cNvSpPr>
                <a:spLocks noChangeShapeType="1"/>
              </p:cNvSpPr>
              <p:nvPr/>
            </p:nvSpPr>
            <p:spPr bwMode="auto">
              <a:xfrm>
                <a:off x="1690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0" name="Line 1685"/>
              <p:cNvSpPr>
                <a:spLocks noChangeShapeType="1"/>
              </p:cNvSpPr>
              <p:nvPr/>
            </p:nvSpPr>
            <p:spPr bwMode="auto">
              <a:xfrm>
                <a:off x="1704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1" name="Line 1686"/>
              <p:cNvSpPr>
                <a:spLocks noChangeShapeType="1"/>
              </p:cNvSpPr>
              <p:nvPr/>
            </p:nvSpPr>
            <p:spPr bwMode="auto">
              <a:xfrm>
                <a:off x="1719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2" name="Line 1687"/>
              <p:cNvSpPr>
                <a:spLocks noChangeShapeType="1"/>
              </p:cNvSpPr>
              <p:nvPr/>
            </p:nvSpPr>
            <p:spPr bwMode="auto">
              <a:xfrm>
                <a:off x="1733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3" name="Line 1688"/>
              <p:cNvSpPr>
                <a:spLocks noChangeShapeType="1"/>
              </p:cNvSpPr>
              <p:nvPr/>
            </p:nvSpPr>
            <p:spPr bwMode="auto">
              <a:xfrm>
                <a:off x="1747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4" name="Line 1689"/>
              <p:cNvSpPr>
                <a:spLocks noChangeShapeType="1"/>
              </p:cNvSpPr>
              <p:nvPr/>
            </p:nvSpPr>
            <p:spPr bwMode="auto">
              <a:xfrm>
                <a:off x="1762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5" name="Line 1690"/>
              <p:cNvSpPr>
                <a:spLocks noChangeShapeType="1"/>
              </p:cNvSpPr>
              <p:nvPr/>
            </p:nvSpPr>
            <p:spPr bwMode="auto">
              <a:xfrm>
                <a:off x="1776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6" name="Line 1691"/>
              <p:cNvSpPr>
                <a:spLocks noChangeShapeType="1"/>
              </p:cNvSpPr>
              <p:nvPr/>
            </p:nvSpPr>
            <p:spPr bwMode="auto">
              <a:xfrm>
                <a:off x="1790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7" name="Line 1692"/>
              <p:cNvSpPr>
                <a:spLocks noChangeShapeType="1"/>
              </p:cNvSpPr>
              <p:nvPr/>
            </p:nvSpPr>
            <p:spPr bwMode="auto">
              <a:xfrm>
                <a:off x="1804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8" name="Line 1693"/>
              <p:cNvSpPr>
                <a:spLocks noChangeShapeType="1"/>
              </p:cNvSpPr>
              <p:nvPr/>
            </p:nvSpPr>
            <p:spPr bwMode="auto">
              <a:xfrm>
                <a:off x="1819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9" name="Line 1694"/>
              <p:cNvSpPr>
                <a:spLocks noChangeShapeType="1"/>
              </p:cNvSpPr>
              <p:nvPr/>
            </p:nvSpPr>
            <p:spPr bwMode="auto">
              <a:xfrm>
                <a:off x="1833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0" name="Line 1695"/>
              <p:cNvSpPr>
                <a:spLocks noChangeShapeType="1"/>
              </p:cNvSpPr>
              <p:nvPr/>
            </p:nvSpPr>
            <p:spPr bwMode="auto">
              <a:xfrm>
                <a:off x="1847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1" name="Line 1696"/>
              <p:cNvSpPr>
                <a:spLocks noChangeShapeType="1"/>
              </p:cNvSpPr>
              <p:nvPr/>
            </p:nvSpPr>
            <p:spPr bwMode="auto">
              <a:xfrm>
                <a:off x="1862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2" name="Line 1697"/>
              <p:cNvSpPr>
                <a:spLocks noChangeShapeType="1"/>
              </p:cNvSpPr>
              <p:nvPr/>
            </p:nvSpPr>
            <p:spPr bwMode="auto">
              <a:xfrm>
                <a:off x="1876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3" name="Line 1698"/>
              <p:cNvSpPr>
                <a:spLocks noChangeShapeType="1"/>
              </p:cNvSpPr>
              <p:nvPr/>
            </p:nvSpPr>
            <p:spPr bwMode="auto">
              <a:xfrm>
                <a:off x="1890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4" name="Line 1699"/>
              <p:cNvSpPr>
                <a:spLocks noChangeShapeType="1"/>
              </p:cNvSpPr>
              <p:nvPr/>
            </p:nvSpPr>
            <p:spPr bwMode="auto">
              <a:xfrm>
                <a:off x="1904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5" name="Line 1700"/>
              <p:cNvSpPr>
                <a:spLocks noChangeShapeType="1"/>
              </p:cNvSpPr>
              <p:nvPr/>
            </p:nvSpPr>
            <p:spPr bwMode="auto">
              <a:xfrm>
                <a:off x="1919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6" name="Line 1701"/>
              <p:cNvSpPr>
                <a:spLocks noChangeShapeType="1"/>
              </p:cNvSpPr>
              <p:nvPr/>
            </p:nvSpPr>
            <p:spPr bwMode="auto">
              <a:xfrm>
                <a:off x="1933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7" name="Line 1702"/>
              <p:cNvSpPr>
                <a:spLocks noChangeShapeType="1"/>
              </p:cNvSpPr>
              <p:nvPr/>
            </p:nvSpPr>
            <p:spPr bwMode="auto">
              <a:xfrm>
                <a:off x="1947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8" name="Line 1703"/>
              <p:cNvSpPr>
                <a:spLocks noChangeShapeType="1"/>
              </p:cNvSpPr>
              <p:nvPr/>
            </p:nvSpPr>
            <p:spPr bwMode="auto">
              <a:xfrm>
                <a:off x="1961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9" name="Line 1704"/>
              <p:cNvSpPr>
                <a:spLocks noChangeShapeType="1"/>
              </p:cNvSpPr>
              <p:nvPr/>
            </p:nvSpPr>
            <p:spPr bwMode="auto">
              <a:xfrm>
                <a:off x="1976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0" name="Line 1705"/>
              <p:cNvSpPr>
                <a:spLocks noChangeShapeType="1"/>
              </p:cNvSpPr>
              <p:nvPr/>
            </p:nvSpPr>
            <p:spPr bwMode="auto">
              <a:xfrm>
                <a:off x="1990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1" name="Line 1706"/>
              <p:cNvSpPr>
                <a:spLocks noChangeShapeType="1"/>
              </p:cNvSpPr>
              <p:nvPr/>
            </p:nvSpPr>
            <p:spPr bwMode="auto">
              <a:xfrm>
                <a:off x="2004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2" name="Line 1707"/>
              <p:cNvSpPr>
                <a:spLocks noChangeShapeType="1"/>
              </p:cNvSpPr>
              <p:nvPr/>
            </p:nvSpPr>
            <p:spPr bwMode="auto">
              <a:xfrm>
                <a:off x="2019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3" name="Line 1708"/>
              <p:cNvSpPr>
                <a:spLocks noChangeShapeType="1"/>
              </p:cNvSpPr>
              <p:nvPr/>
            </p:nvSpPr>
            <p:spPr bwMode="auto">
              <a:xfrm>
                <a:off x="2033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4" name="Line 1709"/>
              <p:cNvSpPr>
                <a:spLocks noChangeShapeType="1"/>
              </p:cNvSpPr>
              <p:nvPr/>
            </p:nvSpPr>
            <p:spPr bwMode="auto">
              <a:xfrm>
                <a:off x="2047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5" name="Line 1710"/>
              <p:cNvSpPr>
                <a:spLocks noChangeShapeType="1"/>
              </p:cNvSpPr>
              <p:nvPr/>
            </p:nvSpPr>
            <p:spPr bwMode="auto">
              <a:xfrm>
                <a:off x="2061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6" name="Line 1711"/>
              <p:cNvSpPr>
                <a:spLocks noChangeShapeType="1"/>
              </p:cNvSpPr>
              <p:nvPr/>
            </p:nvSpPr>
            <p:spPr bwMode="auto">
              <a:xfrm>
                <a:off x="2076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7" name="Line 1712"/>
              <p:cNvSpPr>
                <a:spLocks noChangeShapeType="1"/>
              </p:cNvSpPr>
              <p:nvPr/>
            </p:nvSpPr>
            <p:spPr bwMode="auto">
              <a:xfrm>
                <a:off x="2090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8" name="Line 1713"/>
              <p:cNvSpPr>
                <a:spLocks noChangeShapeType="1"/>
              </p:cNvSpPr>
              <p:nvPr/>
            </p:nvSpPr>
            <p:spPr bwMode="auto">
              <a:xfrm>
                <a:off x="2104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9" name="Line 1714"/>
              <p:cNvSpPr>
                <a:spLocks noChangeShapeType="1"/>
              </p:cNvSpPr>
              <p:nvPr/>
            </p:nvSpPr>
            <p:spPr bwMode="auto">
              <a:xfrm>
                <a:off x="2119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0" name="Line 1715"/>
              <p:cNvSpPr>
                <a:spLocks noChangeShapeType="1"/>
              </p:cNvSpPr>
              <p:nvPr/>
            </p:nvSpPr>
            <p:spPr bwMode="auto">
              <a:xfrm>
                <a:off x="2133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1" name="Line 1716"/>
              <p:cNvSpPr>
                <a:spLocks noChangeShapeType="1"/>
              </p:cNvSpPr>
              <p:nvPr/>
            </p:nvSpPr>
            <p:spPr bwMode="auto">
              <a:xfrm>
                <a:off x="2147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2" name="Line 1717"/>
              <p:cNvSpPr>
                <a:spLocks noChangeShapeType="1"/>
              </p:cNvSpPr>
              <p:nvPr/>
            </p:nvSpPr>
            <p:spPr bwMode="auto">
              <a:xfrm>
                <a:off x="2161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3" name="Line 1718"/>
              <p:cNvSpPr>
                <a:spLocks noChangeShapeType="1"/>
              </p:cNvSpPr>
              <p:nvPr/>
            </p:nvSpPr>
            <p:spPr bwMode="auto">
              <a:xfrm>
                <a:off x="2176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4" name="Line 1719"/>
              <p:cNvSpPr>
                <a:spLocks noChangeShapeType="1"/>
              </p:cNvSpPr>
              <p:nvPr/>
            </p:nvSpPr>
            <p:spPr bwMode="auto">
              <a:xfrm>
                <a:off x="2190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5" name="Line 1720"/>
              <p:cNvSpPr>
                <a:spLocks noChangeShapeType="1"/>
              </p:cNvSpPr>
              <p:nvPr/>
            </p:nvSpPr>
            <p:spPr bwMode="auto">
              <a:xfrm>
                <a:off x="2204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6" name="Line 1721"/>
              <p:cNvSpPr>
                <a:spLocks noChangeShapeType="1"/>
              </p:cNvSpPr>
              <p:nvPr/>
            </p:nvSpPr>
            <p:spPr bwMode="auto">
              <a:xfrm>
                <a:off x="2218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7" name="Line 1722"/>
              <p:cNvSpPr>
                <a:spLocks noChangeShapeType="1"/>
              </p:cNvSpPr>
              <p:nvPr/>
            </p:nvSpPr>
            <p:spPr bwMode="auto">
              <a:xfrm>
                <a:off x="2233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8" name="Line 1723"/>
              <p:cNvSpPr>
                <a:spLocks noChangeShapeType="1"/>
              </p:cNvSpPr>
              <p:nvPr/>
            </p:nvSpPr>
            <p:spPr bwMode="auto">
              <a:xfrm>
                <a:off x="2247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9" name="Line 1724"/>
              <p:cNvSpPr>
                <a:spLocks noChangeShapeType="1"/>
              </p:cNvSpPr>
              <p:nvPr/>
            </p:nvSpPr>
            <p:spPr bwMode="auto">
              <a:xfrm>
                <a:off x="2261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0" name="Line 1725"/>
              <p:cNvSpPr>
                <a:spLocks noChangeShapeType="1"/>
              </p:cNvSpPr>
              <p:nvPr/>
            </p:nvSpPr>
            <p:spPr bwMode="auto">
              <a:xfrm>
                <a:off x="2276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1" name="Line 1726"/>
              <p:cNvSpPr>
                <a:spLocks noChangeShapeType="1"/>
              </p:cNvSpPr>
              <p:nvPr/>
            </p:nvSpPr>
            <p:spPr bwMode="auto">
              <a:xfrm>
                <a:off x="2290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2" name="Line 1727"/>
              <p:cNvSpPr>
                <a:spLocks noChangeShapeType="1"/>
              </p:cNvSpPr>
              <p:nvPr/>
            </p:nvSpPr>
            <p:spPr bwMode="auto">
              <a:xfrm>
                <a:off x="2304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3" name="Line 1728"/>
              <p:cNvSpPr>
                <a:spLocks noChangeShapeType="1"/>
              </p:cNvSpPr>
              <p:nvPr/>
            </p:nvSpPr>
            <p:spPr bwMode="auto">
              <a:xfrm>
                <a:off x="2318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4" name="Line 1729"/>
              <p:cNvSpPr>
                <a:spLocks noChangeShapeType="1"/>
              </p:cNvSpPr>
              <p:nvPr/>
            </p:nvSpPr>
            <p:spPr bwMode="auto">
              <a:xfrm>
                <a:off x="2333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5" name="Line 1730"/>
              <p:cNvSpPr>
                <a:spLocks noChangeShapeType="1"/>
              </p:cNvSpPr>
              <p:nvPr/>
            </p:nvSpPr>
            <p:spPr bwMode="auto">
              <a:xfrm>
                <a:off x="2347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6" name="Line 1731"/>
              <p:cNvSpPr>
                <a:spLocks noChangeShapeType="1"/>
              </p:cNvSpPr>
              <p:nvPr/>
            </p:nvSpPr>
            <p:spPr bwMode="auto">
              <a:xfrm>
                <a:off x="2361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7" name="Line 1732"/>
              <p:cNvSpPr>
                <a:spLocks noChangeShapeType="1"/>
              </p:cNvSpPr>
              <p:nvPr/>
            </p:nvSpPr>
            <p:spPr bwMode="auto">
              <a:xfrm>
                <a:off x="2375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8" name="Line 1733"/>
              <p:cNvSpPr>
                <a:spLocks noChangeShapeType="1"/>
              </p:cNvSpPr>
              <p:nvPr/>
            </p:nvSpPr>
            <p:spPr bwMode="auto">
              <a:xfrm>
                <a:off x="2390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9" name="Line 1734"/>
              <p:cNvSpPr>
                <a:spLocks noChangeShapeType="1"/>
              </p:cNvSpPr>
              <p:nvPr/>
            </p:nvSpPr>
            <p:spPr bwMode="auto">
              <a:xfrm>
                <a:off x="2404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0" name="Line 1735"/>
              <p:cNvSpPr>
                <a:spLocks noChangeShapeType="1"/>
              </p:cNvSpPr>
              <p:nvPr/>
            </p:nvSpPr>
            <p:spPr bwMode="auto">
              <a:xfrm>
                <a:off x="2418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1" name="Line 1736"/>
              <p:cNvSpPr>
                <a:spLocks noChangeShapeType="1"/>
              </p:cNvSpPr>
              <p:nvPr/>
            </p:nvSpPr>
            <p:spPr bwMode="auto">
              <a:xfrm>
                <a:off x="2433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2" name="Line 1737"/>
              <p:cNvSpPr>
                <a:spLocks noChangeShapeType="1"/>
              </p:cNvSpPr>
              <p:nvPr/>
            </p:nvSpPr>
            <p:spPr bwMode="auto">
              <a:xfrm>
                <a:off x="2447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3" name="Line 1738"/>
              <p:cNvSpPr>
                <a:spLocks noChangeShapeType="1"/>
              </p:cNvSpPr>
              <p:nvPr/>
            </p:nvSpPr>
            <p:spPr bwMode="auto">
              <a:xfrm>
                <a:off x="2461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4" name="Line 1739"/>
              <p:cNvSpPr>
                <a:spLocks noChangeShapeType="1"/>
              </p:cNvSpPr>
              <p:nvPr/>
            </p:nvSpPr>
            <p:spPr bwMode="auto">
              <a:xfrm>
                <a:off x="2475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5" name="Line 1740"/>
              <p:cNvSpPr>
                <a:spLocks noChangeShapeType="1"/>
              </p:cNvSpPr>
              <p:nvPr/>
            </p:nvSpPr>
            <p:spPr bwMode="auto">
              <a:xfrm>
                <a:off x="2490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6" name="Line 1741"/>
              <p:cNvSpPr>
                <a:spLocks noChangeShapeType="1"/>
              </p:cNvSpPr>
              <p:nvPr/>
            </p:nvSpPr>
            <p:spPr bwMode="auto">
              <a:xfrm>
                <a:off x="2504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7" name="Line 1742"/>
              <p:cNvSpPr>
                <a:spLocks noChangeShapeType="1"/>
              </p:cNvSpPr>
              <p:nvPr/>
            </p:nvSpPr>
            <p:spPr bwMode="auto">
              <a:xfrm>
                <a:off x="2518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8" name="Line 1743"/>
              <p:cNvSpPr>
                <a:spLocks noChangeShapeType="1"/>
              </p:cNvSpPr>
              <p:nvPr/>
            </p:nvSpPr>
            <p:spPr bwMode="auto">
              <a:xfrm>
                <a:off x="2533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9" name="Line 1744"/>
              <p:cNvSpPr>
                <a:spLocks noChangeShapeType="1"/>
              </p:cNvSpPr>
              <p:nvPr/>
            </p:nvSpPr>
            <p:spPr bwMode="auto">
              <a:xfrm>
                <a:off x="2547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0" name="Line 1745"/>
              <p:cNvSpPr>
                <a:spLocks noChangeShapeType="1"/>
              </p:cNvSpPr>
              <p:nvPr/>
            </p:nvSpPr>
            <p:spPr bwMode="auto">
              <a:xfrm>
                <a:off x="2561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1" name="Line 1746"/>
              <p:cNvSpPr>
                <a:spLocks noChangeShapeType="1"/>
              </p:cNvSpPr>
              <p:nvPr/>
            </p:nvSpPr>
            <p:spPr bwMode="auto">
              <a:xfrm>
                <a:off x="2575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2" name="Line 1747"/>
              <p:cNvSpPr>
                <a:spLocks noChangeShapeType="1"/>
              </p:cNvSpPr>
              <p:nvPr/>
            </p:nvSpPr>
            <p:spPr bwMode="auto">
              <a:xfrm>
                <a:off x="2590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3" name="Line 1748"/>
              <p:cNvSpPr>
                <a:spLocks noChangeShapeType="1"/>
              </p:cNvSpPr>
              <p:nvPr/>
            </p:nvSpPr>
            <p:spPr bwMode="auto">
              <a:xfrm>
                <a:off x="2604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4" name="Line 1749"/>
              <p:cNvSpPr>
                <a:spLocks noChangeShapeType="1"/>
              </p:cNvSpPr>
              <p:nvPr/>
            </p:nvSpPr>
            <p:spPr bwMode="auto">
              <a:xfrm>
                <a:off x="2618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5" name="Line 1750"/>
              <p:cNvSpPr>
                <a:spLocks noChangeShapeType="1"/>
              </p:cNvSpPr>
              <p:nvPr/>
            </p:nvSpPr>
            <p:spPr bwMode="auto">
              <a:xfrm>
                <a:off x="2632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6" name="Line 1751"/>
              <p:cNvSpPr>
                <a:spLocks noChangeShapeType="1"/>
              </p:cNvSpPr>
              <p:nvPr/>
            </p:nvSpPr>
            <p:spPr bwMode="auto">
              <a:xfrm>
                <a:off x="2647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7" name="Line 1752"/>
              <p:cNvSpPr>
                <a:spLocks noChangeShapeType="1"/>
              </p:cNvSpPr>
              <p:nvPr/>
            </p:nvSpPr>
            <p:spPr bwMode="auto">
              <a:xfrm>
                <a:off x="2661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8" name="Line 1753"/>
              <p:cNvSpPr>
                <a:spLocks noChangeShapeType="1"/>
              </p:cNvSpPr>
              <p:nvPr/>
            </p:nvSpPr>
            <p:spPr bwMode="auto">
              <a:xfrm>
                <a:off x="2675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9" name="Line 1754"/>
              <p:cNvSpPr>
                <a:spLocks noChangeShapeType="1"/>
              </p:cNvSpPr>
              <p:nvPr/>
            </p:nvSpPr>
            <p:spPr bwMode="auto">
              <a:xfrm>
                <a:off x="2690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0" name="Line 1755"/>
              <p:cNvSpPr>
                <a:spLocks noChangeShapeType="1"/>
              </p:cNvSpPr>
              <p:nvPr/>
            </p:nvSpPr>
            <p:spPr bwMode="auto">
              <a:xfrm>
                <a:off x="2704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1" name="Line 1756"/>
              <p:cNvSpPr>
                <a:spLocks noChangeShapeType="1"/>
              </p:cNvSpPr>
              <p:nvPr/>
            </p:nvSpPr>
            <p:spPr bwMode="auto">
              <a:xfrm>
                <a:off x="2718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2" name="Line 1757"/>
              <p:cNvSpPr>
                <a:spLocks noChangeShapeType="1"/>
              </p:cNvSpPr>
              <p:nvPr/>
            </p:nvSpPr>
            <p:spPr bwMode="auto">
              <a:xfrm>
                <a:off x="2732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3" name="Line 1758"/>
              <p:cNvSpPr>
                <a:spLocks noChangeShapeType="1"/>
              </p:cNvSpPr>
              <p:nvPr/>
            </p:nvSpPr>
            <p:spPr bwMode="auto">
              <a:xfrm>
                <a:off x="2747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4" name="Line 1759"/>
              <p:cNvSpPr>
                <a:spLocks noChangeShapeType="1"/>
              </p:cNvSpPr>
              <p:nvPr/>
            </p:nvSpPr>
            <p:spPr bwMode="auto">
              <a:xfrm>
                <a:off x="2761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5" name="Line 1760"/>
              <p:cNvSpPr>
                <a:spLocks noChangeShapeType="1"/>
              </p:cNvSpPr>
              <p:nvPr/>
            </p:nvSpPr>
            <p:spPr bwMode="auto">
              <a:xfrm>
                <a:off x="2775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6" name="Line 1761"/>
              <p:cNvSpPr>
                <a:spLocks noChangeShapeType="1"/>
              </p:cNvSpPr>
              <p:nvPr/>
            </p:nvSpPr>
            <p:spPr bwMode="auto">
              <a:xfrm>
                <a:off x="2790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7" name="Line 1762"/>
              <p:cNvSpPr>
                <a:spLocks noChangeShapeType="1"/>
              </p:cNvSpPr>
              <p:nvPr/>
            </p:nvSpPr>
            <p:spPr bwMode="auto">
              <a:xfrm>
                <a:off x="2804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8" name="Line 1763"/>
              <p:cNvSpPr>
                <a:spLocks noChangeShapeType="1"/>
              </p:cNvSpPr>
              <p:nvPr/>
            </p:nvSpPr>
            <p:spPr bwMode="auto">
              <a:xfrm>
                <a:off x="2818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9" name="Line 1764"/>
              <p:cNvSpPr>
                <a:spLocks noChangeShapeType="1"/>
              </p:cNvSpPr>
              <p:nvPr/>
            </p:nvSpPr>
            <p:spPr bwMode="auto">
              <a:xfrm>
                <a:off x="2832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0" name="Line 1765"/>
              <p:cNvSpPr>
                <a:spLocks noChangeShapeType="1"/>
              </p:cNvSpPr>
              <p:nvPr/>
            </p:nvSpPr>
            <p:spPr bwMode="auto">
              <a:xfrm>
                <a:off x="2847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1" name="Line 1766"/>
              <p:cNvSpPr>
                <a:spLocks noChangeShapeType="1"/>
              </p:cNvSpPr>
              <p:nvPr/>
            </p:nvSpPr>
            <p:spPr bwMode="auto">
              <a:xfrm>
                <a:off x="2861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2" name="Line 1767"/>
              <p:cNvSpPr>
                <a:spLocks noChangeShapeType="1"/>
              </p:cNvSpPr>
              <p:nvPr/>
            </p:nvSpPr>
            <p:spPr bwMode="auto">
              <a:xfrm>
                <a:off x="2875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3" name="Line 1768"/>
              <p:cNvSpPr>
                <a:spLocks noChangeShapeType="1"/>
              </p:cNvSpPr>
              <p:nvPr/>
            </p:nvSpPr>
            <p:spPr bwMode="auto">
              <a:xfrm>
                <a:off x="2889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4" name="Line 1769"/>
              <p:cNvSpPr>
                <a:spLocks noChangeShapeType="1"/>
              </p:cNvSpPr>
              <p:nvPr/>
            </p:nvSpPr>
            <p:spPr bwMode="auto">
              <a:xfrm>
                <a:off x="2904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5" name="Line 1770"/>
              <p:cNvSpPr>
                <a:spLocks noChangeShapeType="1"/>
              </p:cNvSpPr>
              <p:nvPr/>
            </p:nvSpPr>
            <p:spPr bwMode="auto">
              <a:xfrm>
                <a:off x="2918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6" name="Line 1771"/>
              <p:cNvSpPr>
                <a:spLocks noChangeShapeType="1"/>
              </p:cNvSpPr>
              <p:nvPr/>
            </p:nvSpPr>
            <p:spPr bwMode="auto">
              <a:xfrm>
                <a:off x="2932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7" name="Line 1772"/>
              <p:cNvSpPr>
                <a:spLocks noChangeShapeType="1"/>
              </p:cNvSpPr>
              <p:nvPr/>
            </p:nvSpPr>
            <p:spPr bwMode="auto">
              <a:xfrm>
                <a:off x="2947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8" name="Line 1773"/>
              <p:cNvSpPr>
                <a:spLocks noChangeShapeType="1"/>
              </p:cNvSpPr>
              <p:nvPr/>
            </p:nvSpPr>
            <p:spPr bwMode="auto">
              <a:xfrm>
                <a:off x="2961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9" name="Line 1774"/>
              <p:cNvSpPr>
                <a:spLocks noChangeShapeType="1"/>
              </p:cNvSpPr>
              <p:nvPr/>
            </p:nvSpPr>
            <p:spPr bwMode="auto">
              <a:xfrm>
                <a:off x="2975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0" name="Line 1775"/>
              <p:cNvSpPr>
                <a:spLocks noChangeShapeType="1"/>
              </p:cNvSpPr>
              <p:nvPr/>
            </p:nvSpPr>
            <p:spPr bwMode="auto">
              <a:xfrm>
                <a:off x="2989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1" name="Line 1776"/>
              <p:cNvSpPr>
                <a:spLocks noChangeShapeType="1"/>
              </p:cNvSpPr>
              <p:nvPr/>
            </p:nvSpPr>
            <p:spPr bwMode="auto">
              <a:xfrm>
                <a:off x="3004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2" name="Line 1777"/>
              <p:cNvSpPr>
                <a:spLocks noChangeShapeType="1"/>
              </p:cNvSpPr>
              <p:nvPr/>
            </p:nvSpPr>
            <p:spPr bwMode="auto">
              <a:xfrm>
                <a:off x="3018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3" name="Line 1778"/>
              <p:cNvSpPr>
                <a:spLocks noChangeShapeType="1"/>
              </p:cNvSpPr>
              <p:nvPr/>
            </p:nvSpPr>
            <p:spPr bwMode="auto">
              <a:xfrm>
                <a:off x="3032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4" name="Line 1779"/>
              <p:cNvSpPr>
                <a:spLocks noChangeShapeType="1"/>
              </p:cNvSpPr>
              <p:nvPr/>
            </p:nvSpPr>
            <p:spPr bwMode="auto">
              <a:xfrm>
                <a:off x="3047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5" name="Line 1780"/>
              <p:cNvSpPr>
                <a:spLocks noChangeShapeType="1"/>
              </p:cNvSpPr>
              <p:nvPr/>
            </p:nvSpPr>
            <p:spPr bwMode="auto">
              <a:xfrm>
                <a:off x="3061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6" name="Line 1781"/>
              <p:cNvSpPr>
                <a:spLocks noChangeShapeType="1"/>
              </p:cNvSpPr>
              <p:nvPr/>
            </p:nvSpPr>
            <p:spPr bwMode="auto">
              <a:xfrm>
                <a:off x="3075" y="600"/>
                <a:ext cx="0" cy="1854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22" name="Line 1783"/>
            <p:cNvSpPr>
              <a:spLocks noChangeShapeType="1"/>
            </p:cNvSpPr>
            <p:nvPr/>
          </p:nvSpPr>
          <p:spPr bwMode="auto">
            <a:xfrm>
              <a:off x="3089" y="600"/>
              <a:ext cx="0" cy="1854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3" name="Line 1784"/>
            <p:cNvSpPr>
              <a:spLocks noChangeShapeType="1"/>
            </p:cNvSpPr>
            <p:nvPr/>
          </p:nvSpPr>
          <p:spPr bwMode="auto">
            <a:xfrm>
              <a:off x="3104" y="600"/>
              <a:ext cx="0" cy="1854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4" name="Line 1785"/>
            <p:cNvSpPr>
              <a:spLocks noChangeShapeType="1"/>
            </p:cNvSpPr>
            <p:nvPr/>
          </p:nvSpPr>
          <p:spPr bwMode="auto">
            <a:xfrm>
              <a:off x="3118" y="600"/>
              <a:ext cx="0" cy="1854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5" name="Line 1786"/>
            <p:cNvSpPr>
              <a:spLocks noChangeShapeType="1"/>
            </p:cNvSpPr>
            <p:nvPr/>
          </p:nvSpPr>
          <p:spPr bwMode="auto">
            <a:xfrm>
              <a:off x="3132" y="600"/>
              <a:ext cx="0" cy="1854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6" name="Line 1787"/>
            <p:cNvSpPr>
              <a:spLocks noChangeShapeType="1"/>
            </p:cNvSpPr>
            <p:nvPr/>
          </p:nvSpPr>
          <p:spPr bwMode="auto">
            <a:xfrm>
              <a:off x="3146" y="600"/>
              <a:ext cx="0" cy="1854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7" name="Line 1788"/>
            <p:cNvSpPr>
              <a:spLocks noChangeShapeType="1"/>
            </p:cNvSpPr>
            <p:nvPr/>
          </p:nvSpPr>
          <p:spPr bwMode="auto">
            <a:xfrm>
              <a:off x="3161" y="600"/>
              <a:ext cx="0" cy="1854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8" name="Line 1789"/>
            <p:cNvSpPr>
              <a:spLocks noChangeShapeType="1"/>
            </p:cNvSpPr>
            <p:nvPr/>
          </p:nvSpPr>
          <p:spPr bwMode="auto">
            <a:xfrm>
              <a:off x="3175" y="600"/>
              <a:ext cx="0" cy="1854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9" name="Line 1790"/>
            <p:cNvSpPr>
              <a:spLocks noChangeShapeType="1"/>
            </p:cNvSpPr>
            <p:nvPr/>
          </p:nvSpPr>
          <p:spPr bwMode="auto">
            <a:xfrm>
              <a:off x="3189" y="600"/>
              <a:ext cx="0" cy="1854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0" name="Line 1791"/>
            <p:cNvSpPr>
              <a:spLocks noChangeShapeType="1"/>
            </p:cNvSpPr>
            <p:nvPr/>
          </p:nvSpPr>
          <p:spPr bwMode="auto">
            <a:xfrm>
              <a:off x="3204" y="600"/>
              <a:ext cx="0" cy="1854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1" name="Line 1792"/>
            <p:cNvSpPr>
              <a:spLocks noChangeShapeType="1"/>
            </p:cNvSpPr>
            <p:nvPr/>
          </p:nvSpPr>
          <p:spPr bwMode="auto">
            <a:xfrm>
              <a:off x="3218" y="600"/>
              <a:ext cx="0" cy="1854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2" name="Line 1793"/>
            <p:cNvSpPr>
              <a:spLocks noChangeShapeType="1"/>
            </p:cNvSpPr>
            <p:nvPr/>
          </p:nvSpPr>
          <p:spPr bwMode="auto">
            <a:xfrm>
              <a:off x="3232" y="600"/>
              <a:ext cx="0" cy="1854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3" name="Line 1794"/>
            <p:cNvSpPr>
              <a:spLocks noChangeShapeType="1"/>
            </p:cNvSpPr>
            <p:nvPr/>
          </p:nvSpPr>
          <p:spPr bwMode="auto">
            <a:xfrm>
              <a:off x="3246" y="600"/>
              <a:ext cx="0" cy="1854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4" name="Line 1795"/>
            <p:cNvSpPr>
              <a:spLocks noChangeShapeType="1"/>
            </p:cNvSpPr>
            <p:nvPr/>
          </p:nvSpPr>
          <p:spPr bwMode="auto">
            <a:xfrm>
              <a:off x="3261" y="600"/>
              <a:ext cx="0" cy="1854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5" name="Line 1796"/>
            <p:cNvSpPr>
              <a:spLocks noChangeShapeType="1"/>
            </p:cNvSpPr>
            <p:nvPr/>
          </p:nvSpPr>
          <p:spPr bwMode="auto">
            <a:xfrm>
              <a:off x="3275" y="600"/>
              <a:ext cx="0" cy="1854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6" name="Line 1797"/>
            <p:cNvSpPr>
              <a:spLocks noChangeShapeType="1"/>
            </p:cNvSpPr>
            <p:nvPr/>
          </p:nvSpPr>
          <p:spPr bwMode="auto">
            <a:xfrm>
              <a:off x="3289" y="600"/>
              <a:ext cx="0" cy="1854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7" name="Line 1798"/>
            <p:cNvSpPr>
              <a:spLocks noChangeShapeType="1"/>
            </p:cNvSpPr>
            <p:nvPr/>
          </p:nvSpPr>
          <p:spPr bwMode="auto">
            <a:xfrm>
              <a:off x="3304" y="600"/>
              <a:ext cx="0" cy="1854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8" name="Line 1799"/>
            <p:cNvSpPr>
              <a:spLocks noChangeShapeType="1"/>
            </p:cNvSpPr>
            <p:nvPr/>
          </p:nvSpPr>
          <p:spPr bwMode="auto">
            <a:xfrm>
              <a:off x="3318" y="600"/>
              <a:ext cx="0" cy="1854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9" name="Line 1800"/>
            <p:cNvSpPr>
              <a:spLocks noChangeShapeType="1"/>
            </p:cNvSpPr>
            <p:nvPr/>
          </p:nvSpPr>
          <p:spPr bwMode="auto">
            <a:xfrm>
              <a:off x="3332" y="600"/>
              <a:ext cx="0" cy="1854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0" name="Line 1801"/>
            <p:cNvSpPr>
              <a:spLocks noChangeShapeType="1"/>
            </p:cNvSpPr>
            <p:nvPr/>
          </p:nvSpPr>
          <p:spPr bwMode="auto">
            <a:xfrm>
              <a:off x="3346" y="600"/>
              <a:ext cx="0" cy="1854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1" name="Line 1802"/>
            <p:cNvSpPr>
              <a:spLocks noChangeShapeType="1"/>
            </p:cNvSpPr>
            <p:nvPr/>
          </p:nvSpPr>
          <p:spPr bwMode="auto">
            <a:xfrm>
              <a:off x="3361" y="600"/>
              <a:ext cx="0" cy="1854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2" name="Line 1803"/>
            <p:cNvSpPr>
              <a:spLocks noChangeShapeType="1"/>
            </p:cNvSpPr>
            <p:nvPr/>
          </p:nvSpPr>
          <p:spPr bwMode="auto">
            <a:xfrm>
              <a:off x="3375" y="600"/>
              <a:ext cx="0" cy="1854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3" name="Line 1804"/>
            <p:cNvSpPr>
              <a:spLocks noChangeShapeType="1"/>
            </p:cNvSpPr>
            <p:nvPr/>
          </p:nvSpPr>
          <p:spPr bwMode="auto">
            <a:xfrm>
              <a:off x="3389" y="600"/>
              <a:ext cx="0" cy="1854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4" name="Line 1805"/>
            <p:cNvSpPr>
              <a:spLocks noChangeShapeType="1"/>
            </p:cNvSpPr>
            <p:nvPr/>
          </p:nvSpPr>
          <p:spPr bwMode="auto">
            <a:xfrm>
              <a:off x="3403" y="600"/>
              <a:ext cx="0" cy="1854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5" name="Line 1806"/>
            <p:cNvSpPr>
              <a:spLocks noChangeShapeType="1"/>
            </p:cNvSpPr>
            <p:nvPr/>
          </p:nvSpPr>
          <p:spPr bwMode="auto">
            <a:xfrm>
              <a:off x="3418" y="600"/>
              <a:ext cx="0" cy="1854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6" name="Line 1807"/>
            <p:cNvSpPr>
              <a:spLocks noChangeShapeType="1"/>
            </p:cNvSpPr>
            <p:nvPr/>
          </p:nvSpPr>
          <p:spPr bwMode="auto">
            <a:xfrm>
              <a:off x="3432" y="600"/>
              <a:ext cx="0" cy="1854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7" name="Line 1808"/>
            <p:cNvSpPr>
              <a:spLocks noChangeShapeType="1"/>
            </p:cNvSpPr>
            <p:nvPr/>
          </p:nvSpPr>
          <p:spPr bwMode="auto">
            <a:xfrm>
              <a:off x="3446" y="600"/>
              <a:ext cx="0" cy="1854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8" name="Line 1809"/>
            <p:cNvSpPr>
              <a:spLocks noChangeShapeType="1"/>
            </p:cNvSpPr>
            <p:nvPr/>
          </p:nvSpPr>
          <p:spPr bwMode="auto">
            <a:xfrm>
              <a:off x="3461" y="600"/>
              <a:ext cx="0" cy="1854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9" name="Line 1810"/>
            <p:cNvSpPr>
              <a:spLocks noChangeShapeType="1"/>
            </p:cNvSpPr>
            <p:nvPr/>
          </p:nvSpPr>
          <p:spPr bwMode="auto">
            <a:xfrm>
              <a:off x="3475" y="600"/>
              <a:ext cx="0" cy="1854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0" name="Line 1811"/>
            <p:cNvSpPr>
              <a:spLocks noChangeShapeType="1"/>
            </p:cNvSpPr>
            <p:nvPr/>
          </p:nvSpPr>
          <p:spPr bwMode="auto">
            <a:xfrm>
              <a:off x="3489" y="600"/>
              <a:ext cx="0" cy="1854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1" name="Line 1812"/>
            <p:cNvSpPr>
              <a:spLocks noChangeShapeType="1"/>
            </p:cNvSpPr>
            <p:nvPr/>
          </p:nvSpPr>
          <p:spPr bwMode="auto">
            <a:xfrm>
              <a:off x="3503" y="600"/>
              <a:ext cx="0" cy="1854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2" name="Line 1813"/>
            <p:cNvSpPr>
              <a:spLocks noChangeShapeType="1"/>
            </p:cNvSpPr>
            <p:nvPr/>
          </p:nvSpPr>
          <p:spPr bwMode="auto">
            <a:xfrm>
              <a:off x="3518" y="600"/>
              <a:ext cx="0" cy="1854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3" name="Line 1814"/>
            <p:cNvSpPr>
              <a:spLocks noChangeShapeType="1"/>
            </p:cNvSpPr>
            <p:nvPr/>
          </p:nvSpPr>
          <p:spPr bwMode="auto">
            <a:xfrm>
              <a:off x="3532" y="600"/>
              <a:ext cx="0" cy="1854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4" name="Line 1815"/>
            <p:cNvSpPr>
              <a:spLocks noChangeShapeType="1"/>
            </p:cNvSpPr>
            <p:nvPr/>
          </p:nvSpPr>
          <p:spPr bwMode="auto">
            <a:xfrm>
              <a:off x="3546" y="600"/>
              <a:ext cx="0" cy="1854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5" name="Line 1816"/>
            <p:cNvSpPr>
              <a:spLocks noChangeShapeType="1"/>
            </p:cNvSpPr>
            <p:nvPr/>
          </p:nvSpPr>
          <p:spPr bwMode="auto">
            <a:xfrm>
              <a:off x="3561" y="600"/>
              <a:ext cx="0" cy="1854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6" name="Line 1817"/>
            <p:cNvSpPr>
              <a:spLocks noChangeShapeType="1"/>
            </p:cNvSpPr>
            <p:nvPr/>
          </p:nvSpPr>
          <p:spPr bwMode="auto">
            <a:xfrm>
              <a:off x="3575" y="600"/>
              <a:ext cx="0" cy="1854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7" name="Line 1818"/>
            <p:cNvSpPr>
              <a:spLocks noChangeShapeType="1"/>
            </p:cNvSpPr>
            <p:nvPr/>
          </p:nvSpPr>
          <p:spPr bwMode="auto">
            <a:xfrm>
              <a:off x="3589" y="600"/>
              <a:ext cx="0" cy="1854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8" name="Line 1819"/>
            <p:cNvSpPr>
              <a:spLocks noChangeShapeType="1"/>
            </p:cNvSpPr>
            <p:nvPr/>
          </p:nvSpPr>
          <p:spPr bwMode="auto">
            <a:xfrm>
              <a:off x="3603" y="600"/>
              <a:ext cx="0" cy="1854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9" name="Line 1820"/>
            <p:cNvSpPr>
              <a:spLocks noChangeShapeType="1"/>
            </p:cNvSpPr>
            <p:nvPr/>
          </p:nvSpPr>
          <p:spPr bwMode="auto">
            <a:xfrm>
              <a:off x="3618" y="600"/>
              <a:ext cx="0" cy="1854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0" name="Line 1821"/>
            <p:cNvSpPr>
              <a:spLocks noChangeShapeType="1"/>
            </p:cNvSpPr>
            <p:nvPr/>
          </p:nvSpPr>
          <p:spPr bwMode="auto">
            <a:xfrm>
              <a:off x="3632" y="600"/>
              <a:ext cx="0" cy="1854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1" name="Line 1822"/>
            <p:cNvSpPr>
              <a:spLocks noChangeShapeType="1"/>
            </p:cNvSpPr>
            <p:nvPr/>
          </p:nvSpPr>
          <p:spPr bwMode="auto">
            <a:xfrm>
              <a:off x="3646" y="600"/>
              <a:ext cx="0" cy="1854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2" name="Line 1823"/>
            <p:cNvSpPr>
              <a:spLocks noChangeShapeType="1"/>
            </p:cNvSpPr>
            <p:nvPr/>
          </p:nvSpPr>
          <p:spPr bwMode="auto">
            <a:xfrm>
              <a:off x="3660" y="600"/>
              <a:ext cx="0" cy="1854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3" name="Line 1824"/>
            <p:cNvSpPr>
              <a:spLocks noChangeShapeType="1"/>
            </p:cNvSpPr>
            <p:nvPr/>
          </p:nvSpPr>
          <p:spPr bwMode="auto">
            <a:xfrm>
              <a:off x="3675" y="600"/>
              <a:ext cx="0" cy="1854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4" name="Line 1825"/>
            <p:cNvSpPr>
              <a:spLocks noChangeShapeType="1"/>
            </p:cNvSpPr>
            <p:nvPr/>
          </p:nvSpPr>
          <p:spPr bwMode="auto">
            <a:xfrm>
              <a:off x="3689" y="600"/>
              <a:ext cx="0" cy="1854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5" name="Line 1826"/>
            <p:cNvSpPr>
              <a:spLocks noChangeShapeType="1"/>
            </p:cNvSpPr>
            <p:nvPr/>
          </p:nvSpPr>
          <p:spPr bwMode="auto">
            <a:xfrm>
              <a:off x="3703" y="600"/>
              <a:ext cx="0" cy="1854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6" name="Line 1827"/>
            <p:cNvSpPr>
              <a:spLocks noChangeShapeType="1"/>
            </p:cNvSpPr>
            <p:nvPr/>
          </p:nvSpPr>
          <p:spPr bwMode="auto">
            <a:xfrm>
              <a:off x="3718" y="600"/>
              <a:ext cx="0" cy="1854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7" name="Line 1828"/>
            <p:cNvSpPr>
              <a:spLocks noChangeShapeType="1"/>
            </p:cNvSpPr>
            <p:nvPr/>
          </p:nvSpPr>
          <p:spPr bwMode="auto">
            <a:xfrm>
              <a:off x="3732" y="600"/>
              <a:ext cx="0" cy="1854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8" name="Line 1829"/>
            <p:cNvSpPr>
              <a:spLocks noChangeShapeType="1"/>
            </p:cNvSpPr>
            <p:nvPr/>
          </p:nvSpPr>
          <p:spPr bwMode="auto">
            <a:xfrm>
              <a:off x="3746" y="600"/>
              <a:ext cx="0" cy="1854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9" name="Line 1830"/>
            <p:cNvSpPr>
              <a:spLocks noChangeShapeType="1"/>
            </p:cNvSpPr>
            <p:nvPr/>
          </p:nvSpPr>
          <p:spPr bwMode="auto">
            <a:xfrm>
              <a:off x="3760" y="600"/>
              <a:ext cx="0" cy="1854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0" name="Line 1831"/>
            <p:cNvSpPr>
              <a:spLocks noChangeShapeType="1"/>
            </p:cNvSpPr>
            <p:nvPr/>
          </p:nvSpPr>
          <p:spPr bwMode="auto">
            <a:xfrm>
              <a:off x="3775" y="600"/>
              <a:ext cx="0" cy="1854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1" name="Line 1832"/>
            <p:cNvSpPr>
              <a:spLocks noChangeShapeType="1"/>
            </p:cNvSpPr>
            <p:nvPr/>
          </p:nvSpPr>
          <p:spPr bwMode="auto">
            <a:xfrm>
              <a:off x="3789" y="600"/>
              <a:ext cx="0" cy="1854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2" name="Line 1833"/>
            <p:cNvSpPr>
              <a:spLocks noChangeShapeType="1"/>
            </p:cNvSpPr>
            <p:nvPr/>
          </p:nvSpPr>
          <p:spPr bwMode="auto">
            <a:xfrm>
              <a:off x="3803" y="600"/>
              <a:ext cx="0" cy="1854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3" name="Line 1834"/>
            <p:cNvSpPr>
              <a:spLocks noChangeShapeType="1"/>
            </p:cNvSpPr>
            <p:nvPr/>
          </p:nvSpPr>
          <p:spPr bwMode="auto">
            <a:xfrm>
              <a:off x="3818" y="600"/>
              <a:ext cx="0" cy="1854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4" name="Line 1835"/>
            <p:cNvSpPr>
              <a:spLocks noChangeShapeType="1"/>
            </p:cNvSpPr>
            <p:nvPr/>
          </p:nvSpPr>
          <p:spPr bwMode="auto">
            <a:xfrm>
              <a:off x="3832" y="600"/>
              <a:ext cx="0" cy="1854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5" name="Line 1836"/>
            <p:cNvSpPr>
              <a:spLocks noChangeShapeType="1"/>
            </p:cNvSpPr>
            <p:nvPr/>
          </p:nvSpPr>
          <p:spPr bwMode="auto">
            <a:xfrm>
              <a:off x="3846" y="600"/>
              <a:ext cx="0" cy="1854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6" name="Line 1837"/>
            <p:cNvSpPr>
              <a:spLocks noChangeShapeType="1"/>
            </p:cNvSpPr>
            <p:nvPr/>
          </p:nvSpPr>
          <p:spPr bwMode="auto">
            <a:xfrm>
              <a:off x="3860" y="600"/>
              <a:ext cx="0" cy="1854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7" name="Line 1838"/>
            <p:cNvSpPr>
              <a:spLocks noChangeShapeType="1"/>
            </p:cNvSpPr>
            <p:nvPr/>
          </p:nvSpPr>
          <p:spPr bwMode="auto">
            <a:xfrm>
              <a:off x="3875" y="600"/>
              <a:ext cx="0" cy="1854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8" name="Line 1839"/>
            <p:cNvSpPr>
              <a:spLocks noChangeShapeType="1"/>
            </p:cNvSpPr>
            <p:nvPr/>
          </p:nvSpPr>
          <p:spPr bwMode="auto">
            <a:xfrm>
              <a:off x="3889" y="600"/>
              <a:ext cx="0" cy="1854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9" name="Line 1840"/>
            <p:cNvSpPr>
              <a:spLocks noChangeShapeType="1"/>
            </p:cNvSpPr>
            <p:nvPr/>
          </p:nvSpPr>
          <p:spPr bwMode="auto">
            <a:xfrm>
              <a:off x="3903" y="600"/>
              <a:ext cx="0" cy="1854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0" name="Line 1841"/>
            <p:cNvSpPr>
              <a:spLocks noChangeShapeType="1"/>
            </p:cNvSpPr>
            <p:nvPr/>
          </p:nvSpPr>
          <p:spPr bwMode="auto">
            <a:xfrm>
              <a:off x="3917" y="600"/>
              <a:ext cx="0" cy="1854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1" name="Line 1842"/>
            <p:cNvSpPr>
              <a:spLocks noChangeShapeType="1"/>
            </p:cNvSpPr>
            <p:nvPr/>
          </p:nvSpPr>
          <p:spPr bwMode="auto">
            <a:xfrm>
              <a:off x="3932" y="600"/>
              <a:ext cx="0" cy="1854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2" name="Line 1843"/>
            <p:cNvSpPr>
              <a:spLocks noChangeShapeType="1"/>
            </p:cNvSpPr>
            <p:nvPr/>
          </p:nvSpPr>
          <p:spPr bwMode="auto">
            <a:xfrm>
              <a:off x="3946" y="600"/>
              <a:ext cx="0" cy="1854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3" name="Line 1844"/>
            <p:cNvSpPr>
              <a:spLocks noChangeShapeType="1"/>
            </p:cNvSpPr>
            <p:nvPr/>
          </p:nvSpPr>
          <p:spPr bwMode="auto">
            <a:xfrm>
              <a:off x="3960" y="600"/>
              <a:ext cx="0" cy="1854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4" name="Line 1845"/>
            <p:cNvSpPr>
              <a:spLocks noChangeShapeType="1"/>
            </p:cNvSpPr>
            <p:nvPr/>
          </p:nvSpPr>
          <p:spPr bwMode="auto">
            <a:xfrm>
              <a:off x="3975" y="600"/>
              <a:ext cx="0" cy="1854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5" name="Line 1846"/>
            <p:cNvSpPr>
              <a:spLocks noChangeShapeType="1"/>
            </p:cNvSpPr>
            <p:nvPr/>
          </p:nvSpPr>
          <p:spPr bwMode="auto">
            <a:xfrm>
              <a:off x="3989" y="600"/>
              <a:ext cx="0" cy="1854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6" name="Line 1847"/>
            <p:cNvSpPr>
              <a:spLocks noChangeShapeType="1"/>
            </p:cNvSpPr>
            <p:nvPr/>
          </p:nvSpPr>
          <p:spPr bwMode="auto">
            <a:xfrm>
              <a:off x="4003" y="600"/>
              <a:ext cx="0" cy="1854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7" name="Line 1848"/>
            <p:cNvSpPr>
              <a:spLocks noChangeShapeType="1"/>
            </p:cNvSpPr>
            <p:nvPr/>
          </p:nvSpPr>
          <p:spPr bwMode="auto">
            <a:xfrm>
              <a:off x="4017" y="600"/>
              <a:ext cx="0" cy="1854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8" name="Line 1849"/>
            <p:cNvSpPr>
              <a:spLocks noChangeShapeType="1"/>
            </p:cNvSpPr>
            <p:nvPr/>
          </p:nvSpPr>
          <p:spPr bwMode="auto">
            <a:xfrm>
              <a:off x="591" y="971"/>
              <a:ext cx="3441" cy="0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9" name="Line 1850"/>
            <p:cNvSpPr>
              <a:spLocks noChangeShapeType="1"/>
            </p:cNvSpPr>
            <p:nvPr/>
          </p:nvSpPr>
          <p:spPr bwMode="auto">
            <a:xfrm>
              <a:off x="591" y="1342"/>
              <a:ext cx="3441" cy="0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0" name="Line 1851"/>
            <p:cNvSpPr>
              <a:spLocks noChangeShapeType="1"/>
            </p:cNvSpPr>
            <p:nvPr/>
          </p:nvSpPr>
          <p:spPr bwMode="auto">
            <a:xfrm>
              <a:off x="591" y="1712"/>
              <a:ext cx="3441" cy="0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1" name="Line 1852"/>
            <p:cNvSpPr>
              <a:spLocks noChangeShapeType="1"/>
            </p:cNvSpPr>
            <p:nvPr/>
          </p:nvSpPr>
          <p:spPr bwMode="auto">
            <a:xfrm>
              <a:off x="591" y="2083"/>
              <a:ext cx="3441" cy="0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2" name="Rectangle 1853"/>
            <p:cNvSpPr>
              <a:spLocks noChangeArrowheads="1"/>
            </p:cNvSpPr>
            <p:nvPr/>
          </p:nvSpPr>
          <p:spPr bwMode="auto">
            <a:xfrm>
              <a:off x="591" y="600"/>
              <a:ext cx="3441" cy="1854"/>
            </a:xfrm>
            <a:prstGeom prst="rect">
              <a:avLst/>
            </a:prstGeom>
            <a:noFill/>
            <a:ln w="317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3" name="Line 1854"/>
            <p:cNvSpPr>
              <a:spLocks noChangeShapeType="1"/>
            </p:cNvSpPr>
            <p:nvPr/>
          </p:nvSpPr>
          <p:spPr bwMode="auto">
            <a:xfrm>
              <a:off x="4058" y="2454"/>
              <a:ext cx="49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4" name="Line 1855"/>
            <p:cNvSpPr>
              <a:spLocks noChangeShapeType="1"/>
            </p:cNvSpPr>
            <p:nvPr/>
          </p:nvSpPr>
          <p:spPr bwMode="auto">
            <a:xfrm>
              <a:off x="4058" y="600"/>
              <a:ext cx="49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5" name="Line 1856"/>
            <p:cNvSpPr>
              <a:spLocks noChangeShapeType="1"/>
            </p:cNvSpPr>
            <p:nvPr/>
          </p:nvSpPr>
          <p:spPr bwMode="auto">
            <a:xfrm flipV="1">
              <a:off x="4058" y="600"/>
              <a:ext cx="0" cy="1854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6" name="Line 1857"/>
            <p:cNvSpPr>
              <a:spLocks noChangeShapeType="1"/>
            </p:cNvSpPr>
            <p:nvPr/>
          </p:nvSpPr>
          <p:spPr bwMode="auto">
            <a:xfrm flipV="1">
              <a:off x="4107" y="600"/>
              <a:ext cx="0" cy="1854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882" name="Picture 185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8" y="600"/>
              <a:ext cx="49" cy="18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97" name="Line 1859"/>
            <p:cNvSpPr>
              <a:spLocks noChangeShapeType="1"/>
            </p:cNvSpPr>
            <p:nvPr/>
          </p:nvSpPr>
          <p:spPr bwMode="auto">
            <a:xfrm flipV="1">
              <a:off x="4107" y="600"/>
              <a:ext cx="0" cy="1854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8" name="Line 1860"/>
            <p:cNvSpPr>
              <a:spLocks noChangeShapeType="1"/>
            </p:cNvSpPr>
            <p:nvPr/>
          </p:nvSpPr>
          <p:spPr bwMode="auto">
            <a:xfrm flipH="1">
              <a:off x="4089" y="2454"/>
              <a:ext cx="18" cy="0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9" name="Line 1861"/>
            <p:cNvSpPr>
              <a:spLocks noChangeShapeType="1"/>
            </p:cNvSpPr>
            <p:nvPr/>
          </p:nvSpPr>
          <p:spPr bwMode="auto">
            <a:xfrm flipH="1">
              <a:off x="4089" y="2264"/>
              <a:ext cx="18" cy="0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0" name="Line 1862"/>
            <p:cNvSpPr>
              <a:spLocks noChangeShapeType="1"/>
            </p:cNvSpPr>
            <p:nvPr/>
          </p:nvSpPr>
          <p:spPr bwMode="auto">
            <a:xfrm flipH="1">
              <a:off x="4089" y="2074"/>
              <a:ext cx="18" cy="0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1" name="Line 1863"/>
            <p:cNvSpPr>
              <a:spLocks noChangeShapeType="1"/>
            </p:cNvSpPr>
            <p:nvPr/>
          </p:nvSpPr>
          <p:spPr bwMode="auto">
            <a:xfrm flipH="1">
              <a:off x="4089" y="1884"/>
              <a:ext cx="18" cy="0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2" name="Line 1864"/>
            <p:cNvSpPr>
              <a:spLocks noChangeShapeType="1"/>
            </p:cNvSpPr>
            <p:nvPr/>
          </p:nvSpPr>
          <p:spPr bwMode="auto">
            <a:xfrm flipH="1">
              <a:off x="4089" y="1695"/>
              <a:ext cx="18" cy="0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3" name="Line 1865"/>
            <p:cNvSpPr>
              <a:spLocks noChangeShapeType="1"/>
            </p:cNvSpPr>
            <p:nvPr/>
          </p:nvSpPr>
          <p:spPr bwMode="auto">
            <a:xfrm flipH="1">
              <a:off x="4089" y="1505"/>
              <a:ext cx="18" cy="0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4" name="Line 1866"/>
            <p:cNvSpPr>
              <a:spLocks noChangeShapeType="1"/>
            </p:cNvSpPr>
            <p:nvPr/>
          </p:nvSpPr>
          <p:spPr bwMode="auto">
            <a:xfrm flipH="1">
              <a:off x="4089" y="1315"/>
              <a:ext cx="18" cy="0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5" name="Line 1867"/>
            <p:cNvSpPr>
              <a:spLocks noChangeShapeType="1"/>
            </p:cNvSpPr>
            <p:nvPr/>
          </p:nvSpPr>
          <p:spPr bwMode="auto">
            <a:xfrm flipH="1">
              <a:off x="4089" y="1125"/>
              <a:ext cx="18" cy="0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6" name="Line 1868"/>
            <p:cNvSpPr>
              <a:spLocks noChangeShapeType="1"/>
            </p:cNvSpPr>
            <p:nvPr/>
          </p:nvSpPr>
          <p:spPr bwMode="auto">
            <a:xfrm flipH="1">
              <a:off x="4089" y="935"/>
              <a:ext cx="18" cy="0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7" name="Line 1869"/>
            <p:cNvSpPr>
              <a:spLocks noChangeShapeType="1"/>
            </p:cNvSpPr>
            <p:nvPr/>
          </p:nvSpPr>
          <p:spPr bwMode="auto">
            <a:xfrm flipH="1">
              <a:off x="4089" y="746"/>
              <a:ext cx="18" cy="0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8" name="Rectangle 1870"/>
            <p:cNvSpPr>
              <a:spLocks noChangeArrowheads="1"/>
            </p:cNvSpPr>
            <p:nvPr/>
          </p:nvSpPr>
          <p:spPr bwMode="auto">
            <a:xfrm>
              <a:off x="4119" y="2440"/>
              <a:ext cx="33" cy="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09" name="Rectangle 1871"/>
            <p:cNvSpPr>
              <a:spLocks noChangeArrowheads="1"/>
            </p:cNvSpPr>
            <p:nvPr/>
          </p:nvSpPr>
          <p:spPr bwMode="auto">
            <a:xfrm>
              <a:off x="4119" y="2250"/>
              <a:ext cx="59" cy="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0.1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10" name="Rectangle 1872"/>
            <p:cNvSpPr>
              <a:spLocks noChangeArrowheads="1"/>
            </p:cNvSpPr>
            <p:nvPr/>
          </p:nvSpPr>
          <p:spPr bwMode="auto">
            <a:xfrm>
              <a:off x="4119" y="2059"/>
              <a:ext cx="59" cy="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0.2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11" name="Rectangle 1873"/>
            <p:cNvSpPr>
              <a:spLocks noChangeArrowheads="1"/>
            </p:cNvSpPr>
            <p:nvPr/>
          </p:nvSpPr>
          <p:spPr bwMode="auto">
            <a:xfrm>
              <a:off x="4119" y="1870"/>
              <a:ext cx="59" cy="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0.3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12" name="Rectangle 1874"/>
            <p:cNvSpPr>
              <a:spLocks noChangeArrowheads="1"/>
            </p:cNvSpPr>
            <p:nvPr/>
          </p:nvSpPr>
          <p:spPr bwMode="auto">
            <a:xfrm>
              <a:off x="4119" y="1681"/>
              <a:ext cx="59" cy="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0.4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13" name="Rectangle 1875"/>
            <p:cNvSpPr>
              <a:spLocks noChangeArrowheads="1"/>
            </p:cNvSpPr>
            <p:nvPr/>
          </p:nvSpPr>
          <p:spPr bwMode="auto">
            <a:xfrm>
              <a:off x="4119" y="1492"/>
              <a:ext cx="59" cy="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0.5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14" name="Rectangle 1876"/>
            <p:cNvSpPr>
              <a:spLocks noChangeArrowheads="1"/>
            </p:cNvSpPr>
            <p:nvPr/>
          </p:nvSpPr>
          <p:spPr bwMode="auto">
            <a:xfrm>
              <a:off x="4119" y="1300"/>
              <a:ext cx="59" cy="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 dirty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0.6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15" name="Rectangle 1877"/>
            <p:cNvSpPr>
              <a:spLocks noChangeArrowheads="1"/>
            </p:cNvSpPr>
            <p:nvPr/>
          </p:nvSpPr>
          <p:spPr bwMode="auto">
            <a:xfrm>
              <a:off x="4119" y="1111"/>
              <a:ext cx="59" cy="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0.7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80" name="Rectangle 1878"/>
            <p:cNvSpPr>
              <a:spLocks noChangeArrowheads="1"/>
            </p:cNvSpPr>
            <p:nvPr/>
          </p:nvSpPr>
          <p:spPr bwMode="auto">
            <a:xfrm>
              <a:off x="4119" y="922"/>
              <a:ext cx="59" cy="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0.8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81" name="Rectangle 1879"/>
            <p:cNvSpPr>
              <a:spLocks noChangeArrowheads="1"/>
            </p:cNvSpPr>
            <p:nvPr/>
          </p:nvSpPr>
          <p:spPr bwMode="auto">
            <a:xfrm>
              <a:off x="4119" y="730"/>
              <a:ext cx="59" cy="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0.9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83" name="Line 1880"/>
            <p:cNvSpPr>
              <a:spLocks noChangeShapeType="1"/>
            </p:cNvSpPr>
            <p:nvPr/>
          </p:nvSpPr>
          <p:spPr bwMode="auto">
            <a:xfrm>
              <a:off x="4058" y="600"/>
              <a:ext cx="49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4" name="Line 1881"/>
            <p:cNvSpPr>
              <a:spLocks noChangeShapeType="1"/>
            </p:cNvSpPr>
            <p:nvPr/>
          </p:nvSpPr>
          <p:spPr bwMode="auto">
            <a:xfrm>
              <a:off x="4058" y="2454"/>
              <a:ext cx="49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5" name="Line 1882"/>
            <p:cNvSpPr>
              <a:spLocks noChangeShapeType="1"/>
            </p:cNvSpPr>
            <p:nvPr/>
          </p:nvSpPr>
          <p:spPr bwMode="auto">
            <a:xfrm flipV="1">
              <a:off x="4058" y="600"/>
              <a:ext cx="0" cy="1854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6" name="Line 1883"/>
            <p:cNvSpPr>
              <a:spLocks noChangeShapeType="1"/>
            </p:cNvSpPr>
            <p:nvPr/>
          </p:nvSpPr>
          <p:spPr bwMode="auto">
            <a:xfrm flipV="1">
              <a:off x="4107" y="600"/>
              <a:ext cx="0" cy="1854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824" name="Picture 28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5090" y="-83976"/>
            <a:ext cx="10994400" cy="2510557"/>
          </a:xfrm>
          <a:prstGeom prst="rect">
            <a:avLst/>
          </a:prstGeom>
        </p:spPr>
      </p:pic>
      <p:grpSp>
        <p:nvGrpSpPr>
          <p:cNvPr id="3687" name="Group 1886"/>
          <p:cNvGrpSpPr>
            <a:grpSpLocks noChangeAspect="1"/>
          </p:cNvGrpSpPr>
          <p:nvPr/>
        </p:nvGrpSpPr>
        <p:grpSpPr bwMode="auto">
          <a:xfrm>
            <a:off x="0" y="4217988"/>
            <a:ext cx="10729913" cy="2982912"/>
            <a:chOff x="0" y="2657"/>
            <a:chExt cx="6759" cy="1879"/>
          </a:xfrm>
        </p:grpSpPr>
        <p:sp>
          <p:nvSpPr>
            <p:cNvPr id="3688" name="AutoShape 1885"/>
            <p:cNvSpPr>
              <a:spLocks noChangeAspect="1" noChangeArrowheads="1" noTextEdit="1"/>
            </p:cNvSpPr>
            <p:nvPr/>
          </p:nvSpPr>
          <p:spPr bwMode="auto">
            <a:xfrm>
              <a:off x="0" y="2657"/>
              <a:ext cx="6759" cy="18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9" name="Rectangle 1887"/>
            <p:cNvSpPr>
              <a:spLocks noChangeArrowheads="1"/>
            </p:cNvSpPr>
            <p:nvPr/>
          </p:nvSpPr>
          <p:spPr bwMode="auto">
            <a:xfrm>
              <a:off x="881" y="2798"/>
              <a:ext cx="5240" cy="153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0" name="Line 1888"/>
            <p:cNvSpPr>
              <a:spLocks noChangeShapeType="1"/>
            </p:cNvSpPr>
            <p:nvPr/>
          </p:nvSpPr>
          <p:spPr bwMode="auto">
            <a:xfrm>
              <a:off x="881" y="4331"/>
              <a:ext cx="5240" cy="0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1" name="Line 1889"/>
            <p:cNvSpPr>
              <a:spLocks noChangeShapeType="1"/>
            </p:cNvSpPr>
            <p:nvPr/>
          </p:nvSpPr>
          <p:spPr bwMode="auto">
            <a:xfrm>
              <a:off x="881" y="2798"/>
              <a:ext cx="5240" cy="0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2" name="Line 1890"/>
            <p:cNvSpPr>
              <a:spLocks noChangeShapeType="1"/>
            </p:cNvSpPr>
            <p:nvPr/>
          </p:nvSpPr>
          <p:spPr bwMode="auto">
            <a:xfrm flipV="1">
              <a:off x="881" y="4302"/>
              <a:ext cx="0" cy="29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3" name="Line 1891"/>
            <p:cNvSpPr>
              <a:spLocks noChangeShapeType="1"/>
            </p:cNvSpPr>
            <p:nvPr/>
          </p:nvSpPr>
          <p:spPr bwMode="auto">
            <a:xfrm flipV="1">
              <a:off x="1929" y="4302"/>
              <a:ext cx="0" cy="29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4" name="Line 1892"/>
            <p:cNvSpPr>
              <a:spLocks noChangeShapeType="1"/>
            </p:cNvSpPr>
            <p:nvPr/>
          </p:nvSpPr>
          <p:spPr bwMode="auto">
            <a:xfrm flipV="1">
              <a:off x="2977" y="4302"/>
              <a:ext cx="0" cy="29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5" name="Line 1893"/>
            <p:cNvSpPr>
              <a:spLocks noChangeShapeType="1"/>
            </p:cNvSpPr>
            <p:nvPr/>
          </p:nvSpPr>
          <p:spPr bwMode="auto">
            <a:xfrm flipV="1">
              <a:off x="4025" y="4302"/>
              <a:ext cx="0" cy="29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6" name="Line 1894"/>
            <p:cNvSpPr>
              <a:spLocks noChangeShapeType="1"/>
            </p:cNvSpPr>
            <p:nvPr/>
          </p:nvSpPr>
          <p:spPr bwMode="auto">
            <a:xfrm flipV="1">
              <a:off x="5073" y="4302"/>
              <a:ext cx="0" cy="29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7" name="Line 1895"/>
            <p:cNvSpPr>
              <a:spLocks noChangeShapeType="1"/>
            </p:cNvSpPr>
            <p:nvPr/>
          </p:nvSpPr>
          <p:spPr bwMode="auto">
            <a:xfrm flipV="1">
              <a:off x="6121" y="4302"/>
              <a:ext cx="0" cy="29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8" name="Line 1896"/>
            <p:cNvSpPr>
              <a:spLocks noChangeShapeType="1"/>
            </p:cNvSpPr>
            <p:nvPr/>
          </p:nvSpPr>
          <p:spPr bwMode="auto">
            <a:xfrm>
              <a:off x="881" y="2798"/>
              <a:ext cx="0" cy="29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9" name="Line 1897"/>
            <p:cNvSpPr>
              <a:spLocks noChangeShapeType="1"/>
            </p:cNvSpPr>
            <p:nvPr/>
          </p:nvSpPr>
          <p:spPr bwMode="auto">
            <a:xfrm>
              <a:off x="1929" y="2798"/>
              <a:ext cx="0" cy="29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00" name="Line 1898"/>
            <p:cNvSpPr>
              <a:spLocks noChangeShapeType="1"/>
            </p:cNvSpPr>
            <p:nvPr/>
          </p:nvSpPr>
          <p:spPr bwMode="auto">
            <a:xfrm>
              <a:off x="2977" y="2798"/>
              <a:ext cx="0" cy="29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01" name="Line 1899"/>
            <p:cNvSpPr>
              <a:spLocks noChangeShapeType="1"/>
            </p:cNvSpPr>
            <p:nvPr/>
          </p:nvSpPr>
          <p:spPr bwMode="auto">
            <a:xfrm>
              <a:off x="4025" y="2798"/>
              <a:ext cx="0" cy="29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02" name="Line 1900"/>
            <p:cNvSpPr>
              <a:spLocks noChangeShapeType="1"/>
            </p:cNvSpPr>
            <p:nvPr/>
          </p:nvSpPr>
          <p:spPr bwMode="auto">
            <a:xfrm>
              <a:off x="5073" y="2798"/>
              <a:ext cx="0" cy="29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03" name="Line 1901"/>
            <p:cNvSpPr>
              <a:spLocks noChangeShapeType="1"/>
            </p:cNvSpPr>
            <p:nvPr/>
          </p:nvSpPr>
          <p:spPr bwMode="auto">
            <a:xfrm>
              <a:off x="6121" y="2798"/>
              <a:ext cx="0" cy="29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04" name="Rectangle 1902"/>
            <p:cNvSpPr>
              <a:spLocks noChangeArrowheads="1"/>
            </p:cNvSpPr>
            <p:nvPr/>
          </p:nvSpPr>
          <p:spPr bwMode="auto">
            <a:xfrm>
              <a:off x="866" y="4345"/>
              <a:ext cx="56" cy="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05" name="Rectangle 1903"/>
            <p:cNvSpPr>
              <a:spLocks noChangeArrowheads="1"/>
            </p:cNvSpPr>
            <p:nvPr/>
          </p:nvSpPr>
          <p:spPr bwMode="auto">
            <a:xfrm>
              <a:off x="1905" y="4345"/>
              <a:ext cx="88" cy="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50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06" name="Rectangle 1904"/>
            <p:cNvSpPr>
              <a:spLocks noChangeArrowheads="1"/>
            </p:cNvSpPr>
            <p:nvPr/>
          </p:nvSpPr>
          <p:spPr bwMode="auto">
            <a:xfrm>
              <a:off x="2937" y="4345"/>
              <a:ext cx="116" cy="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100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07" name="Rectangle 1905"/>
            <p:cNvSpPr>
              <a:spLocks noChangeArrowheads="1"/>
            </p:cNvSpPr>
            <p:nvPr/>
          </p:nvSpPr>
          <p:spPr bwMode="auto">
            <a:xfrm>
              <a:off x="3987" y="4345"/>
              <a:ext cx="116" cy="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150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08" name="Rectangle 1906"/>
            <p:cNvSpPr>
              <a:spLocks noChangeArrowheads="1"/>
            </p:cNvSpPr>
            <p:nvPr/>
          </p:nvSpPr>
          <p:spPr bwMode="auto">
            <a:xfrm>
              <a:off x="5033" y="4345"/>
              <a:ext cx="116" cy="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200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09" name="Rectangle 1907"/>
            <p:cNvSpPr>
              <a:spLocks noChangeArrowheads="1"/>
            </p:cNvSpPr>
            <p:nvPr/>
          </p:nvSpPr>
          <p:spPr bwMode="auto">
            <a:xfrm>
              <a:off x="6083" y="4345"/>
              <a:ext cx="116" cy="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250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10" name="Line 1908"/>
            <p:cNvSpPr>
              <a:spLocks noChangeShapeType="1"/>
            </p:cNvSpPr>
            <p:nvPr/>
          </p:nvSpPr>
          <p:spPr bwMode="auto">
            <a:xfrm flipV="1">
              <a:off x="881" y="2798"/>
              <a:ext cx="0" cy="1533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11" name="Line 1909"/>
            <p:cNvSpPr>
              <a:spLocks noChangeShapeType="1"/>
            </p:cNvSpPr>
            <p:nvPr/>
          </p:nvSpPr>
          <p:spPr bwMode="auto">
            <a:xfrm flipV="1">
              <a:off x="6121" y="2798"/>
              <a:ext cx="0" cy="1533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8" name="Line 1910"/>
            <p:cNvSpPr>
              <a:spLocks noChangeShapeType="1"/>
            </p:cNvSpPr>
            <p:nvPr/>
          </p:nvSpPr>
          <p:spPr bwMode="auto">
            <a:xfrm>
              <a:off x="881" y="4331"/>
              <a:ext cx="52" cy="0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9" name="Line 1911"/>
            <p:cNvSpPr>
              <a:spLocks noChangeShapeType="1"/>
            </p:cNvSpPr>
            <p:nvPr/>
          </p:nvSpPr>
          <p:spPr bwMode="auto">
            <a:xfrm>
              <a:off x="881" y="4075"/>
              <a:ext cx="52" cy="0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0" name="Line 1912"/>
            <p:cNvSpPr>
              <a:spLocks noChangeShapeType="1"/>
            </p:cNvSpPr>
            <p:nvPr/>
          </p:nvSpPr>
          <p:spPr bwMode="auto">
            <a:xfrm>
              <a:off x="881" y="3820"/>
              <a:ext cx="52" cy="0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1" name="Line 1913"/>
            <p:cNvSpPr>
              <a:spLocks noChangeShapeType="1"/>
            </p:cNvSpPr>
            <p:nvPr/>
          </p:nvSpPr>
          <p:spPr bwMode="auto">
            <a:xfrm>
              <a:off x="881" y="3564"/>
              <a:ext cx="52" cy="0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2" name="Line 1914"/>
            <p:cNvSpPr>
              <a:spLocks noChangeShapeType="1"/>
            </p:cNvSpPr>
            <p:nvPr/>
          </p:nvSpPr>
          <p:spPr bwMode="auto">
            <a:xfrm>
              <a:off x="881" y="3309"/>
              <a:ext cx="52" cy="0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3" name="Line 1915"/>
            <p:cNvSpPr>
              <a:spLocks noChangeShapeType="1"/>
            </p:cNvSpPr>
            <p:nvPr/>
          </p:nvSpPr>
          <p:spPr bwMode="auto">
            <a:xfrm>
              <a:off x="881" y="3053"/>
              <a:ext cx="52" cy="0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4" name="Line 1916"/>
            <p:cNvSpPr>
              <a:spLocks noChangeShapeType="1"/>
            </p:cNvSpPr>
            <p:nvPr/>
          </p:nvSpPr>
          <p:spPr bwMode="auto">
            <a:xfrm>
              <a:off x="881" y="2798"/>
              <a:ext cx="52" cy="0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5" name="Line 1917"/>
            <p:cNvSpPr>
              <a:spLocks noChangeShapeType="1"/>
            </p:cNvSpPr>
            <p:nvPr/>
          </p:nvSpPr>
          <p:spPr bwMode="auto">
            <a:xfrm flipH="1">
              <a:off x="6069" y="4331"/>
              <a:ext cx="52" cy="0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6" name="Line 1918"/>
            <p:cNvSpPr>
              <a:spLocks noChangeShapeType="1"/>
            </p:cNvSpPr>
            <p:nvPr/>
          </p:nvSpPr>
          <p:spPr bwMode="auto">
            <a:xfrm flipH="1">
              <a:off x="6069" y="4075"/>
              <a:ext cx="52" cy="0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7" name="Line 1919"/>
            <p:cNvSpPr>
              <a:spLocks noChangeShapeType="1"/>
            </p:cNvSpPr>
            <p:nvPr/>
          </p:nvSpPr>
          <p:spPr bwMode="auto">
            <a:xfrm flipH="1">
              <a:off x="6069" y="3820"/>
              <a:ext cx="52" cy="0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8" name="Line 1920"/>
            <p:cNvSpPr>
              <a:spLocks noChangeShapeType="1"/>
            </p:cNvSpPr>
            <p:nvPr/>
          </p:nvSpPr>
          <p:spPr bwMode="auto">
            <a:xfrm flipH="1">
              <a:off x="6069" y="3564"/>
              <a:ext cx="52" cy="0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9" name="Line 1921"/>
            <p:cNvSpPr>
              <a:spLocks noChangeShapeType="1"/>
            </p:cNvSpPr>
            <p:nvPr/>
          </p:nvSpPr>
          <p:spPr bwMode="auto">
            <a:xfrm flipH="1">
              <a:off x="6069" y="3309"/>
              <a:ext cx="52" cy="0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0" name="Line 1922"/>
            <p:cNvSpPr>
              <a:spLocks noChangeShapeType="1"/>
            </p:cNvSpPr>
            <p:nvPr/>
          </p:nvSpPr>
          <p:spPr bwMode="auto">
            <a:xfrm flipH="1">
              <a:off x="6069" y="3053"/>
              <a:ext cx="52" cy="0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1" name="Line 1923"/>
            <p:cNvSpPr>
              <a:spLocks noChangeShapeType="1"/>
            </p:cNvSpPr>
            <p:nvPr/>
          </p:nvSpPr>
          <p:spPr bwMode="auto">
            <a:xfrm flipH="1">
              <a:off x="6069" y="2798"/>
              <a:ext cx="52" cy="0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2" name="Rectangle 1924"/>
            <p:cNvSpPr>
              <a:spLocks noChangeArrowheads="1"/>
            </p:cNvSpPr>
            <p:nvPr/>
          </p:nvSpPr>
          <p:spPr bwMode="auto">
            <a:xfrm>
              <a:off x="821" y="4317"/>
              <a:ext cx="74" cy="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-3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33" name="Rectangle 1925"/>
            <p:cNvSpPr>
              <a:spLocks noChangeArrowheads="1"/>
            </p:cNvSpPr>
            <p:nvPr/>
          </p:nvSpPr>
          <p:spPr bwMode="auto">
            <a:xfrm>
              <a:off x="821" y="4061"/>
              <a:ext cx="74" cy="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-2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34" name="Rectangle 1926"/>
            <p:cNvSpPr>
              <a:spLocks noChangeArrowheads="1"/>
            </p:cNvSpPr>
            <p:nvPr/>
          </p:nvSpPr>
          <p:spPr bwMode="auto">
            <a:xfrm>
              <a:off x="821" y="3807"/>
              <a:ext cx="74" cy="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-1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35" name="Rectangle 1927"/>
            <p:cNvSpPr>
              <a:spLocks noChangeArrowheads="1"/>
            </p:cNvSpPr>
            <p:nvPr/>
          </p:nvSpPr>
          <p:spPr bwMode="auto">
            <a:xfrm>
              <a:off x="835" y="3551"/>
              <a:ext cx="56" cy="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36" name="Rectangle 1928"/>
            <p:cNvSpPr>
              <a:spLocks noChangeArrowheads="1"/>
            </p:cNvSpPr>
            <p:nvPr/>
          </p:nvSpPr>
          <p:spPr bwMode="auto">
            <a:xfrm>
              <a:off x="835" y="3295"/>
              <a:ext cx="56" cy="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37" name="Rectangle 1929"/>
            <p:cNvSpPr>
              <a:spLocks noChangeArrowheads="1"/>
            </p:cNvSpPr>
            <p:nvPr/>
          </p:nvSpPr>
          <p:spPr bwMode="auto">
            <a:xfrm>
              <a:off x="835" y="3041"/>
              <a:ext cx="56" cy="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38" name="Rectangle 1930"/>
            <p:cNvSpPr>
              <a:spLocks noChangeArrowheads="1"/>
            </p:cNvSpPr>
            <p:nvPr/>
          </p:nvSpPr>
          <p:spPr bwMode="auto">
            <a:xfrm>
              <a:off x="835" y="2785"/>
              <a:ext cx="56" cy="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39" name="Freeform 1931"/>
            <p:cNvSpPr>
              <a:spLocks/>
            </p:cNvSpPr>
            <p:nvPr/>
          </p:nvSpPr>
          <p:spPr bwMode="auto">
            <a:xfrm>
              <a:off x="902" y="2980"/>
              <a:ext cx="5031" cy="1211"/>
            </a:xfrm>
            <a:custGeom>
              <a:avLst/>
              <a:gdLst>
                <a:gd name="T0" fmla="*/ 62 w 5031"/>
                <a:gd name="T1" fmla="*/ 1211 h 1211"/>
                <a:gd name="T2" fmla="*/ 146 w 5031"/>
                <a:gd name="T3" fmla="*/ 1156 h 1211"/>
                <a:gd name="T4" fmla="*/ 230 w 5031"/>
                <a:gd name="T5" fmla="*/ 1114 h 1211"/>
                <a:gd name="T6" fmla="*/ 314 w 5031"/>
                <a:gd name="T7" fmla="*/ 1056 h 1211"/>
                <a:gd name="T8" fmla="*/ 398 w 5031"/>
                <a:gd name="T9" fmla="*/ 938 h 1211"/>
                <a:gd name="T10" fmla="*/ 482 w 5031"/>
                <a:gd name="T11" fmla="*/ 925 h 1211"/>
                <a:gd name="T12" fmla="*/ 566 w 5031"/>
                <a:gd name="T13" fmla="*/ 921 h 1211"/>
                <a:gd name="T14" fmla="*/ 649 w 5031"/>
                <a:gd name="T15" fmla="*/ 645 h 1211"/>
                <a:gd name="T16" fmla="*/ 733 w 5031"/>
                <a:gd name="T17" fmla="*/ 521 h 1211"/>
                <a:gd name="T18" fmla="*/ 817 w 5031"/>
                <a:gd name="T19" fmla="*/ 697 h 1211"/>
                <a:gd name="T20" fmla="*/ 901 w 5031"/>
                <a:gd name="T21" fmla="*/ 711 h 1211"/>
                <a:gd name="T22" fmla="*/ 985 w 5031"/>
                <a:gd name="T23" fmla="*/ 680 h 1211"/>
                <a:gd name="T24" fmla="*/ 1069 w 5031"/>
                <a:gd name="T25" fmla="*/ 832 h 1211"/>
                <a:gd name="T26" fmla="*/ 1152 w 5031"/>
                <a:gd name="T27" fmla="*/ 714 h 1211"/>
                <a:gd name="T28" fmla="*/ 1236 w 5031"/>
                <a:gd name="T29" fmla="*/ 621 h 1211"/>
                <a:gd name="T30" fmla="*/ 1320 w 5031"/>
                <a:gd name="T31" fmla="*/ 700 h 1211"/>
                <a:gd name="T32" fmla="*/ 1404 w 5031"/>
                <a:gd name="T33" fmla="*/ 559 h 1211"/>
                <a:gd name="T34" fmla="*/ 1488 w 5031"/>
                <a:gd name="T35" fmla="*/ 656 h 1211"/>
                <a:gd name="T36" fmla="*/ 1572 w 5031"/>
                <a:gd name="T37" fmla="*/ 538 h 1211"/>
                <a:gd name="T38" fmla="*/ 1656 w 5031"/>
                <a:gd name="T39" fmla="*/ 825 h 1211"/>
                <a:gd name="T40" fmla="*/ 1740 w 5031"/>
                <a:gd name="T41" fmla="*/ 756 h 1211"/>
                <a:gd name="T42" fmla="*/ 1823 w 5031"/>
                <a:gd name="T43" fmla="*/ 756 h 1211"/>
                <a:gd name="T44" fmla="*/ 1907 w 5031"/>
                <a:gd name="T45" fmla="*/ 790 h 1211"/>
                <a:gd name="T46" fmla="*/ 1991 w 5031"/>
                <a:gd name="T47" fmla="*/ 821 h 1211"/>
                <a:gd name="T48" fmla="*/ 2075 w 5031"/>
                <a:gd name="T49" fmla="*/ 707 h 1211"/>
                <a:gd name="T50" fmla="*/ 2159 w 5031"/>
                <a:gd name="T51" fmla="*/ 507 h 1211"/>
                <a:gd name="T52" fmla="*/ 2243 w 5031"/>
                <a:gd name="T53" fmla="*/ 445 h 1211"/>
                <a:gd name="T54" fmla="*/ 2326 w 5031"/>
                <a:gd name="T55" fmla="*/ 521 h 1211"/>
                <a:gd name="T56" fmla="*/ 2410 w 5031"/>
                <a:gd name="T57" fmla="*/ 504 h 1211"/>
                <a:gd name="T58" fmla="*/ 2494 w 5031"/>
                <a:gd name="T59" fmla="*/ 552 h 1211"/>
                <a:gd name="T60" fmla="*/ 2578 w 5031"/>
                <a:gd name="T61" fmla="*/ 611 h 1211"/>
                <a:gd name="T62" fmla="*/ 2662 w 5031"/>
                <a:gd name="T63" fmla="*/ 583 h 1211"/>
                <a:gd name="T64" fmla="*/ 2746 w 5031"/>
                <a:gd name="T65" fmla="*/ 580 h 1211"/>
                <a:gd name="T66" fmla="*/ 2830 w 5031"/>
                <a:gd name="T67" fmla="*/ 452 h 1211"/>
                <a:gd name="T68" fmla="*/ 2914 w 5031"/>
                <a:gd name="T69" fmla="*/ 583 h 1211"/>
                <a:gd name="T70" fmla="*/ 2997 w 5031"/>
                <a:gd name="T71" fmla="*/ 659 h 1211"/>
                <a:gd name="T72" fmla="*/ 3081 w 5031"/>
                <a:gd name="T73" fmla="*/ 652 h 1211"/>
                <a:gd name="T74" fmla="*/ 3165 w 5031"/>
                <a:gd name="T75" fmla="*/ 621 h 1211"/>
                <a:gd name="T76" fmla="*/ 3249 w 5031"/>
                <a:gd name="T77" fmla="*/ 645 h 1211"/>
                <a:gd name="T78" fmla="*/ 3333 w 5031"/>
                <a:gd name="T79" fmla="*/ 652 h 1211"/>
                <a:gd name="T80" fmla="*/ 3417 w 5031"/>
                <a:gd name="T81" fmla="*/ 535 h 1211"/>
                <a:gd name="T82" fmla="*/ 3500 w 5031"/>
                <a:gd name="T83" fmla="*/ 421 h 1211"/>
                <a:gd name="T84" fmla="*/ 3584 w 5031"/>
                <a:gd name="T85" fmla="*/ 428 h 1211"/>
                <a:gd name="T86" fmla="*/ 3668 w 5031"/>
                <a:gd name="T87" fmla="*/ 490 h 1211"/>
                <a:gd name="T88" fmla="*/ 3752 w 5031"/>
                <a:gd name="T89" fmla="*/ 459 h 1211"/>
                <a:gd name="T90" fmla="*/ 3836 w 5031"/>
                <a:gd name="T91" fmla="*/ 248 h 1211"/>
                <a:gd name="T92" fmla="*/ 3920 w 5031"/>
                <a:gd name="T93" fmla="*/ 0 h 1211"/>
                <a:gd name="T94" fmla="*/ 4004 w 5031"/>
                <a:gd name="T95" fmla="*/ 107 h 1211"/>
                <a:gd name="T96" fmla="*/ 4088 w 5031"/>
                <a:gd name="T97" fmla="*/ 138 h 1211"/>
                <a:gd name="T98" fmla="*/ 4171 w 5031"/>
                <a:gd name="T99" fmla="*/ 148 h 1211"/>
                <a:gd name="T100" fmla="*/ 4255 w 5031"/>
                <a:gd name="T101" fmla="*/ 207 h 1211"/>
                <a:gd name="T102" fmla="*/ 4339 w 5031"/>
                <a:gd name="T103" fmla="*/ 355 h 1211"/>
                <a:gd name="T104" fmla="*/ 4423 w 5031"/>
                <a:gd name="T105" fmla="*/ 390 h 1211"/>
                <a:gd name="T106" fmla="*/ 4507 w 5031"/>
                <a:gd name="T107" fmla="*/ 383 h 1211"/>
                <a:gd name="T108" fmla="*/ 4591 w 5031"/>
                <a:gd name="T109" fmla="*/ 449 h 1211"/>
                <a:gd name="T110" fmla="*/ 4674 w 5031"/>
                <a:gd name="T111" fmla="*/ 431 h 1211"/>
                <a:gd name="T112" fmla="*/ 4758 w 5031"/>
                <a:gd name="T113" fmla="*/ 438 h 1211"/>
                <a:gd name="T114" fmla="*/ 4842 w 5031"/>
                <a:gd name="T115" fmla="*/ 266 h 1211"/>
                <a:gd name="T116" fmla="*/ 4926 w 5031"/>
                <a:gd name="T117" fmla="*/ 307 h 1211"/>
                <a:gd name="T118" fmla="*/ 5010 w 5031"/>
                <a:gd name="T119" fmla="*/ 286 h 1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031" h="1211">
                  <a:moveTo>
                    <a:pt x="0" y="1204"/>
                  </a:moveTo>
                  <a:lnTo>
                    <a:pt x="21" y="1211"/>
                  </a:lnTo>
                  <a:lnTo>
                    <a:pt x="41" y="1201"/>
                  </a:lnTo>
                  <a:lnTo>
                    <a:pt x="62" y="1211"/>
                  </a:lnTo>
                  <a:lnTo>
                    <a:pt x="84" y="1180"/>
                  </a:lnTo>
                  <a:lnTo>
                    <a:pt x="104" y="1177"/>
                  </a:lnTo>
                  <a:lnTo>
                    <a:pt x="125" y="1159"/>
                  </a:lnTo>
                  <a:lnTo>
                    <a:pt x="146" y="1156"/>
                  </a:lnTo>
                  <a:lnTo>
                    <a:pt x="167" y="1142"/>
                  </a:lnTo>
                  <a:lnTo>
                    <a:pt x="188" y="1052"/>
                  </a:lnTo>
                  <a:lnTo>
                    <a:pt x="209" y="1080"/>
                  </a:lnTo>
                  <a:lnTo>
                    <a:pt x="230" y="1114"/>
                  </a:lnTo>
                  <a:lnTo>
                    <a:pt x="251" y="1108"/>
                  </a:lnTo>
                  <a:lnTo>
                    <a:pt x="272" y="1070"/>
                  </a:lnTo>
                  <a:lnTo>
                    <a:pt x="293" y="1032"/>
                  </a:lnTo>
                  <a:lnTo>
                    <a:pt x="314" y="1056"/>
                  </a:lnTo>
                  <a:lnTo>
                    <a:pt x="335" y="1004"/>
                  </a:lnTo>
                  <a:lnTo>
                    <a:pt x="356" y="1032"/>
                  </a:lnTo>
                  <a:lnTo>
                    <a:pt x="377" y="952"/>
                  </a:lnTo>
                  <a:lnTo>
                    <a:pt x="398" y="938"/>
                  </a:lnTo>
                  <a:lnTo>
                    <a:pt x="419" y="963"/>
                  </a:lnTo>
                  <a:lnTo>
                    <a:pt x="440" y="956"/>
                  </a:lnTo>
                  <a:lnTo>
                    <a:pt x="461" y="911"/>
                  </a:lnTo>
                  <a:lnTo>
                    <a:pt x="482" y="925"/>
                  </a:lnTo>
                  <a:lnTo>
                    <a:pt x="503" y="976"/>
                  </a:lnTo>
                  <a:lnTo>
                    <a:pt x="524" y="918"/>
                  </a:lnTo>
                  <a:lnTo>
                    <a:pt x="545" y="932"/>
                  </a:lnTo>
                  <a:lnTo>
                    <a:pt x="566" y="921"/>
                  </a:lnTo>
                  <a:lnTo>
                    <a:pt x="587" y="935"/>
                  </a:lnTo>
                  <a:lnTo>
                    <a:pt x="607" y="859"/>
                  </a:lnTo>
                  <a:lnTo>
                    <a:pt x="629" y="556"/>
                  </a:lnTo>
                  <a:lnTo>
                    <a:pt x="649" y="645"/>
                  </a:lnTo>
                  <a:lnTo>
                    <a:pt x="670" y="587"/>
                  </a:lnTo>
                  <a:lnTo>
                    <a:pt x="691" y="614"/>
                  </a:lnTo>
                  <a:lnTo>
                    <a:pt x="712" y="521"/>
                  </a:lnTo>
                  <a:lnTo>
                    <a:pt x="733" y="521"/>
                  </a:lnTo>
                  <a:lnTo>
                    <a:pt x="754" y="535"/>
                  </a:lnTo>
                  <a:lnTo>
                    <a:pt x="775" y="521"/>
                  </a:lnTo>
                  <a:lnTo>
                    <a:pt x="796" y="569"/>
                  </a:lnTo>
                  <a:lnTo>
                    <a:pt x="817" y="697"/>
                  </a:lnTo>
                  <a:lnTo>
                    <a:pt x="838" y="707"/>
                  </a:lnTo>
                  <a:lnTo>
                    <a:pt x="859" y="714"/>
                  </a:lnTo>
                  <a:lnTo>
                    <a:pt x="880" y="714"/>
                  </a:lnTo>
                  <a:lnTo>
                    <a:pt x="901" y="711"/>
                  </a:lnTo>
                  <a:lnTo>
                    <a:pt x="922" y="718"/>
                  </a:lnTo>
                  <a:lnTo>
                    <a:pt x="943" y="666"/>
                  </a:lnTo>
                  <a:lnTo>
                    <a:pt x="964" y="680"/>
                  </a:lnTo>
                  <a:lnTo>
                    <a:pt x="985" y="680"/>
                  </a:lnTo>
                  <a:lnTo>
                    <a:pt x="1006" y="711"/>
                  </a:lnTo>
                  <a:lnTo>
                    <a:pt x="1027" y="731"/>
                  </a:lnTo>
                  <a:lnTo>
                    <a:pt x="1048" y="852"/>
                  </a:lnTo>
                  <a:lnTo>
                    <a:pt x="1069" y="832"/>
                  </a:lnTo>
                  <a:lnTo>
                    <a:pt x="1090" y="835"/>
                  </a:lnTo>
                  <a:lnTo>
                    <a:pt x="1111" y="852"/>
                  </a:lnTo>
                  <a:lnTo>
                    <a:pt x="1132" y="769"/>
                  </a:lnTo>
                  <a:lnTo>
                    <a:pt x="1152" y="714"/>
                  </a:lnTo>
                  <a:lnTo>
                    <a:pt x="1174" y="714"/>
                  </a:lnTo>
                  <a:lnTo>
                    <a:pt x="1195" y="697"/>
                  </a:lnTo>
                  <a:lnTo>
                    <a:pt x="1215" y="625"/>
                  </a:lnTo>
                  <a:lnTo>
                    <a:pt x="1236" y="621"/>
                  </a:lnTo>
                  <a:lnTo>
                    <a:pt x="1257" y="683"/>
                  </a:lnTo>
                  <a:lnTo>
                    <a:pt x="1278" y="704"/>
                  </a:lnTo>
                  <a:lnTo>
                    <a:pt x="1299" y="707"/>
                  </a:lnTo>
                  <a:lnTo>
                    <a:pt x="1320" y="700"/>
                  </a:lnTo>
                  <a:lnTo>
                    <a:pt x="1341" y="707"/>
                  </a:lnTo>
                  <a:lnTo>
                    <a:pt x="1362" y="545"/>
                  </a:lnTo>
                  <a:lnTo>
                    <a:pt x="1383" y="559"/>
                  </a:lnTo>
                  <a:lnTo>
                    <a:pt x="1404" y="559"/>
                  </a:lnTo>
                  <a:lnTo>
                    <a:pt x="1425" y="524"/>
                  </a:lnTo>
                  <a:lnTo>
                    <a:pt x="1446" y="625"/>
                  </a:lnTo>
                  <a:lnTo>
                    <a:pt x="1467" y="628"/>
                  </a:lnTo>
                  <a:lnTo>
                    <a:pt x="1488" y="656"/>
                  </a:lnTo>
                  <a:lnTo>
                    <a:pt x="1509" y="683"/>
                  </a:lnTo>
                  <a:lnTo>
                    <a:pt x="1530" y="756"/>
                  </a:lnTo>
                  <a:lnTo>
                    <a:pt x="1551" y="704"/>
                  </a:lnTo>
                  <a:lnTo>
                    <a:pt x="1572" y="538"/>
                  </a:lnTo>
                  <a:lnTo>
                    <a:pt x="1593" y="597"/>
                  </a:lnTo>
                  <a:lnTo>
                    <a:pt x="1614" y="597"/>
                  </a:lnTo>
                  <a:lnTo>
                    <a:pt x="1635" y="693"/>
                  </a:lnTo>
                  <a:lnTo>
                    <a:pt x="1656" y="825"/>
                  </a:lnTo>
                  <a:lnTo>
                    <a:pt x="1677" y="756"/>
                  </a:lnTo>
                  <a:lnTo>
                    <a:pt x="1698" y="759"/>
                  </a:lnTo>
                  <a:lnTo>
                    <a:pt x="1719" y="794"/>
                  </a:lnTo>
                  <a:lnTo>
                    <a:pt x="1740" y="756"/>
                  </a:lnTo>
                  <a:lnTo>
                    <a:pt x="1761" y="763"/>
                  </a:lnTo>
                  <a:lnTo>
                    <a:pt x="1781" y="783"/>
                  </a:lnTo>
                  <a:lnTo>
                    <a:pt x="1803" y="749"/>
                  </a:lnTo>
                  <a:lnTo>
                    <a:pt x="1823" y="756"/>
                  </a:lnTo>
                  <a:lnTo>
                    <a:pt x="1844" y="811"/>
                  </a:lnTo>
                  <a:lnTo>
                    <a:pt x="1865" y="828"/>
                  </a:lnTo>
                  <a:lnTo>
                    <a:pt x="1886" y="825"/>
                  </a:lnTo>
                  <a:lnTo>
                    <a:pt x="1907" y="790"/>
                  </a:lnTo>
                  <a:lnTo>
                    <a:pt x="1928" y="766"/>
                  </a:lnTo>
                  <a:lnTo>
                    <a:pt x="1949" y="825"/>
                  </a:lnTo>
                  <a:lnTo>
                    <a:pt x="1970" y="825"/>
                  </a:lnTo>
                  <a:lnTo>
                    <a:pt x="1991" y="821"/>
                  </a:lnTo>
                  <a:lnTo>
                    <a:pt x="2012" y="769"/>
                  </a:lnTo>
                  <a:lnTo>
                    <a:pt x="2033" y="745"/>
                  </a:lnTo>
                  <a:lnTo>
                    <a:pt x="2054" y="725"/>
                  </a:lnTo>
                  <a:lnTo>
                    <a:pt x="2075" y="707"/>
                  </a:lnTo>
                  <a:lnTo>
                    <a:pt x="2096" y="659"/>
                  </a:lnTo>
                  <a:lnTo>
                    <a:pt x="2117" y="604"/>
                  </a:lnTo>
                  <a:lnTo>
                    <a:pt x="2138" y="542"/>
                  </a:lnTo>
                  <a:lnTo>
                    <a:pt x="2159" y="507"/>
                  </a:lnTo>
                  <a:lnTo>
                    <a:pt x="2180" y="476"/>
                  </a:lnTo>
                  <a:lnTo>
                    <a:pt x="2201" y="483"/>
                  </a:lnTo>
                  <a:lnTo>
                    <a:pt x="2222" y="466"/>
                  </a:lnTo>
                  <a:lnTo>
                    <a:pt x="2243" y="445"/>
                  </a:lnTo>
                  <a:lnTo>
                    <a:pt x="2264" y="335"/>
                  </a:lnTo>
                  <a:lnTo>
                    <a:pt x="2285" y="373"/>
                  </a:lnTo>
                  <a:lnTo>
                    <a:pt x="2306" y="393"/>
                  </a:lnTo>
                  <a:lnTo>
                    <a:pt x="2326" y="521"/>
                  </a:lnTo>
                  <a:lnTo>
                    <a:pt x="2348" y="521"/>
                  </a:lnTo>
                  <a:lnTo>
                    <a:pt x="2369" y="528"/>
                  </a:lnTo>
                  <a:lnTo>
                    <a:pt x="2389" y="514"/>
                  </a:lnTo>
                  <a:lnTo>
                    <a:pt x="2410" y="504"/>
                  </a:lnTo>
                  <a:lnTo>
                    <a:pt x="2431" y="538"/>
                  </a:lnTo>
                  <a:lnTo>
                    <a:pt x="2452" y="556"/>
                  </a:lnTo>
                  <a:lnTo>
                    <a:pt x="2473" y="535"/>
                  </a:lnTo>
                  <a:lnTo>
                    <a:pt x="2494" y="552"/>
                  </a:lnTo>
                  <a:lnTo>
                    <a:pt x="2515" y="625"/>
                  </a:lnTo>
                  <a:lnTo>
                    <a:pt x="2536" y="621"/>
                  </a:lnTo>
                  <a:lnTo>
                    <a:pt x="2557" y="628"/>
                  </a:lnTo>
                  <a:lnTo>
                    <a:pt x="2578" y="611"/>
                  </a:lnTo>
                  <a:lnTo>
                    <a:pt x="2599" y="569"/>
                  </a:lnTo>
                  <a:lnTo>
                    <a:pt x="2620" y="576"/>
                  </a:lnTo>
                  <a:lnTo>
                    <a:pt x="2641" y="559"/>
                  </a:lnTo>
                  <a:lnTo>
                    <a:pt x="2662" y="583"/>
                  </a:lnTo>
                  <a:lnTo>
                    <a:pt x="2683" y="580"/>
                  </a:lnTo>
                  <a:lnTo>
                    <a:pt x="2704" y="549"/>
                  </a:lnTo>
                  <a:lnTo>
                    <a:pt x="2725" y="583"/>
                  </a:lnTo>
                  <a:lnTo>
                    <a:pt x="2746" y="580"/>
                  </a:lnTo>
                  <a:lnTo>
                    <a:pt x="2767" y="545"/>
                  </a:lnTo>
                  <a:lnTo>
                    <a:pt x="2788" y="445"/>
                  </a:lnTo>
                  <a:lnTo>
                    <a:pt x="2809" y="449"/>
                  </a:lnTo>
                  <a:lnTo>
                    <a:pt x="2830" y="452"/>
                  </a:lnTo>
                  <a:lnTo>
                    <a:pt x="2851" y="452"/>
                  </a:lnTo>
                  <a:lnTo>
                    <a:pt x="2872" y="449"/>
                  </a:lnTo>
                  <a:lnTo>
                    <a:pt x="2893" y="524"/>
                  </a:lnTo>
                  <a:lnTo>
                    <a:pt x="2914" y="583"/>
                  </a:lnTo>
                  <a:lnTo>
                    <a:pt x="2934" y="666"/>
                  </a:lnTo>
                  <a:lnTo>
                    <a:pt x="2955" y="718"/>
                  </a:lnTo>
                  <a:lnTo>
                    <a:pt x="2977" y="725"/>
                  </a:lnTo>
                  <a:lnTo>
                    <a:pt x="2997" y="659"/>
                  </a:lnTo>
                  <a:lnTo>
                    <a:pt x="3018" y="621"/>
                  </a:lnTo>
                  <a:lnTo>
                    <a:pt x="3039" y="600"/>
                  </a:lnTo>
                  <a:lnTo>
                    <a:pt x="3060" y="635"/>
                  </a:lnTo>
                  <a:lnTo>
                    <a:pt x="3081" y="652"/>
                  </a:lnTo>
                  <a:lnTo>
                    <a:pt x="3102" y="649"/>
                  </a:lnTo>
                  <a:lnTo>
                    <a:pt x="3123" y="673"/>
                  </a:lnTo>
                  <a:lnTo>
                    <a:pt x="3144" y="618"/>
                  </a:lnTo>
                  <a:lnTo>
                    <a:pt x="3165" y="621"/>
                  </a:lnTo>
                  <a:lnTo>
                    <a:pt x="3186" y="607"/>
                  </a:lnTo>
                  <a:lnTo>
                    <a:pt x="3207" y="600"/>
                  </a:lnTo>
                  <a:lnTo>
                    <a:pt x="3228" y="545"/>
                  </a:lnTo>
                  <a:lnTo>
                    <a:pt x="3249" y="645"/>
                  </a:lnTo>
                  <a:lnTo>
                    <a:pt x="3270" y="645"/>
                  </a:lnTo>
                  <a:lnTo>
                    <a:pt x="3291" y="638"/>
                  </a:lnTo>
                  <a:lnTo>
                    <a:pt x="3312" y="669"/>
                  </a:lnTo>
                  <a:lnTo>
                    <a:pt x="3333" y="652"/>
                  </a:lnTo>
                  <a:lnTo>
                    <a:pt x="3354" y="631"/>
                  </a:lnTo>
                  <a:lnTo>
                    <a:pt x="3375" y="628"/>
                  </a:lnTo>
                  <a:lnTo>
                    <a:pt x="3396" y="580"/>
                  </a:lnTo>
                  <a:lnTo>
                    <a:pt x="3417" y="535"/>
                  </a:lnTo>
                  <a:lnTo>
                    <a:pt x="3438" y="511"/>
                  </a:lnTo>
                  <a:lnTo>
                    <a:pt x="3459" y="490"/>
                  </a:lnTo>
                  <a:lnTo>
                    <a:pt x="3480" y="455"/>
                  </a:lnTo>
                  <a:lnTo>
                    <a:pt x="3500" y="421"/>
                  </a:lnTo>
                  <a:lnTo>
                    <a:pt x="3522" y="404"/>
                  </a:lnTo>
                  <a:lnTo>
                    <a:pt x="3542" y="428"/>
                  </a:lnTo>
                  <a:lnTo>
                    <a:pt x="3563" y="469"/>
                  </a:lnTo>
                  <a:lnTo>
                    <a:pt x="3584" y="428"/>
                  </a:lnTo>
                  <a:lnTo>
                    <a:pt x="3605" y="424"/>
                  </a:lnTo>
                  <a:lnTo>
                    <a:pt x="3626" y="421"/>
                  </a:lnTo>
                  <a:lnTo>
                    <a:pt x="3647" y="490"/>
                  </a:lnTo>
                  <a:lnTo>
                    <a:pt x="3668" y="490"/>
                  </a:lnTo>
                  <a:lnTo>
                    <a:pt x="3689" y="469"/>
                  </a:lnTo>
                  <a:lnTo>
                    <a:pt x="3710" y="414"/>
                  </a:lnTo>
                  <a:lnTo>
                    <a:pt x="3731" y="438"/>
                  </a:lnTo>
                  <a:lnTo>
                    <a:pt x="3752" y="459"/>
                  </a:lnTo>
                  <a:lnTo>
                    <a:pt x="3773" y="438"/>
                  </a:lnTo>
                  <a:lnTo>
                    <a:pt x="3794" y="407"/>
                  </a:lnTo>
                  <a:lnTo>
                    <a:pt x="3815" y="417"/>
                  </a:lnTo>
                  <a:lnTo>
                    <a:pt x="3836" y="248"/>
                  </a:lnTo>
                  <a:lnTo>
                    <a:pt x="3857" y="79"/>
                  </a:lnTo>
                  <a:lnTo>
                    <a:pt x="3878" y="28"/>
                  </a:lnTo>
                  <a:lnTo>
                    <a:pt x="3899" y="31"/>
                  </a:lnTo>
                  <a:lnTo>
                    <a:pt x="3920" y="0"/>
                  </a:lnTo>
                  <a:lnTo>
                    <a:pt x="3941" y="135"/>
                  </a:lnTo>
                  <a:lnTo>
                    <a:pt x="3962" y="90"/>
                  </a:lnTo>
                  <a:lnTo>
                    <a:pt x="3983" y="83"/>
                  </a:lnTo>
                  <a:lnTo>
                    <a:pt x="4004" y="107"/>
                  </a:lnTo>
                  <a:lnTo>
                    <a:pt x="4025" y="28"/>
                  </a:lnTo>
                  <a:lnTo>
                    <a:pt x="4045" y="93"/>
                  </a:lnTo>
                  <a:lnTo>
                    <a:pt x="4067" y="162"/>
                  </a:lnTo>
                  <a:lnTo>
                    <a:pt x="4088" y="138"/>
                  </a:lnTo>
                  <a:lnTo>
                    <a:pt x="4108" y="200"/>
                  </a:lnTo>
                  <a:lnTo>
                    <a:pt x="4129" y="228"/>
                  </a:lnTo>
                  <a:lnTo>
                    <a:pt x="4150" y="145"/>
                  </a:lnTo>
                  <a:lnTo>
                    <a:pt x="4171" y="148"/>
                  </a:lnTo>
                  <a:lnTo>
                    <a:pt x="4192" y="76"/>
                  </a:lnTo>
                  <a:lnTo>
                    <a:pt x="4213" y="86"/>
                  </a:lnTo>
                  <a:lnTo>
                    <a:pt x="4234" y="141"/>
                  </a:lnTo>
                  <a:lnTo>
                    <a:pt x="4255" y="207"/>
                  </a:lnTo>
                  <a:lnTo>
                    <a:pt x="4276" y="304"/>
                  </a:lnTo>
                  <a:lnTo>
                    <a:pt x="4297" y="321"/>
                  </a:lnTo>
                  <a:lnTo>
                    <a:pt x="4318" y="324"/>
                  </a:lnTo>
                  <a:lnTo>
                    <a:pt x="4339" y="355"/>
                  </a:lnTo>
                  <a:lnTo>
                    <a:pt x="4360" y="352"/>
                  </a:lnTo>
                  <a:lnTo>
                    <a:pt x="4381" y="321"/>
                  </a:lnTo>
                  <a:lnTo>
                    <a:pt x="4402" y="324"/>
                  </a:lnTo>
                  <a:lnTo>
                    <a:pt x="4423" y="390"/>
                  </a:lnTo>
                  <a:lnTo>
                    <a:pt x="4444" y="417"/>
                  </a:lnTo>
                  <a:lnTo>
                    <a:pt x="4465" y="407"/>
                  </a:lnTo>
                  <a:lnTo>
                    <a:pt x="4486" y="380"/>
                  </a:lnTo>
                  <a:lnTo>
                    <a:pt x="4507" y="383"/>
                  </a:lnTo>
                  <a:lnTo>
                    <a:pt x="4528" y="407"/>
                  </a:lnTo>
                  <a:lnTo>
                    <a:pt x="4549" y="417"/>
                  </a:lnTo>
                  <a:lnTo>
                    <a:pt x="4570" y="435"/>
                  </a:lnTo>
                  <a:lnTo>
                    <a:pt x="4591" y="449"/>
                  </a:lnTo>
                  <a:lnTo>
                    <a:pt x="4612" y="452"/>
                  </a:lnTo>
                  <a:lnTo>
                    <a:pt x="4633" y="490"/>
                  </a:lnTo>
                  <a:lnTo>
                    <a:pt x="4653" y="442"/>
                  </a:lnTo>
                  <a:lnTo>
                    <a:pt x="4674" y="431"/>
                  </a:lnTo>
                  <a:lnTo>
                    <a:pt x="4696" y="438"/>
                  </a:lnTo>
                  <a:lnTo>
                    <a:pt x="4716" y="452"/>
                  </a:lnTo>
                  <a:lnTo>
                    <a:pt x="4737" y="411"/>
                  </a:lnTo>
                  <a:lnTo>
                    <a:pt x="4758" y="438"/>
                  </a:lnTo>
                  <a:lnTo>
                    <a:pt x="4779" y="362"/>
                  </a:lnTo>
                  <a:lnTo>
                    <a:pt x="4800" y="359"/>
                  </a:lnTo>
                  <a:lnTo>
                    <a:pt x="4821" y="269"/>
                  </a:lnTo>
                  <a:lnTo>
                    <a:pt x="4842" y="266"/>
                  </a:lnTo>
                  <a:lnTo>
                    <a:pt x="4863" y="262"/>
                  </a:lnTo>
                  <a:lnTo>
                    <a:pt x="4884" y="259"/>
                  </a:lnTo>
                  <a:lnTo>
                    <a:pt x="4905" y="335"/>
                  </a:lnTo>
                  <a:lnTo>
                    <a:pt x="4926" y="307"/>
                  </a:lnTo>
                  <a:lnTo>
                    <a:pt x="4947" y="321"/>
                  </a:lnTo>
                  <a:lnTo>
                    <a:pt x="4968" y="304"/>
                  </a:lnTo>
                  <a:lnTo>
                    <a:pt x="4989" y="293"/>
                  </a:lnTo>
                  <a:lnTo>
                    <a:pt x="5010" y="286"/>
                  </a:lnTo>
                  <a:lnTo>
                    <a:pt x="5031" y="276"/>
                  </a:lnTo>
                </a:path>
              </a:pathLst>
            </a:custGeom>
            <a:noFill/>
            <a:ln w="3175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0" name="Freeform 1932"/>
            <p:cNvSpPr>
              <a:spLocks/>
            </p:cNvSpPr>
            <p:nvPr/>
          </p:nvSpPr>
          <p:spPr bwMode="auto">
            <a:xfrm>
              <a:off x="902" y="3185"/>
              <a:ext cx="5031" cy="1034"/>
            </a:xfrm>
            <a:custGeom>
              <a:avLst/>
              <a:gdLst>
                <a:gd name="T0" fmla="*/ 62 w 5031"/>
                <a:gd name="T1" fmla="*/ 1003 h 1034"/>
                <a:gd name="T2" fmla="*/ 146 w 5031"/>
                <a:gd name="T3" fmla="*/ 996 h 1034"/>
                <a:gd name="T4" fmla="*/ 230 w 5031"/>
                <a:gd name="T5" fmla="*/ 1017 h 1034"/>
                <a:gd name="T6" fmla="*/ 314 w 5031"/>
                <a:gd name="T7" fmla="*/ 935 h 1034"/>
                <a:gd name="T8" fmla="*/ 398 w 5031"/>
                <a:gd name="T9" fmla="*/ 929 h 1034"/>
                <a:gd name="T10" fmla="*/ 482 w 5031"/>
                <a:gd name="T11" fmla="*/ 814 h 1034"/>
                <a:gd name="T12" fmla="*/ 566 w 5031"/>
                <a:gd name="T13" fmla="*/ 894 h 1034"/>
                <a:gd name="T14" fmla="*/ 649 w 5031"/>
                <a:gd name="T15" fmla="*/ 712 h 1034"/>
                <a:gd name="T16" fmla="*/ 733 w 5031"/>
                <a:gd name="T17" fmla="*/ 503 h 1034"/>
                <a:gd name="T18" fmla="*/ 817 w 5031"/>
                <a:gd name="T19" fmla="*/ 612 h 1034"/>
                <a:gd name="T20" fmla="*/ 901 w 5031"/>
                <a:gd name="T21" fmla="*/ 639 h 1034"/>
                <a:gd name="T22" fmla="*/ 985 w 5031"/>
                <a:gd name="T23" fmla="*/ 516 h 1034"/>
                <a:gd name="T24" fmla="*/ 1069 w 5031"/>
                <a:gd name="T25" fmla="*/ 577 h 1034"/>
                <a:gd name="T26" fmla="*/ 1152 w 5031"/>
                <a:gd name="T27" fmla="*/ 230 h 1034"/>
                <a:gd name="T28" fmla="*/ 1236 w 5031"/>
                <a:gd name="T29" fmla="*/ 288 h 1034"/>
                <a:gd name="T30" fmla="*/ 1320 w 5031"/>
                <a:gd name="T31" fmla="*/ 296 h 1034"/>
                <a:gd name="T32" fmla="*/ 1404 w 5031"/>
                <a:gd name="T33" fmla="*/ 212 h 1034"/>
                <a:gd name="T34" fmla="*/ 1488 w 5031"/>
                <a:gd name="T35" fmla="*/ 240 h 1034"/>
                <a:gd name="T36" fmla="*/ 1572 w 5031"/>
                <a:gd name="T37" fmla="*/ 448 h 1034"/>
                <a:gd name="T38" fmla="*/ 1656 w 5031"/>
                <a:gd name="T39" fmla="*/ 562 h 1034"/>
                <a:gd name="T40" fmla="*/ 1740 w 5031"/>
                <a:gd name="T41" fmla="*/ 455 h 1034"/>
                <a:gd name="T42" fmla="*/ 1823 w 5031"/>
                <a:gd name="T43" fmla="*/ 429 h 1034"/>
                <a:gd name="T44" fmla="*/ 1907 w 5031"/>
                <a:gd name="T45" fmla="*/ 350 h 1034"/>
                <a:gd name="T46" fmla="*/ 1991 w 5031"/>
                <a:gd name="T47" fmla="*/ 308 h 1034"/>
                <a:gd name="T48" fmla="*/ 2075 w 5031"/>
                <a:gd name="T49" fmla="*/ 384 h 1034"/>
                <a:gd name="T50" fmla="*/ 2159 w 5031"/>
                <a:gd name="T51" fmla="*/ 258 h 1034"/>
                <a:gd name="T52" fmla="*/ 2243 w 5031"/>
                <a:gd name="T53" fmla="*/ 201 h 1034"/>
                <a:gd name="T54" fmla="*/ 2326 w 5031"/>
                <a:gd name="T55" fmla="*/ 134 h 1034"/>
                <a:gd name="T56" fmla="*/ 2410 w 5031"/>
                <a:gd name="T57" fmla="*/ 86 h 1034"/>
                <a:gd name="T58" fmla="*/ 2494 w 5031"/>
                <a:gd name="T59" fmla="*/ 149 h 1034"/>
                <a:gd name="T60" fmla="*/ 2578 w 5031"/>
                <a:gd name="T61" fmla="*/ 241 h 1034"/>
                <a:gd name="T62" fmla="*/ 2662 w 5031"/>
                <a:gd name="T63" fmla="*/ 366 h 1034"/>
                <a:gd name="T64" fmla="*/ 2746 w 5031"/>
                <a:gd name="T65" fmla="*/ 393 h 1034"/>
                <a:gd name="T66" fmla="*/ 2830 w 5031"/>
                <a:gd name="T67" fmla="*/ 349 h 1034"/>
                <a:gd name="T68" fmla="*/ 2914 w 5031"/>
                <a:gd name="T69" fmla="*/ 426 h 1034"/>
                <a:gd name="T70" fmla="*/ 2997 w 5031"/>
                <a:gd name="T71" fmla="*/ 404 h 1034"/>
                <a:gd name="T72" fmla="*/ 3081 w 5031"/>
                <a:gd name="T73" fmla="*/ 370 h 1034"/>
                <a:gd name="T74" fmla="*/ 3165 w 5031"/>
                <a:gd name="T75" fmla="*/ 387 h 1034"/>
                <a:gd name="T76" fmla="*/ 3249 w 5031"/>
                <a:gd name="T77" fmla="*/ 410 h 1034"/>
                <a:gd name="T78" fmla="*/ 3333 w 5031"/>
                <a:gd name="T79" fmla="*/ 271 h 1034"/>
                <a:gd name="T80" fmla="*/ 3417 w 5031"/>
                <a:gd name="T81" fmla="*/ 307 h 1034"/>
                <a:gd name="T82" fmla="*/ 3500 w 5031"/>
                <a:gd name="T83" fmla="*/ 334 h 1034"/>
                <a:gd name="T84" fmla="*/ 3584 w 5031"/>
                <a:gd name="T85" fmla="*/ 252 h 1034"/>
                <a:gd name="T86" fmla="*/ 3668 w 5031"/>
                <a:gd name="T87" fmla="*/ 268 h 1034"/>
                <a:gd name="T88" fmla="*/ 3752 w 5031"/>
                <a:gd name="T89" fmla="*/ 289 h 1034"/>
                <a:gd name="T90" fmla="*/ 3836 w 5031"/>
                <a:gd name="T91" fmla="*/ 238 h 1034"/>
                <a:gd name="T92" fmla="*/ 3920 w 5031"/>
                <a:gd name="T93" fmla="*/ 99 h 1034"/>
                <a:gd name="T94" fmla="*/ 4004 w 5031"/>
                <a:gd name="T95" fmla="*/ 105 h 1034"/>
                <a:gd name="T96" fmla="*/ 4088 w 5031"/>
                <a:gd name="T97" fmla="*/ 134 h 1034"/>
                <a:gd name="T98" fmla="*/ 4171 w 5031"/>
                <a:gd name="T99" fmla="*/ 8 h 1034"/>
                <a:gd name="T100" fmla="*/ 4255 w 5031"/>
                <a:gd name="T101" fmla="*/ 20 h 1034"/>
                <a:gd name="T102" fmla="*/ 4339 w 5031"/>
                <a:gd name="T103" fmla="*/ 77 h 1034"/>
                <a:gd name="T104" fmla="*/ 4423 w 5031"/>
                <a:gd name="T105" fmla="*/ 157 h 1034"/>
                <a:gd name="T106" fmla="*/ 4507 w 5031"/>
                <a:gd name="T107" fmla="*/ 257 h 1034"/>
                <a:gd name="T108" fmla="*/ 4591 w 5031"/>
                <a:gd name="T109" fmla="*/ 276 h 1034"/>
                <a:gd name="T110" fmla="*/ 4674 w 5031"/>
                <a:gd name="T111" fmla="*/ 167 h 1034"/>
                <a:gd name="T112" fmla="*/ 4758 w 5031"/>
                <a:gd name="T113" fmla="*/ 187 h 1034"/>
                <a:gd name="T114" fmla="*/ 4842 w 5031"/>
                <a:gd name="T115" fmla="*/ 154 h 1034"/>
                <a:gd name="T116" fmla="*/ 4926 w 5031"/>
                <a:gd name="T117" fmla="*/ 223 h 1034"/>
                <a:gd name="T118" fmla="*/ 5010 w 5031"/>
                <a:gd name="T119" fmla="*/ 133 h 1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031" h="1034">
                  <a:moveTo>
                    <a:pt x="0" y="984"/>
                  </a:moveTo>
                  <a:lnTo>
                    <a:pt x="21" y="985"/>
                  </a:lnTo>
                  <a:lnTo>
                    <a:pt x="41" y="960"/>
                  </a:lnTo>
                  <a:lnTo>
                    <a:pt x="62" y="1003"/>
                  </a:lnTo>
                  <a:lnTo>
                    <a:pt x="84" y="1015"/>
                  </a:lnTo>
                  <a:lnTo>
                    <a:pt x="104" y="994"/>
                  </a:lnTo>
                  <a:lnTo>
                    <a:pt x="125" y="976"/>
                  </a:lnTo>
                  <a:lnTo>
                    <a:pt x="146" y="996"/>
                  </a:lnTo>
                  <a:lnTo>
                    <a:pt x="167" y="1001"/>
                  </a:lnTo>
                  <a:lnTo>
                    <a:pt x="188" y="1000"/>
                  </a:lnTo>
                  <a:lnTo>
                    <a:pt x="209" y="995"/>
                  </a:lnTo>
                  <a:lnTo>
                    <a:pt x="230" y="1017"/>
                  </a:lnTo>
                  <a:lnTo>
                    <a:pt x="251" y="1034"/>
                  </a:lnTo>
                  <a:lnTo>
                    <a:pt x="272" y="988"/>
                  </a:lnTo>
                  <a:lnTo>
                    <a:pt x="293" y="937"/>
                  </a:lnTo>
                  <a:lnTo>
                    <a:pt x="314" y="935"/>
                  </a:lnTo>
                  <a:lnTo>
                    <a:pt x="335" y="939"/>
                  </a:lnTo>
                  <a:lnTo>
                    <a:pt x="356" y="930"/>
                  </a:lnTo>
                  <a:lnTo>
                    <a:pt x="377" y="922"/>
                  </a:lnTo>
                  <a:lnTo>
                    <a:pt x="398" y="929"/>
                  </a:lnTo>
                  <a:lnTo>
                    <a:pt x="419" y="863"/>
                  </a:lnTo>
                  <a:lnTo>
                    <a:pt x="440" y="865"/>
                  </a:lnTo>
                  <a:lnTo>
                    <a:pt x="461" y="846"/>
                  </a:lnTo>
                  <a:lnTo>
                    <a:pt x="482" y="814"/>
                  </a:lnTo>
                  <a:lnTo>
                    <a:pt x="503" y="869"/>
                  </a:lnTo>
                  <a:lnTo>
                    <a:pt x="524" y="861"/>
                  </a:lnTo>
                  <a:lnTo>
                    <a:pt x="545" y="887"/>
                  </a:lnTo>
                  <a:lnTo>
                    <a:pt x="566" y="894"/>
                  </a:lnTo>
                  <a:lnTo>
                    <a:pt x="587" y="918"/>
                  </a:lnTo>
                  <a:lnTo>
                    <a:pt x="607" y="906"/>
                  </a:lnTo>
                  <a:lnTo>
                    <a:pt x="629" y="734"/>
                  </a:lnTo>
                  <a:lnTo>
                    <a:pt x="649" y="712"/>
                  </a:lnTo>
                  <a:lnTo>
                    <a:pt x="670" y="660"/>
                  </a:lnTo>
                  <a:lnTo>
                    <a:pt x="691" y="649"/>
                  </a:lnTo>
                  <a:lnTo>
                    <a:pt x="712" y="551"/>
                  </a:lnTo>
                  <a:lnTo>
                    <a:pt x="733" y="503"/>
                  </a:lnTo>
                  <a:lnTo>
                    <a:pt x="754" y="508"/>
                  </a:lnTo>
                  <a:lnTo>
                    <a:pt x="775" y="540"/>
                  </a:lnTo>
                  <a:lnTo>
                    <a:pt x="796" y="582"/>
                  </a:lnTo>
                  <a:lnTo>
                    <a:pt x="817" y="612"/>
                  </a:lnTo>
                  <a:lnTo>
                    <a:pt x="838" y="616"/>
                  </a:lnTo>
                  <a:lnTo>
                    <a:pt x="859" y="618"/>
                  </a:lnTo>
                  <a:lnTo>
                    <a:pt x="880" y="620"/>
                  </a:lnTo>
                  <a:lnTo>
                    <a:pt x="901" y="639"/>
                  </a:lnTo>
                  <a:lnTo>
                    <a:pt x="922" y="574"/>
                  </a:lnTo>
                  <a:lnTo>
                    <a:pt x="943" y="477"/>
                  </a:lnTo>
                  <a:lnTo>
                    <a:pt x="964" y="519"/>
                  </a:lnTo>
                  <a:lnTo>
                    <a:pt x="985" y="516"/>
                  </a:lnTo>
                  <a:lnTo>
                    <a:pt x="1006" y="543"/>
                  </a:lnTo>
                  <a:lnTo>
                    <a:pt x="1027" y="543"/>
                  </a:lnTo>
                  <a:lnTo>
                    <a:pt x="1048" y="580"/>
                  </a:lnTo>
                  <a:lnTo>
                    <a:pt x="1069" y="577"/>
                  </a:lnTo>
                  <a:lnTo>
                    <a:pt x="1090" y="499"/>
                  </a:lnTo>
                  <a:lnTo>
                    <a:pt x="1111" y="409"/>
                  </a:lnTo>
                  <a:lnTo>
                    <a:pt x="1132" y="216"/>
                  </a:lnTo>
                  <a:lnTo>
                    <a:pt x="1152" y="230"/>
                  </a:lnTo>
                  <a:lnTo>
                    <a:pt x="1174" y="208"/>
                  </a:lnTo>
                  <a:lnTo>
                    <a:pt x="1195" y="272"/>
                  </a:lnTo>
                  <a:lnTo>
                    <a:pt x="1215" y="296"/>
                  </a:lnTo>
                  <a:lnTo>
                    <a:pt x="1236" y="288"/>
                  </a:lnTo>
                  <a:lnTo>
                    <a:pt x="1257" y="299"/>
                  </a:lnTo>
                  <a:lnTo>
                    <a:pt x="1278" y="150"/>
                  </a:lnTo>
                  <a:lnTo>
                    <a:pt x="1299" y="284"/>
                  </a:lnTo>
                  <a:lnTo>
                    <a:pt x="1320" y="296"/>
                  </a:lnTo>
                  <a:lnTo>
                    <a:pt x="1341" y="327"/>
                  </a:lnTo>
                  <a:lnTo>
                    <a:pt x="1362" y="275"/>
                  </a:lnTo>
                  <a:lnTo>
                    <a:pt x="1383" y="255"/>
                  </a:lnTo>
                  <a:lnTo>
                    <a:pt x="1404" y="212"/>
                  </a:lnTo>
                  <a:lnTo>
                    <a:pt x="1425" y="139"/>
                  </a:lnTo>
                  <a:lnTo>
                    <a:pt x="1446" y="222"/>
                  </a:lnTo>
                  <a:lnTo>
                    <a:pt x="1467" y="243"/>
                  </a:lnTo>
                  <a:lnTo>
                    <a:pt x="1488" y="240"/>
                  </a:lnTo>
                  <a:lnTo>
                    <a:pt x="1509" y="454"/>
                  </a:lnTo>
                  <a:lnTo>
                    <a:pt x="1530" y="405"/>
                  </a:lnTo>
                  <a:lnTo>
                    <a:pt x="1551" y="445"/>
                  </a:lnTo>
                  <a:lnTo>
                    <a:pt x="1572" y="448"/>
                  </a:lnTo>
                  <a:lnTo>
                    <a:pt x="1593" y="462"/>
                  </a:lnTo>
                  <a:lnTo>
                    <a:pt x="1614" y="411"/>
                  </a:lnTo>
                  <a:lnTo>
                    <a:pt x="1635" y="500"/>
                  </a:lnTo>
                  <a:lnTo>
                    <a:pt x="1656" y="562"/>
                  </a:lnTo>
                  <a:lnTo>
                    <a:pt x="1677" y="448"/>
                  </a:lnTo>
                  <a:lnTo>
                    <a:pt x="1698" y="467"/>
                  </a:lnTo>
                  <a:lnTo>
                    <a:pt x="1719" y="511"/>
                  </a:lnTo>
                  <a:lnTo>
                    <a:pt x="1740" y="455"/>
                  </a:lnTo>
                  <a:lnTo>
                    <a:pt x="1761" y="440"/>
                  </a:lnTo>
                  <a:lnTo>
                    <a:pt x="1781" y="457"/>
                  </a:lnTo>
                  <a:lnTo>
                    <a:pt x="1803" y="434"/>
                  </a:lnTo>
                  <a:lnTo>
                    <a:pt x="1823" y="429"/>
                  </a:lnTo>
                  <a:lnTo>
                    <a:pt x="1844" y="390"/>
                  </a:lnTo>
                  <a:lnTo>
                    <a:pt x="1865" y="276"/>
                  </a:lnTo>
                  <a:lnTo>
                    <a:pt x="1886" y="344"/>
                  </a:lnTo>
                  <a:lnTo>
                    <a:pt x="1907" y="350"/>
                  </a:lnTo>
                  <a:lnTo>
                    <a:pt x="1928" y="320"/>
                  </a:lnTo>
                  <a:lnTo>
                    <a:pt x="1949" y="353"/>
                  </a:lnTo>
                  <a:lnTo>
                    <a:pt x="1970" y="351"/>
                  </a:lnTo>
                  <a:lnTo>
                    <a:pt x="1991" y="308"/>
                  </a:lnTo>
                  <a:lnTo>
                    <a:pt x="2012" y="268"/>
                  </a:lnTo>
                  <a:lnTo>
                    <a:pt x="2033" y="363"/>
                  </a:lnTo>
                  <a:lnTo>
                    <a:pt x="2054" y="362"/>
                  </a:lnTo>
                  <a:lnTo>
                    <a:pt x="2075" y="384"/>
                  </a:lnTo>
                  <a:lnTo>
                    <a:pt x="2096" y="351"/>
                  </a:lnTo>
                  <a:lnTo>
                    <a:pt x="2117" y="280"/>
                  </a:lnTo>
                  <a:lnTo>
                    <a:pt x="2138" y="286"/>
                  </a:lnTo>
                  <a:lnTo>
                    <a:pt x="2159" y="258"/>
                  </a:lnTo>
                  <a:lnTo>
                    <a:pt x="2180" y="265"/>
                  </a:lnTo>
                  <a:lnTo>
                    <a:pt x="2201" y="294"/>
                  </a:lnTo>
                  <a:lnTo>
                    <a:pt x="2222" y="265"/>
                  </a:lnTo>
                  <a:lnTo>
                    <a:pt x="2243" y="201"/>
                  </a:lnTo>
                  <a:lnTo>
                    <a:pt x="2264" y="125"/>
                  </a:lnTo>
                  <a:lnTo>
                    <a:pt x="2285" y="112"/>
                  </a:lnTo>
                  <a:lnTo>
                    <a:pt x="2306" y="131"/>
                  </a:lnTo>
                  <a:lnTo>
                    <a:pt x="2326" y="134"/>
                  </a:lnTo>
                  <a:lnTo>
                    <a:pt x="2348" y="152"/>
                  </a:lnTo>
                  <a:lnTo>
                    <a:pt x="2369" y="151"/>
                  </a:lnTo>
                  <a:lnTo>
                    <a:pt x="2389" y="156"/>
                  </a:lnTo>
                  <a:lnTo>
                    <a:pt x="2410" y="86"/>
                  </a:lnTo>
                  <a:lnTo>
                    <a:pt x="2431" y="101"/>
                  </a:lnTo>
                  <a:lnTo>
                    <a:pt x="2452" y="164"/>
                  </a:lnTo>
                  <a:lnTo>
                    <a:pt x="2473" y="192"/>
                  </a:lnTo>
                  <a:lnTo>
                    <a:pt x="2494" y="149"/>
                  </a:lnTo>
                  <a:lnTo>
                    <a:pt x="2515" y="224"/>
                  </a:lnTo>
                  <a:lnTo>
                    <a:pt x="2536" y="248"/>
                  </a:lnTo>
                  <a:lnTo>
                    <a:pt x="2557" y="263"/>
                  </a:lnTo>
                  <a:lnTo>
                    <a:pt x="2578" y="241"/>
                  </a:lnTo>
                  <a:lnTo>
                    <a:pt x="2599" y="225"/>
                  </a:lnTo>
                  <a:lnTo>
                    <a:pt x="2620" y="280"/>
                  </a:lnTo>
                  <a:lnTo>
                    <a:pt x="2641" y="350"/>
                  </a:lnTo>
                  <a:lnTo>
                    <a:pt x="2662" y="366"/>
                  </a:lnTo>
                  <a:lnTo>
                    <a:pt x="2683" y="387"/>
                  </a:lnTo>
                  <a:lnTo>
                    <a:pt x="2704" y="410"/>
                  </a:lnTo>
                  <a:lnTo>
                    <a:pt x="2725" y="410"/>
                  </a:lnTo>
                  <a:lnTo>
                    <a:pt x="2746" y="393"/>
                  </a:lnTo>
                  <a:lnTo>
                    <a:pt x="2767" y="362"/>
                  </a:lnTo>
                  <a:lnTo>
                    <a:pt x="2788" y="363"/>
                  </a:lnTo>
                  <a:lnTo>
                    <a:pt x="2809" y="319"/>
                  </a:lnTo>
                  <a:lnTo>
                    <a:pt x="2830" y="349"/>
                  </a:lnTo>
                  <a:lnTo>
                    <a:pt x="2851" y="352"/>
                  </a:lnTo>
                  <a:lnTo>
                    <a:pt x="2872" y="382"/>
                  </a:lnTo>
                  <a:lnTo>
                    <a:pt x="2893" y="370"/>
                  </a:lnTo>
                  <a:lnTo>
                    <a:pt x="2914" y="426"/>
                  </a:lnTo>
                  <a:lnTo>
                    <a:pt x="2934" y="490"/>
                  </a:lnTo>
                  <a:lnTo>
                    <a:pt x="2955" y="457"/>
                  </a:lnTo>
                  <a:lnTo>
                    <a:pt x="2977" y="459"/>
                  </a:lnTo>
                  <a:lnTo>
                    <a:pt x="2997" y="404"/>
                  </a:lnTo>
                  <a:lnTo>
                    <a:pt x="3018" y="379"/>
                  </a:lnTo>
                  <a:lnTo>
                    <a:pt x="3039" y="375"/>
                  </a:lnTo>
                  <a:lnTo>
                    <a:pt x="3060" y="375"/>
                  </a:lnTo>
                  <a:lnTo>
                    <a:pt x="3081" y="370"/>
                  </a:lnTo>
                  <a:lnTo>
                    <a:pt x="3102" y="368"/>
                  </a:lnTo>
                  <a:lnTo>
                    <a:pt x="3123" y="365"/>
                  </a:lnTo>
                  <a:lnTo>
                    <a:pt x="3144" y="339"/>
                  </a:lnTo>
                  <a:lnTo>
                    <a:pt x="3165" y="387"/>
                  </a:lnTo>
                  <a:lnTo>
                    <a:pt x="3186" y="413"/>
                  </a:lnTo>
                  <a:lnTo>
                    <a:pt x="3207" y="424"/>
                  </a:lnTo>
                  <a:lnTo>
                    <a:pt x="3228" y="362"/>
                  </a:lnTo>
                  <a:lnTo>
                    <a:pt x="3249" y="410"/>
                  </a:lnTo>
                  <a:lnTo>
                    <a:pt x="3270" y="352"/>
                  </a:lnTo>
                  <a:lnTo>
                    <a:pt x="3291" y="334"/>
                  </a:lnTo>
                  <a:lnTo>
                    <a:pt x="3312" y="377"/>
                  </a:lnTo>
                  <a:lnTo>
                    <a:pt x="3333" y="271"/>
                  </a:lnTo>
                  <a:lnTo>
                    <a:pt x="3354" y="271"/>
                  </a:lnTo>
                  <a:lnTo>
                    <a:pt x="3375" y="296"/>
                  </a:lnTo>
                  <a:lnTo>
                    <a:pt x="3396" y="311"/>
                  </a:lnTo>
                  <a:lnTo>
                    <a:pt x="3417" y="307"/>
                  </a:lnTo>
                  <a:lnTo>
                    <a:pt x="3438" y="332"/>
                  </a:lnTo>
                  <a:lnTo>
                    <a:pt x="3459" y="300"/>
                  </a:lnTo>
                  <a:lnTo>
                    <a:pt x="3480" y="292"/>
                  </a:lnTo>
                  <a:lnTo>
                    <a:pt x="3500" y="334"/>
                  </a:lnTo>
                  <a:lnTo>
                    <a:pt x="3522" y="317"/>
                  </a:lnTo>
                  <a:lnTo>
                    <a:pt x="3542" y="290"/>
                  </a:lnTo>
                  <a:lnTo>
                    <a:pt x="3563" y="318"/>
                  </a:lnTo>
                  <a:lnTo>
                    <a:pt x="3584" y="252"/>
                  </a:lnTo>
                  <a:lnTo>
                    <a:pt x="3605" y="258"/>
                  </a:lnTo>
                  <a:lnTo>
                    <a:pt x="3626" y="267"/>
                  </a:lnTo>
                  <a:lnTo>
                    <a:pt x="3647" y="266"/>
                  </a:lnTo>
                  <a:lnTo>
                    <a:pt x="3668" y="268"/>
                  </a:lnTo>
                  <a:lnTo>
                    <a:pt x="3689" y="258"/>
                  </a:lnTo>
                  <a:lnTo>
                    <a:pt x="3710" y="215"/>
                  </a:lnTo>
                  <a:lnTo>
                    <a:pt x="3731" y="250"/>
                  </a:lnTo>
                  <a:lnTo>
                    <a:pt x="3752" y="289"/>
                  </a:lnTo>
                  <a:lnTo>
                    <a:pt x="3773" y="261"/>
                  </a:lnTo>
                  <a:lnTo>
                    <a:pt x="3794" y="259"/>
                  </a:lnTo>
                  <a:lnTo>
                    <a:pt x="3815" y="266"/>
                  </a:lnTo>
                  <a:lnTo>
                    <a:pt x="3836" y="238"/>
                  </a:lnTo>
                  <a:lnTo>
                    <a:pt x="3857" y="171"/>
                  </a:lnTo>
                  <a:lnTo>
                    <a:pt x="3878" y="129"/>
                  </a:lnTo>
                  <a:lnTo>
                    <a:pt x="3899" y="89"/>
                  </a:lnTo>
                  <a:lnTo>
                    <a:pt x="3920" y="99"/>
                  </a:lnTo>
                  <a:lnTo>
                    <a:pt x="3941" y="118"/>
                  </a:lnTo>
                  <a:lnTo>
                    <a:pt x="3962" y="99"/>
                  </a:lnTo>
                  <a:lnTo>
                    <a:pt x="3983" y="100"/>
                  </a:lnTo>
                  <a:lnTo>
                    <a:pt x="4004" y="105"/>
                  </a:lnTo>
                  <a:lnTo>
                    <a:pt x="4025" y="143"/>
                  </a:lnTo>
                  <a:lnTo>
                    <a:pt x="4045" y="143"/>
                  </a:lnTo>
                  <a:lnTo>
                    <a:pt x="4067" y="120"/>
                  </a:lnTo>
                  <a:lnTo>
                    <a:pt x="4088" y="134"/>
                  </a:lnTo>
                  <a:lnTo>
                    <a:pt x="4108" y="195"/>
                  </a:lnTo>
                  <a:lnTo>
                    <a:pt x="4129" y="187"/>
                  </a:lnTo>
                  <a:lnTo>
                    <a:pt x="4150" y="37"/>
                  </a:lnTo>
                  <a:lnTo>
                    <a:pt x="4171" y="8"/>
                  </a:lnTo>
                  <a:lnTo>
                    <a:pt x="4192" y="0"/>
                  </a:lnTo>
                  <a:lnTo>
                    <a:pt x="4213" y="17"/>
                  </a:lnTo>
                  <a:lnTo>
                    <a:pt x="4234" y="10"/>
                  </a:lnTo>
                  <a:lnTo>
                    <a:pt x="4255" y="20"/>
                  </a:lnTo>
                  <a:lnTo>
                    <a:pt x="4276" y="70"/>
                  </a:lnTo>
                  <a:lnTo>
                    <a:pt x="4297" y="97"/>
                  </a:lnTo>
                  <a:lnTo>
                    <a:pt x="4318" y="74"/>
                  </a:lnTo>
                  <a:lnTo>
                    <a:pt x="4339" y="77"/>
                  </a:lnTo>
                  <a:lnTo>
                    <a:pt x="4360" y="114"/>
                  </a:lnTo>
                  <a:lnTo>
                    <a:pt x="4381" y="100"/>
                  </a:lnTo>
                  <a:lnTo>
                    <a:pt x="4402" y="89"/>
                  </a:lnTo>
                  <a:lnTo>
                    <a:pt x="4423" y="157"/>
                  </a:lnTo>
                  <a:lnTo>
                    <a:pt x="4444" y="172"/>
                  </a:lnTo>
                  <a:lnTo>
                    <a:pt x="4465" y="193"/>
                  </a:lnTo>
                  <a:lnTo>
                    <a:pt x="4486" y="235"/>
                  </a:lnTo>
                  <a:lnTo>
                    <a:pt x="4507" y="257"/>
                  </a:lnTo>
                  <a:lnTo>
                    <a:pt x="4528" y="298"/>
                  </a:lnTo>
                  <a:lnTo>
                    <a:pt x="4549" y="283"/>
                  </a:lnTo>
                  <a:lnTo>
                    <a:pt x="4570" y="279"/>
                  </a:lnTo>
                  <a:lnTo>
                    <a:pt x="4591" y="276"/>
                  </a:lnTo>
                  <a:lnTo>
                    <a:pt x="4612" y="290"/>
                  </a:lnTo>
                  <a:lnTo>
                    <a:pt x="4633" y="264"/>
                  </a:lnTo>
                  <a:lnTo>
                    <a:pt x="4653" y="232"/>
                  </a:lnTo>
                  <a:lnTo>
                    <a:pt x="4674" y="167"/>
                  </a:lnTo>
                  <a:lnTo>
                    <a:pt x="4696" y="135"/>
                  </a:lnTo>
                  <a:lnTo>
                    <a:pt x="4716" y="165"/>
                  </a:lnTo>
                  <a:lnTo>
                    <a:pt x="4737" y="201"/>
                  </a:lnTo>
                  <a:lnTo>
                    <a:pt x="4758" y="187"/>
                  </a:lnTo>
                  <a:lnTo>
                    <a:pt x="4779" y="167"/>
                  </a:lnTo>
                  <a:lnTo>
                    <a:pt x="4800" y="155"/>
                  </a:lnTo>
                  <a:lnTo>
                    <a:pt x="4821" y="152"/>
                  </a:lnTo>
                  <a:lnTo>
                    <a:pt x="4842" y="154"/>
                  </a:lnTo>
                  <a:lnTo>
                    <a:pt x="4863" y="151"/>
                  </a:lnTo>
                  <a:lnTo>
                    <a:pt x="4884" y="153"/>
                  </a:lnTo>
                  <a:lnTo>
                    <a:pt x="4905" y="227"/>
                  </a:lnTo>
                  <a:lnTo>
                    <a:pt x="4926" y="223"/>
                  </a:lnTo>
                  <a:lnTo>
                    <a:pt x="4947" y="252"/>
                  </a:lnTo>
                  <a:lnTo>
                    <a:pt x="4968" y="150"/>
                  </a:lnTo>
                  <a:lnTo>
                    <a:pt x="4989" y="138"/>
                  </a:lnTo>
                  <a:lnTo>
                    <a:pt x="5010" y="133"/>
                  </a:lnTo>
                  <a:lnTo>
                    <a:pt x="5031" y="117"/>
                  </a:lnTo>
                </a:path>
              </a:pathLst>
            </a:custGeom>
            <a:noFill/>
            <a:ln w="3175" cap="flat">
              <a:solidFill>
                <a:srgbClr val="D9531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1" name="Freeform 1933"/>
            <p:cNvSpPr>
              <a:spLocks/>
            </p:cNvSpPr>
            <p:nvPr/>
          </p:nvSpPr>
          <p:spPr bwMode="auto">
            <a:xfrm>
              <a:off x="902" y="2848"/>
              <a:ext cx="5031" cy="1201"/>
            </a:xfrm>
            <a:custGeom>
              <a:avLst/>
              <a:gdLst>
                <a:gd name="T0" fmla="*/ 62 w 5031"/>
                <a:gd name="T1" fmla="*/ 697 h 1201"/>
                <a:gd name="T2" fmla="*/ 146 w 5031"/>
                <a:gd name="T3" fmla="*/ 658 h 1201"/>
                <a:gd name="T4" fmla="*/ 230 w 5031"/>
                <a:gd name="T5" fmla="*/ 668 h 1201"/>
                <a:gd name="T6" fmla="*/ 314 w 5031"/>
                <a:gd name="T7" fmla="*/ 719 h 1201"/>
                <a:gd name="T8" fmla="*/ 398 w 5031"/>
                <a:gd name="T9" fmla="*/ 749 h 1201"/>
                <a:gd name="T10" fmla="*/ 482 w 5031"/>
                <a:gd name="T11" fmla="*/ 528 h 1201"/>
                <a:gd name="T12" fmla="*/ 566 w 5031"/>
                <a:gd name="T13" fmla="*/ 535 h 1201"/>
                <a:gd name="T14" fmla="*/ 649 w 5031"/>
                <a:gd name="T15" fmla="*/ 134 h 1201"/>
                <a:gd name="T16" fmla="*/ 733 w 5031"/>
                <a:gd name="T17" fmla="*/ 214 h 1201"/>
                <a:gd name="T18" fmla="*/ 817 w 5031"/>
                <a:gd name="T19" fmla="*/ 265 h 1201"/>
                <a:gd name="T20" fmla="*/ 901 w 5031"/>
                <a:gd name="T21" fmla="*/ 307 h 1201"/>
                <a:gd name="T22" fmla="*/ 985 w 5031"/>
                <a:gd name="T23" fmla="*/ 359 h 1201"/>
                <a:gd name="T24" fmla="*/ 1069 w 5031"/>
                <a:gd name="T25" fmla="*/ 493 h 1201"/>
                <a:gd name="T26" fmla="*/ 1152 w 5031"/>
                <a:gd name="T27" fmla="*/ 245 h 1201"/>
                <a:gd name="T28" fmla="*/ 1236 w 5031"/>
                <a:gd name="T29" fmla="*/ 411 h 1201"/>
                <a:gd name="T30" fmla="*/ 1320 w 5031"/>
                <a:gd name="T31" fmla="*/ 447 h 1201"/>
                <a:gd name="T32" fmla="*/ 1404 w 5031"/>
                <a:gd name="T33" fmla="*/ 302 h 1201"/>
                <a:gd name="T34" fmla="*/ 1488 w 5031"/>
                <a:gd name="T35" fmla="*/ 246 h 1201"/>
                <a:gd name="T36" fmla="*/ 1572 w 5031"/>
                <a:gd name="T37" fmla="*/ 634 h 1201"/>
                <a:gd name="T38" fmla="*/ 1656 w 5031"/>
                <a:gd name="T39" fmla="*/ 1000 h 1201"/>
                <a:gd name="T40" fmla="*/ 1740 w 5031"/>
                <a:gd name="T41" fmla="*/ 922 h 1201"/>
                <a:gd name="T42" fmla="*/ 1823 w 5031"/>
                <a:gd name="T43" fmla="*/ 908 h 1201"/>
                <a:gd name="T44" fmla="*/ 1907 w 5031"/>
                <a:gd name="T45" fmla="*/ 917 h 1201"/>
                <a:gd name="T46" fmla="*/ 1991 w 5031"/>
                <a:gd name="T47" fmla="*/ 979 h 1201"/>
                <a:gd name="T48" fmla="*/ 2075 w 5031"/>
                <a:gd name="T49" fmla="*/ 814 h 1201"/>
                <a:gd name="T50" fmla="*/ 2159 w 5031"/>
                <a:gd name="T51" fmla="*/ 736 h 1201"/>
                <a:gd name="T52" fmla="*/ 2243 w 5031"/>
                <a:gd name="T53" fmla="*/ 770 h 1201"/>
                <a:gd name="T54" fmla="*/ 2326 w 5031"/>
                <a:gd name="T55" fmla="*/ 825 h 1201"/>
                <a:gd name="T56" fmla="*/ 2410 w 5031"/>
                <a:gd name="T57" fmla="*/ 716 h 1201"/>
                <a:gd name="T58" fmla="*/ 2494 w 5031"/>
                <a:gd name="T59" fmla="*/ 805 h 1201"/>
                <a:gd name="T60" fmla="*/ 2578 w 5031"/>
                <a:gd name="T61" fmla="*/ 928 h 1201"/>
                <a:gd name="T62" fmla="*/ 2662 w 5031"/>
                <a:gd name="T63" fmla="*/ 869 h 1201"/>
                <a:gd name="T64" fmla="*/ 2746 w 5031"/>
                <a:gd name="T65" fmla="*/ 955 h 1201"/>
                <a:gd name="T66" fmla="*/ 2830 w 5031"/>
                <a:gd name="T67" fmla="*/ 852 h 1201"/>
                <a:gd name="T68" fmla="*/ 2914 w 5031"/>
                <a:gd name="T69" fmla="*/ 671 h 1201"/>
                <a:gd name="T70" fmla="*/ 2997 w 5031"/>
                <a:gd name="T71" fmla="*/ 598 h 1201"/>
                <a:gd name="T72" fmla="*/ 3081 w 5031"/>
                <a:gd name="T73" fmla="*/ 628 h 1201"/>
                <a:gd name="T74" fmla="*/ 3165 w 5031"/>
                <a:gd name="T75" fmla="*/ 548 h 1201"/>
                <a:gd name="T76" fmla="*/ 3249 w 5031"/>
                <a:gd name="T77" fmla="*/ 736 h 1201"/>
                <a:gd name="T78" fmla="*/ 3333 w 5031"/>
                <a:gd name="T79" fmla="*/ 885 h 1201"/>
                <a:gd name="T80" fmla="*/ 3417 w 5031"/>
                <a:gd name="T81" fmla="*/ 721 h 1201"/>
                <a:gd name="T82" fmla="*/ 3500 w 5031"/>
                <a:gd name="T83" fmla="*/ 613 h 1201"/>
                <a:gd name="T84" fmla="*/ 3584 w 5031"/>
                <a:gd name="T85" fmla="*/ 691 h 1201"/>
                <a:gd name="T86" fmla="*/ 3668 w 5031"/>
                <a:gd name="T87" fmla="*/ 617 h 1201"/>
                <a:gd name="T88" fmla="*/ 3752 w 5031"/>
                <a:gd name="T89" fmla="*/ 829 h 1201"/>
                <a:gd name="T90" fmla="*/ 3836 w 5031"/>
                <a:gd name="T91" fmla="*/ 840 h 1201"/>
                <a:gd name="T92" fmla="*/ 3920 w 5031"/>
                <a:gd name="T93" fmla="*/ 850 h 1201"/>
                <a:gd name="T94" fmla="*/ 4004 w 5031"/>
                <a:gd name="T95" fmla="*/ 852 h 1201"/>
                <a:gd name="T96" fmla="*/ 4088 w 5031"/>
                <a:gd name="T97" fmla="*/ 918 h 1201"/>
                <a:gd name="T98" fmla="*/ 4171 w 5031"/>
                <a:gd name="T99" fmla="*/ 889 h 1201"/>
                <a:gd name="T100" fmla="*/ 4255 w 5031"/>
                <a:gd name="T101" fmla="*/ 890 h 1201"/>
                <a:gd name="T102" fmla="*/ 4339 w 5031"/>
                <a:gd name="T103" fmla="*/ 965 h 1201"/>
                <a:gd name="T104" fmla="*/ 4423 w 5031"/>
                <a:gd name="T105" fmla="*/ 981 h 1201"/>
                <a:gd name="T106" fmla="*/ 4507 w 5031"/>
                <a:gd name="T107" fmla="*/ 1147 h 1201"/>
                <a:gd name="T108" fmla="*/ 4591 w 5031"/>
                <a:gd name="T109" fmla="*/ 1171 h 1201"/>
                <a:gd name="T110" fmla="*/ 4674 w 5031"/>
                <a:gd name="T111" fmla="*/ 1085 h 1201"/>
                <a:gd name="T112" fmla="*/ 4758 w 5031"/>
                <a:gd name="T113" fmla="*/ 1004 h 1201"/>
                <a:gd name="T114" fmla="*/ 4842 w 5031"/>
                <a:gd name="T115" fmla="*/ 919 h 1201"/>
                <a:gd name="T116" fmla="*/ 4926 w 5031"/>
                <a:gd name="T117" fmla="*/ 943 h 1201"/>
                <a:gd name="T118" fmla="*/ 5010 w 5031"/>
                <a:gd name="T119" fmla="*/ 807 h 1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031" h="1201">
                  <a:moveTo>
                    <a:pt x="0" y="661"/>
                  </a:moveTo>
                  <a:lnTo>
                    <a:pt x="21" y="693"/>
                  </a:lnTo>
                  <a:lnTo>
                    <a:pt x="41" y="703"/>
                  </a:lnTo>
                  <a:lnTo>
                    <a:pt x="62" y="697"/>
                  </a:lnTo>
                  <a:lnTo>
                    <a:pt x="84" y="654"/>
                  </a:lnTo>
                  <a:lnTo>
                    <a:pt x="104" y="674"/>
                  </a:lnTo>
                  <a:lnTo>
                    <a:pt x="125" y="617"/>
                  </a:lnTo>
                  <a:lnTo>
                    <a:pt x="146" y="658"/>
                  </a:lnTo>
                  <a:lnTo>
                    <a:pt x="167" y="667"/>
                  </a:lnTo>
                  <a:lnTo>
                    <a:pt x="188" y="619"/>
                  </a:lnTo>
                  <a:lnTo>
                    <a:pt x="209" y="550"/>
                  </a:lnTo>
                  <a:lnTo>
                    <a:pt x="230" y="668"/>
                  </a:lnTo>
                  <a:lnTo>
                    <a:pt x="251" y="654"/>
                  </a:lnTo>
                  <a:lnTo>
                    <a:pt x="272" y="639"/>
                  </a:lnTo>
                  <a:lnTo>
                    <a:pt x="293" y="677"/>
                  </a:lnTo>
                  <a:lnTo>
                    <a:pt x="314" y="719"/>
                  </a:lnTo>
                  <a:lnTo>
                    <a:pt x="335" y="777"/>
                  </a:lnTo>
                  <a:lnTo>
                    <a:pt x="356" y="864"/>
                  </a:lnTo>
                  <a:lnTo>
                    <a:pt x="377" y="805"/>
                  </a:lnTo>
                  <a:lnTo>
                    <a:pt x="398" y="749"/>
                  </a:lnTo>
                  <a:lnTo>
                    <a:pt x="419" y="666"/>
                  </a:lnTo>
                  <a:lnTo>
                    <a:pt x="440" y="664"/>
                  </a:lnTo>
                  <a:lnTo>
                    <a:pt x="461" y="483"/>
                  </a:lnTo>
                  <a:lnTo>
                    <a:pt x="482" y="528"/>
                  </a:lnTo>
                  <a:lnTo>
                    <a:pt x="503" y="563"/>
                  </a:lnTo>
                  <a:lnTo>
                    <a:pt x="524" y="432"/>
                  </a:lnTo>
                  <a:lnTo>
                    <a:pt x="545" y="505"/>
                  </a:lnTo>
                  <a:lnTo>
                    <a:pt x="566" y="535"/>
                  </a:lnTo>
                  <a:lnTo>
                    <a:pt x="587" y="421"/>
                  </a:lnTo>
                  <a:lnTo>
                    <a:pt x="607" y="119"/>
                  </a:lnTo>
                  <a:lnTo>
                    <a:pt x="629" y="0"/>
                  </a:lnTo>
                  <a:lnTo>
                    <a:pt x="649" y="134"/>
                  </a:lnTo>
                  <a:lnTo>
                    <a:pt x="670" y="242"/>
                  </a:lnTo>
                  <a:lnTo>
                    <a:pt x="691" y="204"/>
                  </a:lnTo>
                  <a:lnTo>
                    <a:pt x="712" y="225"/>
                  </a:lnTo>
                  <a:lnTo>
                    <a:pt x="733" y="214"/>
                  </a:lnTo>
                  <a:lnTo>
                    <a:pt x="754" y="99"/>
                  </a:lnTo>
                  <a:lnTo>
                    <a:pt x="775" y="130"/>
                  </a:lnTo>
                  <a:lnTo>
                    <a:pt x="796" y="255"/>
                  </a:lnTo>
                  <a:lnTo>
                    <a:pt x="817" y="265"/>
                  </a:lnTo>
                  <a:lnTo>
                    <a:pt x="838" y="113"/>
                  </a:lnTo>
                  <a:lnTo>
                    <a:pt x="859" y="140"/>
                  </a:lnTo>
                  <a:lnTo>
                    <a:pt x="880" y="325"/>
                  </a:lnTo>
                  <a:lnTo>
                    <a:pt x="901" y="307"/>
                  </a:lnTo>
                  <a:lnTo>
                    <a:pt x="922" y="385"/>
                  </a:lnTo>
                  <a:lnTo>
                    <a:pt x="943" y="329"/>
                  </a:lnTo>
                  <a:lnTo>
                    <a:pt x="964" y="325"/>
                  </a:lnTo>
                  <a:lnTo>
                    <a:pt x="985" y="359"/>
                  </a:lnTo>
                  <a:lnTo>
                    <a:pt x="1006" y="320"/>
                  </a:lnTo>
                  <a:lnTo>
                    <a:pt x="1027" y="355"/>
                  </a:lnTo>
                  <a:lnTo>
                    <a:pt x="1048" y="391"/>
                  </a:lnTo>
                  <a:lnTo>
                    <a:pt x="1069" y="493"/>
                  </a:lnTo>
                  <a:lnTo>
                    <a:pt x="1090" y="497"/>
                  </a:lnTo>
                  <a:lnTo>
                    <a:pt x="1111" y="402"/>
                  </a:lnTo>
                  <a:lnTo>
                    <a:pt x="1132" y="361"/>
                  </a:lnTo>
                  <a:lnTo>
                    <a:pt x="1152" y="245"/>
                  </a:lnTo>
                  <a:lnTo>
                    <a:pt x="1174" y="266"/>
                  </a:lnTo>
                  <a:lnTo>
                    <a:pt x="1195" y="285"/>
                  </a:lnTo>
                  <a:lnTo>
                    <a:pt x="1215" y="339"/>
                  </a:lnTo>
                  <a:lnTo>
                    <a:pt x="1236" y="411"/>
                  </a:lnTo>
                  <a:lnTo>
                    <a:pt x="1257" y="339"/>
                  </a:lnTo>
                  <a:lnTo>
                    <a:pt x="1278" y="296"/>
                  </a:lnTo>
                  <a:lnTo>
                    <a:pt x="1299" y="410"/>
                  </a:lnTo>
                  <a:lnTo>
                    <a:pt x="1320" y="447"/>
                  </a:lnTo>
                  <a:lnTo>
                    <a:pt x="1341" y="435"/>
                  </a:lnTo>
                  <a:lnTo>
                    <a:pt x="1362" y="241"/>
                  </a:lnTo>
                  <a:lnTo>
                    <a:pt x="1383" y="280"/>
                  </a:lnTo>
                  <a:lnTo>
                    <a:pt x="1404" y="302"/>
                  </a:lnTo>
                  <a:lnTo>
                    <a:pt x="1425" y="242"/>
                  </a:lnTo>
                  <a:lnTo>
                    <a:pt x="1446" y="168"/>
                  </a:lnTo>
                  <a:lnTo>
                    <a:pt x="1467" y="306"/>
                  </a:lnTo>
                  <a:lnTo>
                    <a:pt x="1488" y="246"/>
                  </a:lnTo>
                  <a:lnTo>
                    <a:pt x="1509" y="446"/>
                  </a:lnTo>
                  <a:lnTo>
                    <a:pt x="1530" y="510"/>
                  </a:lnTo>
                  <a:lnTo>
                    <a:pt x="1551" y="678"/>
                  </a:lnTo>
                  <a:lnTo>
                    <a:pt x="1572" y="634"/>
                  </a:lnTo>
                  <a:lnTo>
                    <a:pt x="1593" y="995"/>
                  </a:lnTo>
                  <a:lnTo>
                    <a:pt x="1614" y="973"/>
                  </a:lnTo>
                  <a:lnTo>
                    <a:pt x="1635" y="968"/>
                  </a:lnTo>
                  <a:lnTo>
                    <a:pt x="1656" y="1000"/>
                  </a:lnTo>
                  <a:lnTo>
                    <a:pt x="1677" y="855"/>
                  </a:lnTo>
                  <a:lnTo>
                    <a:pt x="1698" y="924"/>
                  </a:lnTo>
                  <a:lnTo>
                    <a:pt x="1719" y="975"/>
                  </a:lnTo>
                  <a:lnTo>
                    <a:pt x="1740" y="922"/>
                  </a:lnTo>
                  <a:lnTo>
                    <a:pt x="1761" y="919"/>
                  </a:lnTo>
                  <a:lnTo>
                    <a:pt x="1781" y="1024"/>
                  </a:lnTo>
                  <a:lnTo>
                    <a:pt x="1803" y="966"/>
                  </a:lnTo>
                  <a:lnTo>
                    <a:pt x="1823" y="908"/>
                  </a:lnTo>
                  <a:lnTo>
                    <a:pt x="1844" y="880"/>
                  </a:lnTo>
                  <a:lnTo>
                    <a:pt x="1865" y="981"/>
                  </a:lnTo>
                  <a:lnTo>
                    <a:pt x="1886" y="1006"/>
                  </a:lnTo>
                  <a:lnTo>
                    <a:pt x="1907" y="917"/>
                  </a:lnTo>
                  <a:lnTo>
                    <a:pt x="1928" y="929"/>
                  </a:lnTo>
                  <a:lnTo>
                    <a:pt x="1949" y="942"/>
                  </a:lnTo>
                  <a:lnTo>
                    <a:pt x="1970" y="989"/>
                  </a:lnTo>
                  <a:lnTo>
                    <a:pt x="1991" y="979"/>
                  </a:lnTo>
                  <a:lnTo>
                    <a:pt x="2012" y="864"/>
                  </a:lnTo>
                  <a:lnTo>
                    <a:pt x="2033" y="721"/>
                  </a:lnTo>
                  <a:lnTo>
                    <a:pt x="2054" y="658"/>
                  </a:lnTo>
                  <a:lnTo>
                    <a:pt x="2075" y="814"/>
                  </a:lnTo>
                  <a:lnTo>
                    <a:pt x="2096" y="738"/>
                  </a:lnTo>
                  <a:lnTo>
                    <a:pt x="2117" y="683"/>
                  </a:lnTo>
                  <a:lnTo>
                    <a:pt x="2138" y="707"/>
                  </a:lnTo>
                  <a:lnTo>
                    <a:pt x="2159" y="736"/>
                  </a:lnTo>
                  <a:lnTo>
                    <a:pt x="2180" y="824"/>
                  </a:lnTo>
                  <a:lnTo>
                    <a:pt x="2201" y="814"/>
                  </a:lnTo>
                  <a:lnTo>
                    <a:pt x="2222" y="798"/>
                  </a:lnTo>
                  <a:lnTo>
                    <a:pt x="2243" y="770"/>
                  </a:lnTo>
                  <a:lnTo>
                    <a:pt x="2264" y="734"/>
                  </a:lnTo>
                  <a:lnTo>
                    <a:pt x="2285" y="717"/>
                  </a:lnTo>
                  <a:lnTo>
                    <a:pt x="2306" y="779"/>
                  </a:lnTo>
                  <a:lnTo>
                    <a:pt x="2326" y="825"/>
                  </a:lnTo>
                  <a:lnTo>
                    <a:pt x="2348" y="818"/>
                  </a:lnTo>
                  <a:lnTo>
                    <a:pt x="2369" y="751"/>
                  </a:lnTo>
                  <a:lnTo>
                    <a:pt x="2389" y="810"/>
                  </a:lnTo>
                  <a:lnTo>
                    <a:pt x="2410" y="716"/>
                  </a:lnTo>
                  <a:lnTo>
                    <a:pt x="2431" y="744"/>
                  </a:lnTo>
                  <a:lnTo>
                    <a:pt x="2452" y="810"/>
                  </a:lnTo>
                  <a:lnTo>
                    <a:pt x="2473" y="817"/>
                  </a:lnTo>
                  <a:lnTo>
                    <a:pt x="2494" y="805"/>
                  </a:lnTo>
                  <a:lnTo>
                    <a:pt x="2515" y="935"/>
                  </a:lnTo>
                  <a:lnTo>
                    <a:pt x="2536" y="924"/>
                  </a:lnTo>
                  <a:lnTo>
                    <a:pt x="2557" y="939"/>
                  </a:lnTo>
                  <a:lnTo>
                    <a:pt x="2578" y="928"/>
                  </a:lnTo>
                  <a:lnTo>
                    <a:pt x="2599" y="920"/>
                  </a:lnTo>
                  <a:lnTo>
                    <a:pt x="2620" y="887"/>
                  </a:lnTo>
                  <a:lnTo>
                    <a:pt x="2641" y="853"/>
                  </a:lnTo>
                  <a:lnTo>
                    <a:pt x="2662" y="869"/>
                  </a:lnTo>
                  <a:lnTo>
                    <a:pt x="2683" y="937"/>
                  </a:lnTo>
                  <a:lnTo>
                    <a:pt x="2704" y="934"/>
                  </a:lnTo>
                  <a:lnTo>
                    <a:pt x="2725" y="998"/>
                  </a:lnTo>
                  <a:lnTo>
                    <a:pt x="2746" y="955"/>
                  </a:lnTo>
                  <a:lnTo>
                    <a:pt x="2767" y="899"/>
                  </a:lnTo>
                  <a:lnTo>
                    <a:pt x="2788" y="887"/>
                  </a:lnTo>
                  <a:lnTo>
                    <a:pt x="2809" y="884"/>
                  </a:lnTo>
                  <a:lnTo>
                    <a:pt x="2830" y="852"/>
                  </a:lnTo>
                  <a:lnTo>
                    <a:pt x="2851" y="814"/>
                  </a:lnTo>
                  <a:lnTo>
                    <a:pt x="2872" y="799"/>
                  </a:lnTo>
                  <a:lnTo>
                    <a:pt x="2893" y="774"/>
                  </a:lnTo>
                  <a:lnTo>
                    <a:pt x="2914" y="671"/>
                  </a:lnTo>
                  <a:lnTo>
                    <a:pt x="2934" y="624"/>
                  </a:lnTo>
                  <a:lnTo>
                    <a:pt x="2955" y="548"/>
                  </a:lnTo>
                  <a:lnTo>
                    <a:pt x="2977" y="624"/>
                  </a:lnTo>
                  <a:lnTo>
                    <a:pt x="2997" y="598"/>
                  </a:lnTo>
                  <a:lnTo>
                    <a:pt x="3018" y="669"/>
                  </a:lnTo>
                  <a:lnTo>
                    <a:pt x="3039" y="522"/>
                  </a:lnTo>
                  <a:lnTo>
                    <a:pt x="3060" y="550"/>
                  </a:lnTo>
                  <a:lnTo>
                    <a:pt x="3081" y="628"/>
                  </a:lnTo>
                  <a:lnTo>
                    <a:pt x="3102" y="614"/>
                  </a:lnTo>
                  <a:lnTo>
                    <a:pt x="3123" y="681"/>
                  </a:lnTo>
                  <a:lnTo>
                    <a:pt x="3144" y="503"/>
                  </a:lnTo>
                  <a:lnTo>
                    <a:pt x="3165" y="548"/>
                  </a:lnTo>
                  <a:lnTo>
                    <a:pt x="3186" y="537"/>
                  </a:lnTo>
                  <a:lnTo>
                    <a:pt x="3207" y="591"/>
                  </a:lnTo>
                  <a:lnTo>
                    <a:pt x="3228" y="658"/>
                  </a:lnTo>
                  <a:lnTo>
                    <a:pt x="3249" y="736"/>
                  </a:lnTo>
                  <a:lnTo>
                    <a:pt x="3270" y="663"/>
                  </a:lnTo>
                  <a:lnTo>
                    <a:pt x="3291" y="651"/>
                  </a:lnTo>
                  <a:lnTo>
                    <a:pt x="3312" y="812"/>
                  </a:lnTo>
                  <a:lnTo>
                    <a:pt x="3333" y="885"/>
                  </a:lnTo>
                  <a:lnTo>
                    <a:pt x="3354" y="842"/>
                  </a:lnTo>
                  <a:lnTo>
                    <a:pt x="3375" y="774"/>
                  </a:lnTo>
                  <a:lnTo>
                    <a:pt x="3396" y="795"/>
                  </a:lnTo>
                  <a:lnTo>
                    <a:pt x="3417" y="721"/>
                  </a:lnTo>
                  <a:lnTo>
                    <a:pt x="3438" y="639"/>
                  </a:lnTo>
                  <a:lnTo>
                    <a:pt x="3459" y="462"/>
                  </a:lnTo>
                  <a:lnTo>
                    <a:pt x="3480" y="538"/>
                  </a:lnTo>
                  <a:lnTo>
                    <a:pt x="3500" y="613"/>
                  </a:lnTo>
                  <a:lnTo>
                    <a:pt x="3522" y="563"/>
                  </a:lnTo>
                  <a:lnTo>
                    <a:pt x="3542" y="581"/>
                  </a:lnTo>
                  <a:lnTo>
                    <a:pt x="3563" y="663"/>
                  </a:lnTo>
                  <a:lnTo>
                    <a:pt x="3584" y="691"/>
                  </a:lnTo>
                  <a:lnTo>
                    <a:pt x="3605" y="642"/>
                  </a:lnTo>
                  <a:lnTo>
                    <a:pt x="3626" y="674"/>
                  </a:lnTo>
                  <a:lnTo>
                    <a:pt x="3647" y="689"/>
                  </a:lnTo>
                  <a:lnTo>
                    <a:pt x="3668" y="617"/>
                  </a:lnTo>
                  <a:lnTo>
                    <a:pt x="3689" y="681"/>
                  </a:lnTo>
                  <a:lnTo>
                    <a:pt x="3710" y="842"/>
                  </a:lnTo>
                  <a:lnTo>
                    <a:pt x="3731" y="814"/>
                  </a:lnTo>
                  <a:lnTo>
                    <a:pt x="3752" y="829"/>
                  </a:lnTo>
                  <a:lnTo>
                    <a:pt x="3773" y="818"/>
                  </a:lnTo>
                  <a:lnTo>
                    <a:pt x="3794" y="792"/>
                  </a:lnTo>
                  <a:lnTo>
                    <a:pt x="3815" y="779"/>
                  </a:lnTo>
                  <a:lnTo>
                    <a:pt x="3836" y="840"/>
                  </a:lnTo>
                  <a:lnTo>
                    <a:pt x="3857" y="824"/>
                  </a:lnTo>
                  <a:lnTo>
                    <a:pt x="3878" y="865"/>
                  </a:lnTo>
                  <a:lnTo>
                    <a:pt x="3899" y="885"/>
                  </a:lnTo>
                  <a:lnTo>
                    <a:pt x="3920" y="850"/>
                  </a:lnTo>
                  <a:lnTo>
                    <a:pt x="3941" y="844"/>
                  </a:lnTo>
                  <a:lnTo>
                    <a:pt x="3962" y="862"/>
                  </a:lnTo>
                  <a:lnTo>
                    <a:pt x="3983" y="825"/>
                  </a:lnTo>
                  <a:lnTo>
                    <a:pt x="4004" y="852"/>
                  </a:lnTo>
                  <a:lnTo>
                    <a:pt x="4025" y="883"/>
                  </a:lnTo>
                  <a:lnTo>
                    <a:pt x="4045" y="917"/>
                  </a:lnTo>
                  <a:lnTo>
                    <a:pt x="4067" y="857"/>
                  </a:lnTo>
                  <a:lnTo>
                    <a:pt x="4088" y="918"/>
                  </a:lnTo>
                  <a:lnTo>
                    <a:pt x="4108" y="959"/>
                  </a:lnTo>
                  <a:lnTo>
                    <a:pt x="4129" y="963"/>
                  </a:lnTo>
                  <a:lnTo>
                    <a:pt x="4150" y="925"/>
                  </a:lnTo>
                  <a:lnTo>
                    <a:pt x="4171" y="889"/>
                  </a:lnTo>
                  <a:lnTo>
                    <a:pt x="4192" y="890"/>
                  </a:lnTo>
                  <a:lnTo>
                    <a:pt x="4213" y="902"/>
                  </a:lnTo>
                  <a:lnTo>
                    <a:pt x="4234" y="898"/>
                  </a:lnTo>
                  <a:lnTo>
                    <a:pt x="4255" y="890"/>
                  </a:lnTo>
                  <a:lnTo>
                    <a:pt x="4276" y="958"/>
                  </a:lnTo>
                  <a:lnTo>
                    <a:pt x="4297" y="949"/>
                  </a:lnTo>
                  <a:lnTo>
                    <a:pt x="4318" y="966"/>
                  </a:lnTo>
                  <a:lnTo>
                    <a:pt x="4339" y="965"/>
                  </a:lnTo>
                  <a:lnTo>
                    <a:pt x="4360" y="979"/>
                  </a:lnTo>
                  <a:lnTo>
                    <a:pt x="4381" y="980"/>
                  </a:lnTo>
                  <a:lnTo>
                    <a:pt x="4402" y="969"/>
                  </a:lnTo>
                  <a:lnTo>
                    <a:pt x="4423" y="981"/>
                  </a:lnTo>
                  <a:lnTo>
                    <a:pt x="4444" y="1051"/>
                  </a:lnTo>
                  <a:lnTo>
                    <a:pt x="4465" y="1113"/>
                  </a:lnTo>
                  <a:lnTo>
                    <a:pt x="4486" y="1201"/>
                  </a:lnTo>
                  <a:lnTo>
                    <a:pt x="4507" y="1147"/>
                  </a:lnTo>
                  <a:lnTo>
                    <a:pt x="4528" y="1176"/>
                  </a:lnTo>
                  <a:lnTo>
                    <a:pt x="4549" y="1104"/>
                  </a:lnTo>
                  <a:lnTo>
                    <a:pt x="4570" y="1139"/>
                  </a:lnTo>
                  <a:lnTo>
                    <a:pt x="4591" y="1171"/>
                  </a:lnTo>
                  <a:lnTo>
                    <a:pt x="4612" y="1139"/>
                  </a:lnTo>
                  <a:lnTo>
                    <a:pt x="4633" y="1150"/>
                  </a:lnTo>
                  <a:lnTo>
                    <a:pt x="4653" y="1106"/>
                  </a:lnTo>
                  <a:lnTo>
                    <a:pt x="4674" y="1085"/>
                  </a:lnTo>
                  <a:lnTo>
                    <a:pt x="4696" y="1091"/>
                  </a:lnTo>
                  <a:lnTo>
                    <a:pt x="4716" y="969"/>
                  </a:lnTo>
                  <a:lnTo>
                    <a:pt x="4737" y="1000"/>
                  </a:lnTo>
                  <a:lnTo>
                    <a:pt x="4758" y="1004"/>
                  </a:lnTo>
                  <a:lnTo>
                    <a:pt x="4779" y="995"/>
                  </a:lnTo>
                  <a:lnTo>
                    <a:pt x="4800" y="963"/>
                  </a:lnTo>
                  <a:lnTo>
                    <a:pt x="4821" y="918"/>
                  </a:lnTo>
                  <a:lnTo>
                    <a:pt x="4842" y="919"/>
                  </a:lnTo>
                  <a:lnTo>
                    <a:pt x="4863" y="895"/>
                  </a:lnTo>
                  <a:lnTo>
                    <a:pt x="4884" y="911"/>
                  </a:lnTo>
                  <a:lnTo>
                    <a:pt x="4905" y="999"/>
                  </a:lnTo>
                  <a:lnTo>
                    <a:pt x="4926" y="943"/>
                  </a:lnTo>
                  <a:lnTo>
                    <a:pt x="4947" y="874"/>
                  </a:lnTo>
                  <a:lnTo>
                    <a:pt x="4968" y="859"/>
                  </a:lnTo>
                  <a:lnTo>
                    <a:pt x="4989" y="862"/>
                  </a:lnTo>
                  <a:lnTo>
                    <a:pt x="5010" y="807"/>
                  </a:lnTo>
                  <a:lnTo>
                    <a:pt x="5031" y="818"/>
                  </a:lnTo>
                </a:path>
              </a:pathLst>
            </a:custGeom>
            <a:noFill/>
            <a:ln w="3175" cap="flat">
              <a:solidFill>
                <a:srgbClr val="EDB12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2" name="Freeform 1934"/>
            <p:cNvSpPr>
              <a:spLocks/>
            </p:cNvSpPr>
            <p:nvPr/>
          </p:nvSpPr>
          <p:spPr bwMode="auto">
            <a:xfrm>
              <a:off x="902" y="2989"/>
              <a:ext cx="5031" cy="1132"/>
            </a:xfrm>
            <a:custGeom>
              <a:avLst/>
              <a:gdLst>
                <a:gd name="T0" fmla="*/ 62 w 5031"/>
                <a:gd name="T1" fmla="*/ 1091 h 1132"/>
                <a:gd name="T2" fmla="*/ 146 w 5031"/>
                <a:gd name="T3" fmla="*/ 1069 h 1132"/>
                <a:gd name="T4" fmla="*/ 230 w 5031"/>
                <a:gd name="T5" fmla="*/ 1102 h 1132"/>
                <a:gd name="T6" fmla="*/ 314 w 5031"/>
                <a:gd name="T7" fmla="*/ 1058 h 1132"/>
                <a:gd name="T8" fmla="*/ 398 w 5031"/>
                <a:gd name="T9" fmla="*/ 1058 h 1132"/>
                <a:gd name="T10" fmla="*/ 482 w 5031"/>
                <a:gd name="T11" fmla="*/ 856 h 1132"/>
                <a:gd name="T12" fmla="*/ 566 w 5031"/>
                <a:gd name="T13" fmla="*/ 772 h 1132"/>
                <a:gd name="T14" fmla="*/ 649 w 5031"/>
                <a:gd name="T15" fmla="*/ 523 h 1132"/>
                <a:gd name="T16" fmla="*/ 733 w 5031"/>
                <a:gd name="T17" fmla="*/ 396 h 1132"/>
                <a:gd name="T18" fmla="*/ 817 w 5031"/>
                <a:gd name="T19" fmla="*/ 593 h 1132"/>
                <a:gd name="T20" fmla="*/ 901 w 5031"/>
                <a:gd name="T21" fmla="*/ 368 h 1132"/>
                <a:gd name="T22" fmla="*/ 985 w 5031"/>
                <a:gd name="T23" fmla="*/ 233 h 1132"/>
                <a:gd name="T24" fmla="*/ 1069 w 5031"/>
                <a:gd name="T25" fmla="*/ 277 h 1132"/>
                <a:gd name="T26" fmla="*/ 1152 w 5031"/>
                <a:gd name="T27" fmla="*/ 136 h 1132"/>
                <a:gd name="T28" fmla="*/ 1236 w 5031"/>
                <a:gd name="T29" fmla="*/ 158 h 1132"/>
                <a:gd name="T30" fmla="*/ 1320 w 5031"/>
                <a:gd name="T31" fmla="*/ 294 h 1132"/>
                <a:gd name="T32" fmla="*/ 1404 w 5031"/>
                <a:gd name="T33" fmla="*/ 189 h 1132"/>
                <a:gd name="T34" fmla="*/ 1488 w 5031"/>
                <a:gd name="T35" fmla="*/ 313 h 1132"/>
                <a:gd name="T36" fmla="*/ 1572 w 5031"/>
                <a:gd name="T37" fmla="*/ 570 h 1132"/>
                <a:gd name="T38" fmla="*/ 1656 w 5031"/>
                <a:gd name="T39" fmla="*/ 800 h 1132"/>
                <a:gd name="T40" fmla="*/ 1740 w 5031"/>
                <a:gd name="T41" fmla="*/ 678 h 1132"/>
                <a:gd name="T42" fmla="*/ 1823 w 5031"/>
                <a:gd name="T43" fmla="*/ 479 h 1132"/>
                <a:gd name="T44" fmla="*/ 1907 w 5031"/>
                <a:gd name="T45" fmla="*/ 618 h 1132"/>
                <a:gd name="T46" fmla="*/ 1991 w 5031"/>
                <a:gd name="T47" fmla="*/ 631 h 1132"/>
                <a:gd name="T48" fmla="*/ 2075 w 5031"/>
                <a:gd name="T49" fmla="*/ 842 h 1132"/>
                <a:gd name="T50" fmla="*/ 2159 w 5031"/>
                <a:gd name="T51" fmla="*/ 737 h 1132"/>
                <a:gd name="T52" fmla="*/ 2243 w 5031"/>
                <a:gd name="T53" fmla="*/ 750 h 1132"/>
                <a:gd name="T54" fmla="*/ 2326 w 5031"/>
                <a:gd name="T55" fmla="*/ 576 h 1132"/>
                <a:gd name="T56" fmla="*/ 2410 w 5031"/>
                <a:gd name="T57" fmla="*/ 521 h 1132"/>
                <a:gd name="T58" fmla="*/ 2494 w 5031"/>
                <a:gd name="T59" fmla="*/ 465 h 1132"/>
                <a:gd name="T60" fmla="*/ 2578 w 5031"/>
                <a:gd name="T61" fmla="*/ 620 h 1132"/>
                <a:gd name="T62" fmla="*/ 2662 w 5031"/>
                <a:gd name="T63" fmla="*/ 457 h 1132"/>
                <a:gd name="T64" fmla="*/ 2746 w 5031"/>
                <a:gd name="T65" fmla="*/ 557 h 1132"/>
                <a:gd name="T66" fmla="*/ 2830 w 5031"/>
                <a:gd name="T67" fmla="*/ 368 h 1132"/>
                <a:gd name="T68" fmla="*/ 2914 w 5031"/>
                <a:gd name="T69" fmla="*/ 540 h 1132"/>
                <a:gd name="T70" fmla="*/ 2997 w 5031"/>
                <a:gd name="T71" fmla="*/ 717 h 1132"/>
                <a:gd name="T72" fmla="*/ 3081 w 5031"/>
                <a:gd name="T73" fmla="*/ 795 h 1132"/>
                <a:gd name="T74" fmla="*/ 3165 w 5031"/>
                <a:gd name="T75" fmla="*/ 712 h 1132"/>
                <a:gd name="T76" fmla="*/ 3249 w 5031"/>
                <a:gd name="T77" fmla="*/ 695 h 1132"/>
                <a:gd name="T78" fmla="*/ 3333 w 5031"/>
                <a:gd name="T79" fmla="*/ 501 h 1132"/>
                <a:gd name="T80" fmla="*/ 3417 w 5031"/>
                <a:gd name="T81" fmla="*/ 59 h 1132"/>
                <a:gd name="T82" fmla="*/ 3500 w 5031"/>
                <a:gd name="T83" fmla="*/ 89 h 1132"/>
                <a:gd name="T84" fmla="*/ 3584 w 5031"/>
                <a:gd name="T85" fmla="*/ 288 h 1132"/>
                <a:gd name="T86" fmla="*/ 3668 w 5031"/>
                <a:gd name="T87" fmla="*/ 377 h 1132"/>
                <a:gd name="T88" fmla="*/ 3752 w 5031"/>
                <a:gd name="T89" fmla="*/ 645 h 1132"/>
                <a:gd name="T90" fmla="*/ 3836 w 5031"/>
                <a:gd name="T91" fmla="*/ 695 h 1132"/>
                <a:gd name="T92" fmla="*/ 3920 w 5031"/>
                <a:gd name="T93" fmla="*/ 742 h 1132"/>
                <a:gd name="T94" fmla="*/ 4004 w 5031"/>
                <a:gd name="T95" fmla="*/ 772 h 1132"/>
                <a:gd name="T96" fmla="*/ 4088 w 5031"/>
                <a:gd name="T97" fmla="*/ 767 h 1132"/>
                <a:gd name="T98" fmla="*/ 4171 w 5031"/>
                <a:gd name="T99" fmla="*/ 750 h 1132"/>
                <a:gd name="T100" fmla="*/ 4255 w 5031"/>
                <a:gd name="T101" fmla="*/ 546 h 1132"/>
                <a:gd name="T102" fmla="*/ 4339 w 5031"/>
                <a:gd name="T103" fmla="*/ 653 h 1132"/>
                <a:gd name="T104" fmla="*/ 4423 w 5031"/>
                <a:gd name="T105" fmla="*/ 695 h 1132"/>
                <a:gd name="T106" fmla="*/ 4507 w 5031"/>
                <a:gd name="T107" fmla="*/ 529 h 1132"/>
                <a:gd name="T108" fmla="*/ 4591 w 5031"/>
                <a:gd name="T109" fmla="*/ 557 h 1132"/>
                <a:gd name="T110" fmla="*/ 4674 w 5031"/>
                <a:gd name="T111" fmla="*/ 451 h 1132"/>
                <a:gd name="T112" fmla="*/ 4758 w 5031"/>
                <a:gd name="T113" fmla="*/ 546 h 1132"/>
                <a:gd name="T114" fmla="*/ 4842 w 5031"/>
                <a:gd name="T115" fmla="*/ 399 h 1132"/>
                <a:gd name="T116" fmla="*/ 4926 w 5031"/>
                <a:gd name="T117" fmla="*/ 471 h 1132"/>
                <a:gd name="T118" fmla="*/ 5010 w 5031"/>
                <a:gd name="T119" fmla="*/ 427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031" h="1132">
                  <a:moveTo>
                    <a:pt x="0" y="1016"/>
                  </a:moveTo>
                  <a:lnTo>
                    <a:pt x="21" y="1060"/>
                  </a:lnTo>
                  <a:lnTo>
                    <a:pt x="41" y="1093"/>
                  </a:lnTo>
                  <a:lnTo>
                    <a:pt x="62" y="1091"/>
                  </a:lnTo>
                  <a:lnTo>
                    <a:pt x="84" y="1058"/>
                  </a:lnTo>
                  <a:lnTo>
                    <a:pt x="104" y="1096"/>
                  </a:lnTo>
                  <a:lnTo>
                    <a:pt x="125" y="1041"/>
                  </a:lnTo>
                  <a:lnTo>
                    <a:pt x="146" y="1069"/>
                  </a:lnTo>
                  <a:lnTo>
                    <a:pt x="167" y="1121"/>
                  </a:lnTo>
                  <a:lnTo>
                    <a:pt x="188" y="1091"/>
                  </a:lnTo>
                  <a:lnTo>
                    <a:pt x="209" y="1052"/>
                  </a:lnTo>
                  <a:lnTo>
                    <a:pt x="230" y="1102"/>
                  </a:lnTo>
                  <a:lnTo>
                    <a:pt x="251" y="1105"/>
                  </a:lnTo>
                  <a:lnTo>
                    <a:pt x="272" y="1071"/>
                  </a:lnTo>
                  <a:lnTo>
                    <a:pt x="293" y="1077"/>
                  </a:lnTo>
                  <a:lnTo>
                    <a:pt x="314" y="1058"/>
                  </a:lnTo>
                  <a:lnTo>
                    <a:pt x="335" y="1132"/>
                  </a:lnTo>
                  <a:lnTo>
                    <a:pt x="356" y="1132"/>
                  </a:lnTo>
                  <a:lnTo>
                    <a:pt x="377" y="1130"/>
                  </a:lnTo>
                  <a:lnTo>
                    <a:pt x="398" y="1058"/>
                  </a:lnTo>
                  <a:lnTo>
                    <a:pt x="419" y="997"/>
                  </a:lnTo>
                  <a:lnTo>
                    <a:pt x="440" y="961"/>
                  </a:lnTo>
                  <a:lnTo>
                    <a:pt x="461" y="853"/>
                  </a:lnTo>
                  <a:lnTo>
                    <a:pt x="482" y="856"/>
                  </a:lnTo>
                  <a:lnTo>
                    <a:pt x="503" y="908"/>
                  </a:lnTo>
                  <a:lnTo>
                    <a:pt x="524" y="770"/>
                  </a:lnTo>
                  <a:lnTo>
                    <a:pt x="545" y="764"/>
                  </a:lnTo>
                  <a:lnTo>
                    <a:pt x="566" y="772"/>
                  </a:lnTo>
                  <a:lnTo>
                    <a:pt x="587" y="795"/>
                  </a:lnTo>
                  <a:lnTo>
                    <a:pt x="607" y="731"/>
                  </a:lnTo>
                  <a:lnTo>
                    <a:pt x="629" y="476"/>
                  </a:lnTo>
                  <a:lnTo>
                    <a:pt x="649" y="523"/>
                  </a:lnTo>
                  <a:lnTo>
                    <a:pt x="670" y="501"/>
                  </a:lnTo>
                  <a:lnTo>
                    <a:pt x="691" y="490"/>
                  </a:lnTo>
                  <a:lnTo>
                    <a:pt x="712" y="485"/>
                  </a:lnTo>
                  <a:lnTo>
                    <a:pt x="733" y="396"/>
                  </a:lnTo>
                  <a:lnTo>
                    <a:pt x="754" y="346"/>
                  </a:lnTo>
                  <a:lnTo>
                    <a:pt x="775" y="368"/>
                  </a:lnTo>
                  <a:lnTo>
                    <a:pt x="796" y="391"/>
                  </a:lnTo>
                  <a:lnTo>
                    <a:pt x="817" y="593"/>
                  </a:lnTo>
                  <a:lnTo>
                    <a:pt x="838" y="357"/>
                  </a:lnTo>
                  <a:lnTo>
                    <a:pt x="859" y="258"/>
                  </a:lnTo>
                  <a:lnTo>
                    <a:pt x="880" y="247"/>
                  </a:lnTo>
                  <a:lnTo>
                    <a:pt x="901" y="368"/>
                  </a:lnTo>
                  <a:lnTo>
                    <a:pt x="922" y="341"/>
                  </a:lnTo>
                  <a:lnTo>
                    <a:pt x="943" y="283"/>
                  </a:lnTo>
                  <a:lnTo>
                    <a:pt x="964" y="136"/>
                  </a:lnTo>
                  <a:lnTo>
                    <a:pt x="985" y="233"/>
                  </a:lnTo>
                  <a:lnTo>
                    <a:pt x="1006" y="244"/>
                  </a:lnTo>
                  <a:lnTo>
                    <a:pt x="1027" y="222"/>
                  </a:lnTo>
                  <a:lnTo>
                    <a:pt x="1048" y="0"/>
                  </a:lnTo>
                  <a:lnTo>
                    <a:pt x="1069" y="277"/>
                  </a:lnTo>
                  <a:lnTo>
                    <a:pt x="1090" y="368"/>
                  </a:lnTo>
                  <a:lnTo>
                    <a:pt x="1111" y="413"/>
                  </a:lnTo>
                  <a:lnTo>
                    <a:pt x="1132" y="261"/>
                  </a:lnTo>
                  <a:lnTo>
                    <a:pt x="1152" y="136"/>
                  </a:lnTo>
                  <a:lnTo>
                    <a:pt x="1174" y="139"/>
                  </a:lnTo>
                  <a:lnTo>
                    <a:pt x="1195" y="114"/>
                  </a:lnTo>
                  <a:lnTo>
                    <a:pt x="1215" y="92"/>
                  </a:lnTo>
                  <a:lnTo>
                    <a:pt x="1236" y="158"/>
                  </a:lnTo>
                  <a:lnTo>
                    <a:pt x="1257" y="158"/>
                  </a:lnTo>
                  <a:lnTo>
                    <a:pt x="1278" y="222"/>
                  </a:lnTo>
                  <a:lnTo>
                    <a:pt x="1299" y="269"/>
                  </a:lnTo>
                  <a:lnTo>
                    <a:pt x="1320" y="294"/>
                  </a:lnTo>
                  <a:lnTo>
                    <a:pt x="1341" y="294"/>
                  </a:lnTo>
                  <a:lnTo>
                    <a:pt x="1362" y="219"/>
                  </a:lnTo>
                  <a:lnTo>
                    <a:pt x="1383" y="153"/>
                  </a:lnTo>
                  <a:lnTo>
                    <a:pt x="1404" y="189"/>
                  </a:lnTo>
                  <a:lnTo>
                    <a:pt x="1425" y="208"/>
                  </a:lnTo>
                  <a:lnTo>
                    <a:pt x="1446" y="244"/>
                  </a:lnTo>
                  <a:lnTo>
                    <a:pt x="1467" y="357"/>
                  </a:lnTo>
                  <a:lnTo>
                    <a:pt x="1488" y="313"/>
                  </a:lnTo>
                  <a:lnTo>
                    <a:pt x="1509" y="485"/>
                  </a:lnTo>
                  <a:lnTo>
                    <a:pt x="1530" y="507"/>
                  </a:lnTo>
                  <a:lnTo>
                    <a:pt x="1551" y="595"/>
                  </a:lnTo>
                  <a:lnTo>
                    <a:pt x="1572" y="570"/>
                  </a:lnTo>
                  <a:lnTo>
                    <a:pt x="1593" y="872"/>
                  </a:lnTo>
                  <a:lnTo>
                    <a:pt x="1614" y="844"/>
                  </a:lnTo>
                  <a:lnTo>
                    <a:pt x="1635" y="825"/>
                  </a:lnTo>
                  <a:lnTo>
                    <a:pt x="1656" y="800"/>
                  </a:lnTo>
                  <a:lnTo>
                    <a:pt x="1677" y="612"/>
                  </a:lnTo>
                  <a:lnTo>
                    <a:pt x="1698" y="687"/>
                  </a:lnTo>
                  <a:lnTo>
                    <a:pt x="1719" y="695"/>
                  </a:lnTo>
                  <a:lnTo>
                    <a:pt x="1740" y="678"/>
                  </a:lnTo>
                  <a:lnTo>
                    <a:pt x="1761" y="526"/>
                  </a:lnTo>
                  <a:lnTo>
                    <a:pt x="1781" y="598"/>
                  </a:lnTo>
                  <a:lnTo>
                    <a:pt x="1803" y="476"/>
                  </a:lnTo>
                  <a:lnTo>
                    <a:pt x="1823" y="479"/>
                  </a:lnTo>
                  <a:lnTo>
                    <a:pt x="1844" y="526"/>
                  </a:lnTo>
                  <a:lnTo>
                    <a:pt x="1865" y="576"/>
                  </a:lnTo>
                  <a:lnTo>
                    <a:pt x="1886" y="720"/>
                  </a:lnTo>
                  <a:lnTo>
                    <a:pt x="1907" y="618"/>
                  </a:lnTo>
                  <a:lnTo>
                    <a:pt x="1928" y="590"/>
                  </a:lnTo>
                  <a:lnTo>
                    <a:pt x="1949" y="631"/>
                  </a:lnTo>
                  <a:lnTo>
                    <a:pt x="1970" y="703"/>
                  </a:lnTo>
                  <a:lnTo>
                    <a:pt x="1991" y="631"/>
                  </a:lnTo>
                  <a:lnTo>
                    <a:pt x="2012" y="714"/>
                  </a:lnTo>
                  <a:lnTo>
                    <a:pt x="2033" y="792"/>
                  </a:lnTo>
                  <a:lnTo>
                    <a:pt x="2054" y="806"/>
                  </a:lnTo>
                  <a:lnTo>
                    <a:pt x="2075" y="842"/>
                  </a:lnTo>
                  <a:lnTo>
                    <a:pt x="2096" y="817"/>
                  </a:lnTo>
                  <a:lnTo>
                    <a:pt x="2117" y="698"/>
                  </a:lnTo>
                  <a:lnTo>
                    <a:pt x="2138" y="723"/>
                  </a:lnTo>
                  <a:lnTo>
                    <a:pt x="2159" y="737"/>
                  </a:lnTo>
                  <a:lnTo>
                    <a:pt x="2180" y="764"/>
                  </a:lnTo>
                  <a:lnTo>
                    <a:pt x="2201" y="784"/>
                  </a:lnTo>
                  <a:lnTo>
                    <a:pt x="2222" y="800"/>
                  </a:lnTo>
                  <a:lnTo>
                    <a:pt x="2243" y="750"/>
                  </a:lnTo>
                  <a:lnTo>
                    <a:pt x="2264" y="659"/>
                  </a:lnTo>
                  <a:lnTo>
                    <a:pt x="2285" y="593"/>
                  </a:lnTo>
                  <a:lnTo>
                    <a:pt x="2306" y="576"/>
                  </a:lnTo>
                  <a:lnTo>
                    <a:pt x="2326" y="576"/>
                  </a:lnTo>
                  <a:lnTo>
                    <a:pt x="2348" y="543"/>
                  </a:lnTo>
                  <a:lnTo>
                    <a:pt x="2369" y="562"/>
                  </a:lnTo>
                  <a:lnTo>
                    <a:pt x="2389" y="590"/>
                  </a:lnTo>
                  <a:lnTo>
                    <a:pt x="2410" y="521"/>
                  </a:lnTo>
                  <a:lnTo>
                    <a:pt x="2431" y="540"/>
                  </a:lnTo>
                  <a:lnTo>
                    <a:pt x="2452" y="501"/>
                  </a:lnTo>
                  <a:lnTo>
                    <a:pt x="2473" y="427"/>
                  </a:lnTo>
                  <a:lnTo>
                    <a:pt x="2494" y="465"/>
                  </a:lnTo>
                  <a:lnTo>
                    <a:pt x="2515" y="618"/>
                  </a:lnTo>
                  <a:lnTo>
                    <a:pt x="2536" y="606"/>
                  </a:lnTo>
                  <a:lnTo>
                    <a:pt x="2557" y="595"/>
                  </a:lnTo>
                  <a:lnTo>
                    <a:pt x="2578" y="620"/>
                  </a:lnTo>
                  <a:lnTo>
                    <a:pt x="2599" y="579"/>
                  </a:lnTo>
                  <a:lnTo>
                    <a:pt x="2620" y="449"/>
                  </a:lnTo>
                  <a:lnTo>
                    <a:pt x="2641" y="460"/>
                  </a:lnTo>
                  <a:lnTo>
                    <a:pt x="2662" y="457"/>
                  </a:lnTo>
                  <a:lnTo>
                    <a:pt x="2683" y="546"/>
                  </a:lnTo>
                  <a:lnTo>
                    <a:pt x="2704" y="510"/>
                  </a:lnTo>
                  <a:lnTo>
                    <a:pt x="2725" y="626"/>
                  </a:lnTo>
                  <a:lnTo>
                    <a:pt x="2746" y="557"/>
                  </a:lnTo>
                  <a:lnTo>
                    <a:pt x="2767" y="443"/>
                  </a:lnTo>
                  <a:lnTo>
                    <a:pt x="2788" y="435"/>
                  </a:lnTo>
                  <a:lnTo>
                    <a:pt x="2809" y="382"/>
                  </a:lnTo>
                  <a:lnTo>
                    <a:pt x="2830" y="368"/>
                  </a:lnTo>
                  <a:lnTo>
                    <a:pt x="2851" y="388"/>
                  </a:lnTo>
                  <a:lnTo>
                    <a:pt x="2872" y="393"/>
                  </a:lnTo>
                  <a:lnTo>
                    <a:pt x="2893" y="438"/>
                  </a:lnTo>
                  <a:lnTo>
                    <a:pt x="2914" y="540"/>
                  </a:lnTo>
                  <a:lnTo>
                    <a:pt x="2934" y="548"/>
                  </a:lnTo>
                  <a:lnTo>
                    <a:pt x="2955" y="640"/>
                  </a:lnTo>
                  <a:lnTo>
                    <a:pt x="2977" y="745"/>
                  </a:lnTo>
                  <a:lnTo>
                    <a:pt x="2997" y="717"/>
                  </a:lnTo>
                  <a:lnTo>
                    <a:pt x="3018" y="828"/>
                  </a:lnTo>
                  <a:lnTo>
                    <a:pt x="3039" y="795"/>
                  </a:lnTo>
                  <a:lnTo>
                    <a:pt x="3060" y="803"/>
                  </a:lnTo>
                  <a:lnTo>
                    <a:pt x="3081" y="795"/>
                  </a:lnTo>
                  <a:lnTo>
                    <a:pt x="3102" y="833"/>
                  </a:lnTo>
                  <a:lnTo>
                    <a:pt x="3123" y="817"/>
                  </a:lnTo>
                  <a:lnTo>
                    <a:pt x="3144" y="692"/>
                  </a:lnTo>
                  <a:lnTo>
                    <a:pt x="3165" y="712"/>
                  </a:lnTo>
                  <a:lnTo>
                    <a:pt x="3186" y="709"/>
                  </a:lnTo>
                  <a:lnTo>
                    <a:pt x="3207" y="637"/>
                  </a:lnTo>
                  <a:lnTo>
                    <a:pt x="3228" y="667"/>
                  </a:lnTo>
                  <a:lnTo>
                    <a:pt x="3249" y="695"/>
                  </a:lnTo>
                  <a:lnTo>
                    <a:pt x="3270" y="631"/>
                  </a:lnTo>
                  <a:lnTo>
                    <a:pt x="3291" y="604"/>
                  </a:lnTo>
                  <a:lnTo>
                    <a:pt x="3312" y="557"/>
                  </a:lnTo>
                  <a:lnTo>
                    <a:pt x="3333" y="501"/>
                  </a:lnTo>
                  <a:lnTo>
                    <a:pt x="3354" y="130"/>
                  </a:lnTo>
                  <a:lnTo>
                    <a:pt x="3375" y="45"/>
                  </a:lnTo>
                  <a:lnTo>
                    <a:pt x="3396" y="86"/>
                  </a:lnTo>
                  <a:lnTo>
                    <a:pt x="3417" y="59"/>
                  </a:lnTo>
                  <a:lnTo>
                    <a:pt x="3438" y="50"/>
                  </a:lnTo>
                  <a:lnTo>
                    <a:pt x="3459" y="9"/>
                  </a:lnTo>
                  <a:lnTo>
                    <a:pt x="3480" y="100"/>
                  </a:lnTo>
                  <a:lnTo>
                    <a:pt x="3500" y="89"/>
                  </a:lnTo>
                  <a:lnTo>
                    <a:pt x="3522" y="130"/>
                  </a:lnTo>
                  <a:lnTo>
                    <a:pt x="3542" y="114"/>
                  </a:lnTo>
                  <a:lnTo>
                    <a:pt x="3563" y="288"/>
                  </a:lnTo>
                  <a:lnTo>
                    <a:pt x="3584" y="288"/>
                  </a:lnTo>
                  <a:lnTo>
                    <a:pt x="3605" y="247"/>
                  </a:lnTo>
                  <a:lnTo>
                    <a:pt x="3626" y="319"/>
                  </a:lnTo>
                  <a:lnTo>
                    <a:pt x="3647" y="363"/>
                  </a:lnTo>
                  <a:lnTo>
                    <a:pt x="3668" y="377"/>
                  </a:lnTo>
                  <a:lnTo>
                    <a:pt x="3689" y="454"/>
                  </a:lnTo>
                  <a:lnTo>
                    <a:pt x="3710" y="601"/>
                  </a:lnTo>
                  <a:lnTo>
                    <a:pt x="3731" y="598"/>
                  </a:lnTo>
                  <a:lnTo>
                    <a:pt x="3752" y="645"/>
                  </a:lnTo>
                  <a:lnTo>
                    <a:pt x="3773" y="709"/>
                  </a:lnTo>
                  <a:lnTo>
                    <a:pt x="3794" y="676"/>
                  </a:lnTo>
                  <a:lnTo>
                    <a:pt x="3815" y="662"/>
                  </a:lnTo>
                  <a:lnTo>
                    <a:pt x="3836" y="695"/>
                  </a:lnTo>
                  <a:lnTo>
                    <a:pt x="3857" y="631"/>
                  </a:lnTo>
                  <a:lnTo>
                    <a:pt x="3878" y="712"/>
                  </a:lnTo>
                  <a:lnTo>
                    <a:pt x="3899" y="734"/>
                  </a:lnTo>
                  <a:lnTo>
                    <a:pt x="3920" y="742"/>
                  </a:lnTo>
                  <a:lnTo>
                    <a:pt x="3941" y="811"/>
                  </a:lnTo>
                  <a:lnTo>
                    <a:pt x="3962" y="750"/>
                  </a:lnTo>
                  <a:lnTo>
                    <a:pt x="3983" y="750"/>
                  </a:lnTo>
                  <a:lnTo>
                    <a:pt x="4004" y="772"/>
                  </a:lnTo>
                  <a:lnTo>
                    <a:pt x="4025" y="770"/>
                  </a:lnTo>
                  <a:lnTo>
                    <a:pt x="4045" y="720"/>
                  </a:lnTo>
                  <a:lnTo>
                    <a:pt x="4067" y="673"/>
                  </a:lnTo>
                  <a:lnTo>
                    <a:pt x="4088" y="767"/>
                  </a:lnTo>
                  <a:lnTo>
                    <a:pt x="4108" y="825"/>
                  </a:lnTo>
                  <a:lnTo>
                    <a:pt x="4129" y="795"/>
                  </a:lnTo>
                  <a:lnTo>
                    <a:pt x="4150" y="778"/>
                  </a:lnTo>
                  <a:lnTo>
                    <a:pt x="4171" y="750"/>
                  </a:lnTo>
                  <a:lnTo>
                    <a:pt x="4192" y="772"/>
                  </a:lnTo>
                  <a:lnTo>
                    <a:pt x="4213" y="355"/>
                  </a:lnTo>
                  <a:lnTo>
                    <a:pt x="4234" y="479"/>
                  </a:lnTo>
                  <a:lnTo>
                    <a:pt x="4255" y="546"/>
                  </a:lnTo>
                  <a:lnTo>
                    <a:pt x="4276" y="629"/>
                  </a:lnTo>
                  <a:lnTo>
                    <a:pt x="4297" y="595"/>
                  </a:lnTo>
                  <a:lnTo>
                    <a:pt x="4318" y="659"/>
                  </a:lnTo>
                  <a:lnTo>
                    <a:pt x="4339" y="653"/>
                  </a:lnTo>
                  <a:lnTo>
                    <a:pt x="4360" y="737"/>
                  </a:lnTo>
                  <a:lnTo>
                    <a:pt x="4381" y="725"/>
                  </a:lnTo>
                  <a:lnTo>
                    <a:pt x="4402" y="640"/>
                  </a:lnTo>
                  <a:lnTo>
                    <a:pt x="4423" y="695"/>
                  </a:lnTo>
                  <a:lnTo>
                    <a:pt x="4444" y="615"/>
                  </a:lnTo>
                  <a:lnTo>
                    <a:pt x="4465" y="623"/>
                  </a:lnTo>
                  <a:lnTo>
                    <a:pt x="4486" y="623"/>
                  </a:lnTo>
                  <a:lnTo>
                    <a:pt x="4507" y="529"/>
                  </a:lnTo>
                  <a:lnTo>
                    <a:pt x="4528" y="551"/>
                  </a:lnTo>
                  <a:lnTo>
                    <a:pt x="4549" y="587"/>
                  </a:lnTo>
                  <a:lnTo>
                    <a:pt x="4570" y="548"/>
                  </a:lnTo>
                  <a:lnTo>
                    <a:pt x="4591" y="557"/>
                  </a:lnTo>
                  <a:lnTo>
                    <a:pt x="4612" y="493"/>
                  </a:lnTo>
                  <a:lnTo>
                    <a:pt x="4633" y="465"/>
                  </a:lnTo>
                  <a:lnTo>
                    <a:pt x="4653" y="438"/>
                  </a:lnTo>
                  <a:lnTo>
                    <a:pt x="4674" y="451"/>
                  </a:lnTo>
                  <a:lnTo>
                    <a:pt x="4696" y="490"/>
                  </a:lnTo>
                  <a:lnTo>
                    <a:pt x="4716" y="526"/>
                  </a:lnTo>
                  <a:lnTo>
                    <a:pt x="4737" y="507"/>
                  </a:lnTo>
                  <a:lnTo>
                    <a:pt x="4758" y="546"/>
                  </a:lnTo>
                  <a:lnTo>
                    <a:pt x="4779" y="510"/>
                  </a:lnTo>
                  <a:lnTo>
                    <a:pt x="4800" y="374"/>
                  </a:lnTo>
                  <a:lnTo>
                    <a:pt x="4821" y="371"/>
                  </a:lnTo>
                  <a:lnTo>
                    <a:pt x="4842" y="399"/>
                  </a:lnTo>
                  <a:lnTo>
                    <a:pt x="4863" y="396"/>
                  </a:lnTo>
                  <a:lnTo>
                    <a:pt x="4884" y="465"/>
                  </a:lnTo>
                  <a:lnTo>
                    <a:pt x="4905" y="529"/>
                  </a:lnTo>
                  <a:lnTo>
                    <a:pt x="4926" y="471"/>
                  </a:lnTo>
                  <a:lnTo>
                    <a:pt x="4947" y="454"/>
                  </a:lnTo>
                  <a:lnTo>
                    <a:pt x="4968" y="446"/>
                  </a:lnTo>
                  <a:lnTo>
                    <a:pt x="4989" y="487"/>
                  </a:lnTo>
                  <a:lnTo>
                    <a:pt x="5010" y="427"/>
                  </a:lnTo>
                  <a:lnTo>
                    <a:pt x="5031" y="416"/>
                  </a:lnTo>
                </a:path>
              </a:pathLst>
            </a:custGeom>
            <a:noFill/>
            <a:ln w="3175" cap="flat">
              <a:solidFill>
                <a:srgbClr val="7E2F8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3" name="Freeform 1935"/>
            <p:cNvSpPr>
              <a:spLocks/>
            </p:cNvSpPr>
            <p:nvPr/>
          </p:nvSpPr>
          <p:spPr bwMode="auto">
            <a:xfrm>
              <a:off x="902" y="2870"/>
              <a:ext cx="5031" cy="1115"/>
            </a:xfrm>
            <a:custGeom>
              <a:avLst/>
              <a:gdLst>
                <a:gd name="T0" fmla="*/ 62 w 5031"/>
                <a:gd name="T1" fmla="*/ 748 h 1115"/>
                <a:gd name="T2" fmla="*/ 146 w 5031"/>
                <a:gd name="T3" fmla="*/ 748 h 1115"/>
                <a:gd name="T4" fmla="*/ 230 w 5031"/>
                <a:gd name="T5" fmla="*/ 694 h 1115"/>
                <a:gd name="T6" fmla="*/ 314 w 5031"/>
                <a:gd name="T7" fmla="*/ 721 h 1115"/>
                <a:gd name="T8" fmla="*/ 398 w 5031"/>
                <a:gd name="T9" fmla="*/ 802 h 1115"/>
                <a:gd name="T10" fmla="*/ 482 w 5031"/>
                <a:gd name="T11" fmla="*/ 707 h 1115"/>
                <a:gd name="T12" fmla="*/ 566 w 5031"/>
                <a:gd name="T13" fmla="*/ 599 h 1115"/>
                <a:gd name="T14" fmla="*/ 649 w 5031"/>
                <a:gd name="T15" fmla="*/ 340 h 1115"/>
                <a:gd name="T16" fmla="*/ 733 w 5031"/>
                <a:gd name="T17" fmla="*/ 354 h 1115"/>
                <a:gd name="T18" fmla="*/ 817 w 5031"/>
                <a:gd name="T19" fmla="*/ 299 h 1115"/>
                <a:gd name="T20" fmla="*/ 901 w 5031"/>
                <a:gd name="T21" fmla="*/ 272 h 1115"/>
                <a:gd name="T22" fmla="*/ 985 w 5031"/>
                <a:gd name="T23" fmla="*/ 258 h 1115"/>
                <a:gd name="T24" fmla="*/ 1069 w 5031"/>
                <a:gd name="T25" fmla="*/ 422 h 1115"/>
                <a:gd name="T26" fmla="*/ 1152 w 5031"/>
                <a:gd name="T27" fmla="*/ 299 h 1115"/>
                <a:gd name="T28" fmla="*/ 1236 w 5031"/>
                <a:gd name="T29" fmla="*/ 190 h 1115"/>
                <a:gd name="T30" fmla="*/ 1320 w 5031"/>
                <a:gd name="T31" fmla="*/ 258 h 1115"/>
                <a:gd name="T32" fmla="*/ 1404 w 5031"/>
                <a:gd name="T33" fmla="*/ 272 h 1115"/>
                <a:gd name="T34" fmla="*/ 1488 w 5031"/>
                <a:gd name="T35" fmla="*/ 326 h 1115"/>
                <a:gd name="T36" fmla="*/ 1572 w 5031"/>
                <a:gd name="T37" fmla="*/ 367 h 1115"/>
                <a:gd name="T38" fmla="*/ 1656 w 5031"/>
                <a:gd name="T39" fmla="*/ 544 h 1115"/>
                <a:gd name="T40" fmla="*/ 1740 w 5031"/>
                <a:gd name="T41" fmla="*/ 544 h 1115"/>
                <a:gd name="T42" fmla="*/ 1823 w 5031"/>
                <a:gd name="T43" fmla="*/ 585 h 1115"/>
                <a:gd name="T44" fmla="*/ 1907 w 5031"/>
                <a:gd name="T45" fmla="*/ 558 h 1115"/>
                <a:gd name="T46" fmla="*/ 1991 w 5031"/>
                <a:gd name="T47" fmla="*/ 612 h 1115"/>
                <a:gd name="T48" fmla="*/ 2075 w 5031"/>
                <a:gd name="T49" fmla="*/ 653 h 1115"/>
                <a:gd name="T50" fmla="*/ 2159 w 5031"/>
                <a:gd name="T51" fmla="*/ 571 h 1115"/>
                <a:gd name="T52" fmla="*/ 2243 w 5031"/>
                <a:gd name="T53" fmla="*/ 599 h 1115"/>
                <a:gd name="T54" fmla="*/ 2326 w 5031"/>
                <a:gd name="T55" fmla="*/ 585 h 1115"/>
                <a:gd name="T56" fmla="*/ 2410 w 5031"/>
                <a:gd name="T57" fmla="*/ 558 h 1115"/>
                <a:gd name="T58" fmla="*/ 2494 w 5031"/>
                <a:gd name="T59" fmla="*/ 571 h 1115"/>
                <a:gd name="T60" fmla="*/ 2578 w 5031"/>
                <a:gd name="T61" fmla="*/ 639 h 1115"/>
                <a:gd name="T62" fmla="*/ 2662 w 5031"/>
                <a:gd name="T63" fmla="*/ 626 h 1115"/>
                <a:gd name="T64" fmla="*/ 2746 w 5031"/>
                <a:gd name="T65" fmla="*/ 666 h 1115"/>
                <a:gd name="T66" fmla="*/ 2830 w 5031"/>
                <a:gd name="T67" fmla="*/ 653 h 1115"/>
                <a:gd name="T68" fmla="*/ 2914 w 5031"/>
                <a:gd name="T69" fmla="*/ 748 h 1115"/>
                <a:gd name="T70" fmla="*/ 2997 w 5031"/>
                <a:gd name="T71" fmla="*/ 843 h 1115"/>
                <a:gd name="T72" fmla="*/ 3081 w 5031"/>
                <a:gd name="T73" fmla="*/ 775 h 1115"/>
                <a:gd name="T74" fmla="*/ 3165 w 5031"/>
                <a:gd name="T75" fmla="*/ 748 h 1115"/>
                <a:gd name="T76" fmla="*/ 3249 w 5031"/>
                <a:gd name="T77" fmla="*/ 802 h 1115"/>
                <a:gd name="T78" fmla="*/ 3333 w 5031"/>
                <a:gd name="T79" fmla="*/ 802 h 1115"/>
                <a:gd name="T80" fmla="*/ 3417 w 5031"/>
                <a:gd name="T81" fmla="*/ 748 h 1115"/>
                <a:gd name="T82" fmla="*/ 3500 w 5031"/>
                <a:gd name="T83" fmla="*/ 762 h 1115"/>
                <a:gd name="T84" fmla="*/ 3584 w 5031"/>
                <a:gd name="T85" fmla="*/ 816 h 1115"/>
                <a:gd name="T86" fmla="*/ 3668 w 5031"/>
                <a:gd name="T87" fmla="*/ 843 h 1115"/>
                <a:gd name="T88" fmla="*/ 3752 w 5031"/>
                <a:gd name="T89" fmla="*/ 884 h 1115"/>
                <a:gd name="T90" fmla="*/ 3836 w 5031"/>
                <a:gd name="T91" fmla="*/ 898 h 1115"/>
                <a:gd name="T92" fmla="*/ 3920 w 5031"/>
                <a:gd name="T93" fmla="*/ 911 h 1115"/>
                <a:gd name="T94" fmla="*/ 4004 w 5031"/>
                <a:gd name="T95" fmla="*/ 952 h 1115"/>
                <a:gd name="T96" fmla="*/ 4088 w 5031"/>
                <a:gd name="T97" fmla="*/ 952 h 1115"/>
                <a:gd name="T98" fmla="*/ 4171 w 5031"/>
                <a:gd name="T99" fmla="*/ 966 h 1115"/>
                <a:gd name="T100" fmla="*/ 4255 w 5031"/>
                <a:gd name="T101" fmla="*/ 1007 h 1115"/>
                <a:gd name="T102" fmla="*/ 4339 w 5031"/>
                <a:gd name="T103" fmla="*/ 1115 h 1115"/>
                <a:gd name="T104" fmla="*/ 4423 w 5031"/>
                <a:gd name="T105" fmla="*/ 1102 h 1115"/>
                <a:gd name="T106" fmla="*/ 4507 w 5031"/>
                <a:gd name="T107" fmla="*/ 1061 h 1115"/>
                <a:gd name="T108" fmla="*/ 4591 w 5031"/>
                <a:gd name="T109" fmla="*/ 1102 h 1115"/>
                <a:gd name="T110" fmla="*/ 4674 w 5031"/>
                <a:gd name="T111" fmla="*/ 1075 h 1115"/>
                <a:gd name="T112" fmla="*/ 4758 w 5031"/>
                <a:gd name="T113" fmla="*/ 1088 h 1115"/>
                <a:gd name="T114" fmla="*/ 4842 w 5031"/>
                <a:gd name="T115" fmla="*/ 993 h 1115"/>
                <a:gd name="T116" fmla="*/ 4926 w 5031"/>
                <a:gd name="T117" fmla="*/ 979 h 1115"/>
                <a:gd name="T118" fmla="*/ 5010 w 5031"/>
                <a:gd name="T119" fmla="*/ 993 h 1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031" h="1115">
                  <a:moveTo>
                    <a:pt x="0" y="735"/>
                  </a:moveTo>
                  <a:lnTo>
                    <a:pt x="21" y="748"/>
                  </a:lnTo>
                  <a:lnTo>
                    <a:pt x="41" y="748"/>
                  </a:lnTo>
                  <a:lnTo>
                    <a:pt x="62" y="748"/>
                  </a:lnTo>
                  <a:lnTo>
                    <a:pt x="84" y="694"/>
                  </a:lnTo>
                  <a:lnTo>
                    <a:pt x="104" y="735"/>
                  </a:lnTo>
                  <a:lnTo>
                    <a:pt x="125" y="721"/>
                  </a:lnTo>
                  <a:lnTo>
                    <a:pt x="146" y="748"/>
                  </a:lnTo>
                  <a:lnTo>
                    <a:pt x="167" y="721"/>
                  </a:lnTo>
                  <a:lnTo>
                    <a:pt x="188" y="707"/>
                  </a:lnTo>
                  <a:lnTo>
                    <a:pt x="209" y="707"/>
                  </a:lnTo>
                  <a:lnTo>
                    <a:pt x="230" y="694"/>
                  </a:lnTo>
                  <a:lnTo>
                    <a:pt x="251" y="735"/>
                  </a:lnTo>
                  <a:lnTo>
                    <a:pt x="272" y="721"/>
                  </a:lnTo>
                  <a:lnTo>
                    <a:pt x="293" y="735"/>
                  </a:lnTo>
                  <a:lnTo>
                    <a:pt x="314" y="721"/>
                  </a:lnTo>
                  <a:lnTo>
                    <a:pt x="335" y="748"/>
                  </a:lnTo>
                  <a:lnTo>
                    <a:pt x="356" y="762"/>
                  </a:lnTo>
                  <a:lnTo>
                    <a:pt x="377" y="830"/>
                  </a:lnTo>
                  <a:lnTo>
                    <a:pt x="398" y="802"/>
                  </a:lnTo>
                  <a:lnTo>
                    <a:pt x="419" y="762"/>
                  </a:lnTo>
                  <a:lnTo>
                    <a:pt x="440" y="721"/>
                  </a:lnTo>
                  <a:lnTo>
                    <a:pt x="461" y="694"/>
                  </a:lnTo>
                  <a:lnTo>
                    <a:pt x="482" y="707"/>
                  </a:lnTo>
                  <a:lnTo>
                    <a:pt x="503" y="694"/>
                  </a:lnTo>
                  <a:lnTo>
                    <a:pt x="524" y="626"/>
                  </a:lnTo>
                  <a:lnTo>
                    <a:pt x="545" y="626"/>
                  </a:lnTo>
                  <a:lnTo>
                    <a:pt x="566" y="599"/>
                  </a:lnTo>
                  <a:lnTo>
                    <a:pt x="587" y="612"/>
                  </a:lnTo>
                  <a:lnTo>
                    <a:pt x="607" y="599"/>
                  </a:lnTo>
                  <a:lnTo>
                    <a:pt x="629" y="408"/>
                  </a:lnTo>
                  <a:lnTo>
                    <a:pt x="649" y="340"/>
                  </a:lnTo>
                  <a:lnTo>
                    <a:pt x="670" y="326"/>
                  </a:lnTo>
                  <a:lnTo>
                    <a:pt x="691" y="381"/>
                  </a:lnTo>
                  <a:lnTo>
                    <a:pt x="712" y="408"/>
                  </a:lnTo>
                  <a:lnTo>
                    <a:pt x="733" y="354"/>
                  </a:lnTo>
                  <a:lnTo>
                    <a:pt x="754" y="299"/>
                  </a:lnTo>
                  <a:lnTo>
                    <a:pt x="775" y="190"/>
                  </a:lnTo>
                  <a:lnTo>
                    <a:pt x="796" y="0"/>
                  </a:lnTo>
                  <a:lnTo>
                    <a:pt x="817" y="299"/>
                  </a:lnTo>
                  <a:lnTo>
                    <a:pt x="838" y="190"/>
                  </a:lnTo>
                  <a:lnTo>
                    <a:pt x="859" y="150"/>
                  </a:lnTo>
                  <a:lnTo>
                    <a:pt x="880" y="245"/>
                  </a:lnTo>
                  <a:lnTo>
                    <a:pt x="901" y="272"/>
                  </a:lnTo>
                  <a:lnTo>
                    <a:pt x="922" y="299"/>
                  </a:lnTo>
                  <a:lnTo>
                    <a:pt x="943" y="245"/>
                  </a:lnTo>
                  <a:lnTo>
                    <a:pt x="964" y="231"/>
                  </a:lnTo>
                  <a:lnTo>
                    <a:pt x="985" y="258"/>
                  </a:lnTo>
                  <a:lnTo>
                    <a:pt x="1006" y="245"/>
                  </a:lnTo>
                  <a:lnTo>
                    <a:pt x="1027" y="245"/>
                  </a:lnTo>
                  <a:lnTo>
                    <a:pt x="1048" y="299"/>
                  </a:lnTo>
                  <a:lnTo>
                    <a:pt x="1069" y="422"/>
                  </a:lnTo>
                  <a:lnTo>
                    <a:pt x="1090" y="462"/>
                  </a:lnTo>
                  <a:lnTo>
                    <a:pt x="1111" y="476"/>
                  </a:lnTo>
                  <a:lnTo>
                    <a:pt x="1132" y="381"/>
                  </a:lnTo>
                  <a:lnTo>
                    <a:pt x="1152" y="299"/>
                  </a:lnTo>
                  <a:lnTo>
                    <a:pt x="1174" y="326"/>
                  </a:lnTo>
                  <a:lnTo>
                    <a:pt x="1195" y="272"/>
                  </a:lnTo>
                  <a:lnTo>
                    <a:pt x="1215" y="27"/>
                  </a:lnTo>
                  <a:lnTo>
                    <a:pt x="1236" y="190"/>
                  </a:lnTo>
                  <a:lnTo>
                    <a:pt x="1257" y="177"/>
                  </a:lnTo>
                  <a:lnTo>
                    <a:pt x="1278" y="190"/>
                  </a:lnTo>
                  <a:lnTo>
                    <a:pt x="1299" y="258"/>
                  </a:lnTo>
                  <a:lnTo>
                    <a:pt x="1320" y="258"/>
                  </a:lnTo>
                  <a:lnTo>
                    <a:pt x="1341" y="286"/>
                  </a:lnTo>
                  <a:lnTo>
                    <a:pt x="1362" y="258"/>
                  </a:lnTo>
                  <a:lnTo>
                    <a:pt x="1383" y="245"/>
                  </a:lnTo>
                  <a:lnTo>
                    <a:pt x="1404" y="272"/>
                  </a:lnTo>
                  <a:lnTo>
                    <a:pt x="1425" y="286"/>
                  </a:lnTo>
                  <a:lnTo>
                    <a:pt x="1446" y="299"/>
                  </a:lnTo>
                  <a:lnTo>
                    <a:pt x="1467" y="340"/>
                  </a:lnTo>
                  <a:lnTo>
                    <a:pt x="1488" y="326"/>
                  </a:lnTo>
                  <a:lnTo>
                    <a:pt x="1509" y="394"/>
                  </a:lnTo>
                  <a:lnTo>
                    <a:pt x="1530" y="462"/>
                  </a:lnTo>
                  <a:lnTo>
                    <a:pt x="1551" y="490"/>
                  </a:lnTo>
                  <a:lnTo>
                    <a:pt x="1572" y="367"/>
                  </a:lnTo>
                  <a:lnTo>
                    <a:pt x="1593" y="530"/>
                  </a:lnTo>
                  <a:lnTo>
                    <a:pt x="1614" y="517"/>
                  </a:lnTo>
                  <a:lnTo>
                    <a:pt x="1635" y="530"/>
                  </a:lnTo>
                  <a:lnTo>
                    <a:pt x="1656" y="544"/>
                  </a:lnTo>
                  <a:lnTo>
                    <a:pt x="1677" y="490"/>
                  </a:lnTo>
                  <a:lnTo>
                    <a:pt x="1698" y="544"/>
                  </a:lnTo>
                  <a:lnTo>
                    <a:pt x="1719" y="585"/>
                  </a:lnTo>
                  <a:lnTo>
                    <a:pt x="1740" y="544"/>
                  </a:lnTo>
                  <a:lnTo>
                    <a:pt x="1761" y="530"/>
                  </a:lnTo>
                  <a:lnTo>
                    <a:pt x="1781" y="585"/>
                  </a:lnTo>
                  <a:lnTo>
                    <a:pt x="1803" y="612"/>
                  </a:lnTo>
                  <a:lnTo>
                    <a:pt x="1823" y="585"/>
                  </a:lnTo>
                  <a:lnTo>
                    <a:pt x="1844" y="517"/>
                  </a:lnTo>
                  <a:lnTo>
                    <a:pt x="1865" y="612"/>
                  </a:lnTo>
                  <a:lnTo>
                    <a:pt x="1886" y="599"/>
                  </a:lnTo>
                  <a:lnTo>
                    <a:pt x="1907" y="558"/>
                  </a:lnTo>
                  <a:lnTo>
                    <a:pt x="1928" y="585"/>
                  </a:lnTo>
                  <a:lnTo>
                    <a:pt x="1949" y="599"/>
                  </a:lnTo>
                  <a:lnTo>
                    <a:pt x="1970" y="612"/>
                  </a:lnTo>
                  <a:lnTo>
                    <a:pt x="1991" y="612"/>
                  </a:lnTo>
                  <a:lnTo>
                    <a:pt x="2012" y="599"/>
                  </a:lnTo>
                  <a:lnTo>
                    <a:pt x="2033" y="626"/>
                  </a:lnTo>
                  <a:lnTo>
                    <a:pt x="2054" y="639"/>
                  </a:lnTo>
                  <a:lnTo>
                    <a:pt x="2075" y="653"/>
                  </a:lnTo>
                  <a:lnTo>
                    <a:pt x="2096" y="653"/>
                  </a:lnTo>
                  <a:lnTo>
                    <a:pt x="2117" y="585"/>
                  </a:lnTo>
                  <a:lnTo>
                    <a:pt x="2138" y="612"/>
                  </a:lnTo>
                  <a:lnTo>
                    <a:pt x="2159" y="571"/>
                  </a:lnTo>
                  <a:lnTo>
                    <a:pt x="2180" y="626"/>
                  </a:lnTo>
                  <a:lnTo>
                    <a:pt x="2201" y="626"/>
                  </a:lnTo>
                  <a:lnTo>
                    <a:pt x="2222" y="626"/>
                  </a:lnTo>
                  <a:lnTo>
                    <a:pt x="2243" y="599"/>
                  </a:lnTo>
                  <a:lnTo>
                    <a:pt x="2264" y="571"/>
                  </a:lnTo>
                  <a:lnTo>
                    <a:pt x="2285" y="558"/>
                  </a:lnTo>
                  <a:lnTo>
                    <a:pt x="2306" y="571"/>
                  </a:lnTo>
                  <a:lnTo>
                    <a:pt x="2326" y="585"/>
                  </a:lnTo>
                  <a:lnTo>
                    <a:pt x="2348" y="585"/>
                  </a:lnTo>
                  <a:lnTo>
                    <a:pt x="2369" y="585"/>
                  </a:lnTo>
                  <a:lnTo>
                    <a:pt x="2389" y="585"/>
                  </a:lnTo>
                  <a:lnTo>
                    <a:pt x="2410" y="558"/>
                  </a:lnTo>
                  <a:lnTo>
                    <a:pt x="2431" y="558"/>
                  </a:lnTo>
                  <a:lnTo>
                    <a:pt x="2452" y="585"/>
                  </a:lnTo>
                  <a:lnTo>
                    <a:pt x="2473" y="585"/>
                  </a:lnTo>
                  <a:lnTo>
                    <a:pt x="2494" y="571"/>
                  </a:lnTo>
                  <a:lnTo>
                    <a:pt x="2515" y="626"/>
                  </a:lnTo>
                  <a:lnTo>
                    <a:pt x="2536" y="639"/>
                  </a:lnTo>
                  <a:lnTo>
                    <a:pt x="2557" y="653"/>
                  </a:lnTo>
                  <a:lnTo>
                    <a:pt x="2578" y="639"/>
                  </a:lnTo>
                  <a:lnTo>
                    <a:pt x="2599" y="639"/>
                  </a:lnTo>
                  <a:lnTo>
                    <a:pt x="2620" y="639"/>
                  </a:lnTo>
                  <a:lnTo>
                    <a:pt x="2641" y="626"/>
                  </a:lnTo>
                  <a:lnTo>
                    <a:pt x="2662" y="626"/>
                  </a:lnTo>
                  <a:lnTo>
                    <a:pt x="2683" y="653"/>
                  </a:lnTo>
                  <a:lnTo>
                    <a:pt x="2704" y="639"/>
                  </a:lnTo>
                  <a:lnTo>
                    <a:pt x="2725" y="653"/>
                  </a:lnTo>
                  <a:lnTo>
                    <a:pt x="2746" y="666"/>
                  </a:lnTo>
                  <a:lnTo>
                    <a:pt x="2767" y="653"/>
                  </a:lnTo>
                  <a:lnTo>
                    <a:pt x="2788" y="653"/>
                  </a:lnTo>
                  <a:lnTo>
                    <a:pt x="2809" y="653"/>
                  </a:lnTo>
                  <a:lnTo>
                    <a:pt x="2830" y="653"/>
                  </a:lnTo>
                  <a:lnTo>
                    <a:pt x="2851" y="653"/>
                  </a:lnTo>
                  <a:lnTo>
                    <a:pt x="2872" y="666"/>
                  </a:lnTo>
                  <a:lnTo>
                    <a:pt x="2893" y="707"/>
                  </a:lnTo>
                  <a:lnTo>
                    <a:pt x="2914" y="748"/>
                  </a:lnTo>
                  <a:lnTo>
                    <a:pt x="2934" y="789"/>
                  </a:lnTo>
                  <a:lnTo>
                    <a:pt x="2955" y="843"/>
                  </a:lnTo>
                  <a:lnTo>
                    <a:pt x="2977" y="857"/>
                  </a:lnTo>
                  <a:lnTo>
                    <a:pt x="2997" y="843"/>
                  </a:lnTo>
                  <a:lnTo>
                    <a:pt x="3018" y="857"/>
                  </a:lnTo>
                  <a:lnTo>
                    <a:pt x="3039" y="830"/>
                  </a:lnTo>
                  <a:lnTo>
                    <a:pt x="3060" y="762"/>
                  </a:lnTo>
                  <a:lnTo>
                    <a:pt x="3081" y="775"/>
                  </a:lnTo>
                  <a:lnTo>
                    <a:pt x="3102" y="789"/>
                  </a:lnTo>
                  <a:lnTo>
                    <a:pt x="3123" y="802"/>
                  </a:lnTo>
                  <a:lnTo>
                    <a:pt x="3144" y="735"/>
                  </a:lnTo>
                  <a:lnTo>
                    <a:pt x="3165" y="748"/>
                  </a:lnTo>
                  <a:lnTo>
                    <a:pt x="3186" y="762"/>
                  </a:lnTo>
                  <a:lnTo>
                    <a:pt x="3207" y="762"/>
                  </a:lnTo>
                  <a:lnTo>
                    <a:pt x="3228" y="762"/>
                  </a:lnTo>
                  <a:lnTo>
                    <a:pt x="3249" y="802"/>
                  </a:lnTo>
                  <a:lnTo>
                    <a:pt x="3270" y="762"/>
                  </a:lnTo>
                  <a:lnTo>
                    <a:pt x="3291" y="748"/>
                  </a:lnTo>
                  <a:lnTo>
                    <a:pt x="3312" y="762"/>
                  </a:lnTo>
                  <a:lnTo>
                    <a:pt x="3333" y="802"/>
                  </a:lnTo>
                  <a:lnTo>
                    <a:pt x="3354" y="775"/>
                  </a:lnTo>
                  <a:lnTo>
                    <a:pt x="3375" y="775"/>
                  </a:lnTo>
                  <a:lnTo>
                    <a:pt x="3396" y="762"/>
                  </a:lnTo>
                  <a:lnTo>
                    <a:pt x="3417" y="748"/>
                  </a:lnTo>
                  <a:lnTo>
                    <a:pt x="3438" y="748"/>
                  </a:lnTo>
                  <a:lnTo>
                    <a:pt x="3459" y="735"/>
                  </a:lnTo>
                  <a:lnTo>
                    <a:pt x="3480" y="748"/>
                  </a:lnTo>
                  <a:lnTo>
                    <a:pt x="3500" y="762"/>
                  </a:lnTo>
                  <a:lnTo>
                    <a:pt x="3522" y="762"/>
                  </a:lnTo>
                  <a:lnTo>
                    <a:pt x="3542" y="789"/>
                  </a:lnTo>
                  <a:lnTo>
                    <a:pt x="3563" y="816"/>
                  </a:lnTo>
                  <a:lnTo>
                    <a:pt x="3584" y="816"/>
                  </a:lnTo>
                  <a:lnTo>
                    <a:pt x="3605" y="816"/>
                  </a:lnTo>
                  <a:lnTo>
                    <a:pt x="3626" y="830"/>
                  </a:lnTo>
                  <a:lnTo>
                    <a:pt x="3647" y="843"/>
                  </a:lnTo>
                  <a:lnTo>
                    <a:pt x="3668" y="843"/>
                  </a:lnTo>
                  <a:lnTo>
                    <a:pt x="3689" y="871"/>
                  </a:lnTo>
                  <a:lnTo>
                    <a:pt x="3710" y="898"/>
                  </a:lnTo>
                  <a:lnTo>
                    <a:pt x="3731" y="884"/>
                  </a:lnTo>
                  <a:lnTo>
                    <a:pt x="3752" y="884"/>
                  </a:lnTo>
                  <a:lnTo>
                    <a:pt x="3773" y="898"/>
                  </a:lnTo>
                  <a:lnTo>
                    <a:pt x="3794" y="898"/>
                  </a:lnTo>
                  <a:lnTo>
                    <a:pt x="3815" y="884"/>
                  </a:lnTo>
                  <a:lnTo>
                    <a:pt x="3836" y="898"/>
                  </a:lnTo>
                  <a:lnTo>
                    <a:pt x="3857" y="857"/>
                  </a:lnTo>
                  <a:lnTo>
                    <a:pt x="3878" y="898"/>
                  </a:lnTo>
                  <a:lnTo>
                    <a:pt x="3899" y="925"/>
                  </a:lnTo>
                  <a:lnTo>
                    <a:pt x="3920" y="911"/>
                  </a:lnTo>
                  <a:lnTo>
                    <a:pt x="3941" y="939"/>
                  </a:lnTo>
                  <a:lnTo>
                    <a:pt x="3962" y="952"/>
                  </a:lnTo>
                  <a:lnTo>
                    <a:pt x="3983" y="952"/>
                  </a:lnTo>
                  <a:lnTo>
                    <a:pt x="4004" y="952"/>
                  </a:lnTo>
                  <a:lnTo>
                    <a:pt x="4025" y="952"/>
                  </a:lnTo>
                  <a:lnTo>
                    <a:pt x="4045" y="939"/>
                  </a:lnTo>
                  <a:lnTo>
                    <a:pt x="4067" y="925"/>
                  </a:lnTo>
                  <a:lnTo>
                    <a:pt x="4088" y="952"/>
                  </a:lnTo>
                  <a:lnTo>
                    <a:pt x="4108" y="979"/>
                  </a:lnTo>
                  <a:lnTo>
                    <a:pt x="4129" y="1007"/>
                  </a:lnTo>
                  <a:lnTo>
                    <a:pt x="4150" y="993"/>
                  </a:lnTo>
                  <a:lnTo>
                    <a:pt x="4171" y="966"/>
                  </a:lnTo>
                  <a:lnTo>
                    <a:pt x="4192" y="979"/>
                  </a:lnTo>
                  <a:lnTo>
                    <a:pt x="4213" y="1020"/>
                  </a:lnTo>
                  <a:lnTo>
                    <a:pt x="4234" y="1020"/>
                  </a:lnTo>
                  <a:lnTo>
                    <a:pt x="4255" y="1007"/>
                  </a:lnTo>
                  <a:lnTo>
                    <a:pt x="4276" y="1061"/>
                  </a:lnTo>
                  <a:lnTo>
                    <a:pt x="4297" y="1075"/>
                  </a:lnTo>
                  <a:lnTo>
                    <a:pt x="4318" y="1102"/>
                  </a:lnTo>
                  <a:lnTo>
                    <a:pt x="4339" y="1115"/>
                  </a:lnTo>
                  <a:lnTo>
                    <a:pt x="4360" y="1115"/>
                  </a:lnTo>
                  <a:lnTo>
                    <a:pt x="4381" y="1102"/>
                  </a:lnTo>
                  <a:lnTo>
                    <a:pt x="4402" y="1088"/>
                  </a:lnTo>
                  <a:lnTo>
                    <a:pt x="4423" y="1102"/>
                  </a:lnTo>
                  <a:lnTo>
                    <a:pt x="4444" y="1102"/>
                  </a:lnTo>
                  <a:lnTo>
                    <a:pt x="4465" y="1088"/>
                  </a:lnTo>
                  <a:lnTo>
                    <a:pt x="4486" y="1047"/>
                  </a:lnTo>
                  <a:lnTo>
                    <a:pt x="4507" y="1061"/>
                  </a:lnTo>
                  <a:lnTo>
                    <a:pt x="4528" y="1075"/>
                  </a:lnTo>
                  <a:lnTo>
                    <a:pt x="4549" y="1088"/>
                  </a:lnTo>
                  <a:lnTo>
                    <a:pt x="4570" y="1102"/>
                  </a:lnTo>
                  <a:lnTo>
                    <a:pt x="4591" y="1102"/>
                  </a:lnTo>
                  <a:lnTo>
                    <a:pt x="4612" y="1088"/>
                  </a:lnTo>
                  <a:lnTo>
                    <a:pt x="4633" y="1088"/>
                  </a:lnTo>
                  <a:lnTo>
                    <a:pt x="4653" y="1075"/>
                  </a:lnTo>
                  <a:lnTo>
                    <a:pt x="4674" y="1075"/>
                  </a:lnTo>
                  <a:lnTo>
                    <a:pt x="4696" y="1075"/>
                  </a:lnTo>
                  <a:lnTo>
                    <a:pt x="4716" y="1075"/>
                  </a:lnTo>
                  <a:lnTo>
                    <a:pt x="4737" y="1075"/>
                  </a:lnTo>
                  <a:lnTo>
                    <a:pt x="4758" y="1088"/>
                  </a:lnTo>
                  <a:lnTo>
                    <a:pt x="4779" y="1061"/>
                  </a:lnTo>
                  <a:lnTo>
                    <a:pt x="4800" y="1061"/>
                  </a:lnTo>
                  <a:lnTo>
                    <a:pt x="4821" y="1020"/>
                  </a:lnTo>
                  <a:lnTo>
                    <a:pt x="4842" y="993"/>
                  </a:lnTo>
                  <a:lnTo>
                    <a:pt x="4863" y="993"/>
                  </a:lnTo>
                  <a:lnTo>
                    <a:pt x="4884" y="966"/>
                  </a:lnTo>
                  <a:lnTo>
                    <a:pt x="4905" y="1034"/>
                  </a:lnTo>
                  <a:lnTo>
                    <a:pt x="4926" y="979"/>
                  </a:lnTo>
                  <a:lnTo>
                    <a:pt x="4947" y="1007"/>
                  </a:lnTo>
                  <a:lnTo>
                    <a:pt x="4968" y="1007"/>
                  </a:lnTo>
                  <a:lnTo>
                    <a:pt x="4989" y="1020"/>
                  </a:lnTo>
                  <a:lnTo>
                    <a:pt x="5010" y="993"/>
                  </a:lnTo>
                  <a:lnTo>
                    <a:pt x="5031" y="993"/>
                  </a:lnTo>
                </a:path>
              </a:pathLst>
            </a:custGeom>
            <a:noFill/>
            <a:ln w="3175" cap="flat">
              <a:solidFill>
                <a:srgbClr val="77AC3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4" name="Rectangle 1936"/>
            <p:cNvSpPr>
              <a:spLocks noChangeArrowheads="1"/>
            </p:cNvSpPr>
            <p:nvPr/>
          </p:nvSpPr>
          <p:spPr bwMode="auto">
            <a:xfrm>
              <a:off x="5738" y="2819"/>
              <a:ext cx="345" cy="36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5" name="Rectangle 1937"/>
            <p:cNvSpPr>
              <a:spLocks noChangeArrowheads="1"/>
            </p:cNvSpPr>
            <p:nvPr/>
          </p:nvSpPr>
          <p:spPr bwMode="auto">
            <a:xfrm>
              <a:off x="5924" y="2827"/>
              <a:ext cx="155" cy="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600000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46" name="Line 1938"/>
            <p:cNvSpPr>
              <a:spLocks noChangeShapeType="1"/>
            </p:cNvSpPr>
            <p:nvPr/>
          </p:nvSpPr>
          <p:spPr bwMode="auto">
            <a:xfrm>
              <a:off x="5773" y="2839"/>
              <a:ext cx="141" cy="0"/>
            </a:xfrm>
            <a:prstGeom prst="line">
              <a:avLst/>
            </a:prstGeom>
            <a:noFill/>
            <a:ln w="3175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7" name="Rectangle 1939"/>
            <p:cNvSpPr>
              <a:spLocks noChangeArrowheads="1"/>
            </p:cNvSpPr>
            <p:nvPr/>
          </p:nvSpPr>
          <p:spPr bwMode="auto">
            <a:xfrm>
              <a:off x="5924" y="2860"/>
              <a:ext cx="155" cy="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002032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12" name="Line 1940"/>
            <p:cNvSpPr>
              <a:spLocks noChangeShapeType="1"/>
            </p:cNvSpPr>
            <p:nvPr/>
          </p:nvSpPr>
          <p:spPr bwMode="auto">
            <a:xfrm>
              <a:off x="5773" y="2871"/>
              <a:ext cx="141" cy="0"/>
            </a:xfrm>
            <a:prstGeom prst="line">
              <a:avLst/>
            </a:prstGeom>
            <a:noFill/>
            <a:ln w="3175" cap="flat">
              <a:solidFill>
                <a:srgbClr val="D9531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13" name="Rectangle 1941"/>
            <p:cNvSpPr>
              <a:spLocks noChangeArrowheads="1"/>
            </p:cNvSpPr>
            <p:nvPr/>
          </p:nvSpPr>
          <p:spPr bwMode="auto">
            <a:xfrm>
              <a:off x="5924" y="2891"/>
              <a:ext cx="155" cy="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600498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14" name="Line 1942"/>
            <p:cNvSpPr>
              <a:spLocks noChangeShapeType="1"/>
            </p:cNvSpPr>
            <p:nvPr/>
          </p:nvSpPr>
          <p:spPr bwMode="auto">
            <a:xfrm>
              <a:off x="5773" y="2903"/>
              <a:ext cx="141" cy="0"/>
            </a:xfrm>
            <a:prstGeom prst="line">
              <a:avLst/>
            </a:prstGeom>
            <a:noFill/>
            <a:ln w="3175" cap="flat">
              <a:solidFill>
                <a:srgbClr val="EDB12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15" name="Rectangle 1943"/>
            <p:cNvSpPr>
              <a:spLocks noChangeArrowheads="1"/>
            </p:cNvSpPr>
            <p:nvPr/>
          </p:nvSpPr>
          <p:spPr bwMode="auto">
            <a:xfrm>
              <a:off x="5924" y="2924"/>
              <a:ext cx="155" cy="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000768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16" name="Line 1944"/>
            <p:cNvSpPr>
              <a:spLocks noChangeShapeType="1"/>
            </p:cNvSpPr>
            <p:nvPr/>
          </p:nvSpPr>
          <p:spPr bwMode="auto">
            <a:xfrm>
              <a:off x="5773" y="2936"/>
              <a:ext cx="141" cy="0"/>
            </a:xfrm>
            <a:prstGeom prst="line">
              <a:avLst/>
            </a:prstGeom>
            <a:noFill/>
            <a:ln w="3175" cap="flat">
              <a:solidFill>
                <a:srgbClr val="7E2F8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17" name="Rectangle 1945"/>
            <p:cNvSpPr>
              <a:spLocks noChangeArrowheads="1"/>
            </p:cNvSpPr>
            <p:nvPr/>
          </p:nvSpPr>
          <p:spPr bwMode="auto">
            <a:xfrm>
              <a:off x="5924" y="2956"/>
              <a:ext cx="155" cy="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600221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18" name="Line 1946"/>
            <p:cNvSpPr>
              <a:spLocks noChangeShapeType="1"/>
            </p:cNvSpPr>
            <p:nvPr/>
          </p:nvSpPr>
          <p:spPr bwMode="auto">
            <a:xfrm>
              <a:off x="5773" y="2968"/>
              <a:ext cx="141" cy="0"/>
            </a:xfrm>
            <a:prstGeom prst="line">
              <a:avLst/>
            </a:prstGeom>
            <a:noFill/>
            <a:ln w="3175" cap="flat">
              <a:solidFill>
                <a:srgbClr val="77AC3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19" name="Rectangle 1947"/>
            <p:cNvSpPr>
              <a:spLocks noChangeArrowheads="1"/>
            </p:cNvSpPr>
            <p:nvPr/>
          </p:nvSpPr>
          <p:spPr bwMode="auto">
            <a:xfrm>
              <a:off x="5759" y="2819"/>
              <a:ext cx="324" cy="168"/>
            </a:xfrm>
            <a:prstGeom prst="rect">
              <a:avLst/>
            </a:prstGeom>
            <a:noFill/>
            <a:ln w="317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99490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71"/>
          <p:cNvPicPr>
            <a:picLocks noChangeAspect="1"/>
          </p:cNvPicPr>
          <p:nvPr/>
        </p:nvPicPr>
        <p:blipFill rotWithShape="1">
          <a:blip r:embed="rId2"/>
          <a:srcRect b="9663"/>
          <a:stretch/>
        </p:blipFill>
        <p:spPr>
          <a:xfrm>
            <a:off x="-177386" y="2784775"/>
            <a:ext cx="4800000" cy="325213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065" y="2230405"/>
            <a:ext cx="4800000" cy="3600000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2005138" y="1100482"/>
            <a:ext cx="1151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150-200</a:t>
            </a:r>
          </a:p>
          <a:p>
            <a:r>
              <a:rPr lang="en-US" dirty="0" smtClean="0"/>
              <a:t>LSTM_EIIE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1390261" y="3685142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7981086" y="6036435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TREND</a:t>
            </a:r>
            <a:endParaRPr lang="en-US" dirty="0"/>
          </a:p>
        </p:txBody>
      </p:sp>
      <p:sp>
        <p:nvSpPr>
          <p:cNvPr id="84" name="Line 72"/>
          <p:cNvSpPr>
            <a:spLocks noChangeShapeType="1"/>
          </p:cNvSpPr>
          <p:nvPr/>
        </p:nvSpPr>
        <p:spPr bwMode="auto">
          <a:xfrm flipV="1">
            <a:off x="401426" y="6130012"/>
            <a:ext cx="0" cy="41201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Line 73"/>
          <p:cNvSpPr>
            <a:spLocks noChangeShapeType="1"/>
          </p:cNvSpPr>
          <p:nvPr/>
        </p:nvSpPr>
        <p:spPr bwMode="auto">
          <a:xfrm flipV="1">
            <a:off x="1080422" y="6130012"/>
            <a:ext cx="0" cy="41201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Line 74"/>
          <p:cNvSpPr>
            <a:spLocks noChangeShapeType="1"/>
          </p:cNvSpPr>
          <p:nvPr/>
        </p:nvSpPr>
        <p:spPr bwMode="auto">
          <a:xfrm flipV="1">
            <a:off x="1757771" y="6130012"/>
            <a:ext cx="0" cy="41201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Line 75"/>
          <p:cNvSpPr>
            <a:spLocks noChangeShapeType="1"/>
          </p:cNvSpPr>
          <p:nvPr/>
        </p:nvSpPr>
        <p:spPr bwMode="auto">
          <a:xfrm flipV="1">
            <a:off x="2436767" y="6130012"/>
            <a:ext cx="0" cy="41201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Line 76"/>
          <p:cNvSpPr>
            <a:spLocks noChangeShapeType="1"/>
          </p:cNvSpPr>
          <p:nvPr/>
        </p:nvSpPr>
        <p:spPr bwMode="auto">
          <a:xfrm flipV="1">
            <a:off x="3115763" y="6130012"/>
            <a:ext cx="0" cy="41201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Line 77"/>
          <p:cNvSpPr>
            <a:spLocks noChangeShapeType="1"/>
          </p:cNvSpPr>
          <p:nvPr/>
        </p:nvSpPr>
        <p:spPr bwMode="auto">
          <a:xfrm flipV="1">
            <a:off x="3793112" y="6130012"/>
            <a:ext cx="0" cy="41201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Line 78"/>
          <p:cNvSpPr>
            <a:spLocks noChangeShapeType="1"/>
          </p:cNvSpPr>
          <p:nvPr/>
        </p:nvSpPr>
        <p:spPr bwMode="auto">
          <a:xfrm flipV="1">
            <a:off x="4472108" y="6130012"/>
            <a:ext cx="0" cy="41201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Rectangle 86"/>
          <p:cNvSpPr>
            <a:spLocks noChangeArrowheads="1"/>
          </p:cNvSpPr>
          <p:nvPr/>
        </p:nvSpPr>
        <p:spPr bwMode="auto">
          <a:xfrm>
            <a:off x="363521" y="6237135"/>
            <a:ext cx="131844" cy="177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9" name="Rectangle 87"/>
          <p:cNvSpPr>
            <a:spLocks noChangeArrowheads="1"/>
          </p:cNvSpPr>
          <p:nvPr/>
        </p:nvSpPr>
        <p:spPr bwMode="auto">
          <a:xfrm>
            <a:off x="1011204" y="6237135"/>
            <a:ext cx="197766" cy="177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10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0" name="Rectangle 88"/>
          <p:cNvSpPr>
            <a:spLocks noChangeArrowheads="1"/>
          </p:cNvSpPr>
          <p:nvPr/>
        </p:nvSpPr>
        <p:spPr bwMode="auto">
          <a:xfrm>
            <a:off x="1695145" y="6237135"/>
            <a:ext cx="197766" cy="177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20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1" name="Rectangle 89"/>
          <p:cNvSpPr>
            <a:spLocks noChangeArrowheads="1"/>
          </p:cNvSpPr>
          <p:nvPr/>
        </p:nvSpPr>
        <p:spPr bwMode="auto">
          <a:xfrm>
            <a:off x="2370845" y="6237135"/>
            <a:ext cx="197766" cy="177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30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2" name="Rectangle 90"/>
          <p:cNvSpPr>
            <a:spLocks noChangeArrowheads="1"/>
          </p:cNvSpPr>
          <p:nvPr/>
        </p:nvSpPr>
        <p:spPr bwMode="auto">
          <a:xfrm>
            <a:off x="3046545" y="6237135"/>
            <a:ext cx="197766" cy="177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40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" name="Rectangle 91"/>
          <p:cNvSpPr>
            <a:spLocks noChangeArrowheads="1"/>
          </p:cNvSpPr>
          <p:nvPr/>
        </p:nvSpPr>
        <p:spPr bwMode="auto">
          <a:xfrm>
            <a:off x="3730486" y="6237135"/>
            <a:ext cx="197766" cy="177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50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" name="Rectangle 92"/>
          <p:cNvSpPr>
            <a:spLocks noChangeArrowheads="1"/>
          </p:cNvSpPr>
          <p:nvPr/>
        </p:nvSpPr>
        <p:spPr bwMode="auto">
          <a:xfrm>
            <a:off x="4406186" y="6237135"/>
            <a:ext cx="0" cy="276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7" name="Line 95"/>
          <p:cNvSpPr>
            <a:spLocks noChangeShapeType="1"/>
          </p:cNvSpPr>
          <p:nvPr/>
        </p:nvSpPr>
        <p:spPr bwMode="auto">
          <a:xfrm>
            <a:off x="401426" y="6171213"/>
            <a:ext cx="39553" cy="0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Line 96"/>
          <p:cNvSpPr>
            <a:spLocks noChangeShapeType="1"/>
          </p:cNvSpPr>
          <p:nvPr/>
        </p:nvSpPr>
        <p:spPr bwMode="auto">
          <a:xfrm>
            <a:off x="401426" y="5767441"/>
            <a:ext cx="39553" cy="0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Line 97"/>
          <p:cNvSpPr>
            <a:spLocks noChangeShapeType="1"/>
          </p:cNvSpPr>
          <p:nvPr/>
        </p:nvSpPr>
        <p:spPr bwMode="auto">
          <a:xfrm>
            <a:off x="401426" y="5365318"/>
            <a:ext cx="39553" cy="0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Line 98"/>
          <p:cNvSpPr>
            <a:spLocks noChangeShapeType="1"/>
          </p:cNvSpPr>
          <p:nvPr/>
        </p:nvSpPr>
        <p:spPr bwMode="auto">
          <a:xfrm>
            <a:off x="401426" y="4963194"/>
            <a:ext cx="39553" cy="0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Line 99"/>
          <p:cNvSpPr>
            <a:spLocks noChangeShapeType="1"/>
          </p:cNvSpPr>
          <p:nvPr/>
        </p:nvSpPr>
        <p:spPr bwMode="auto">
          <a:xfrm>
            <a:off x="401426" y="4561070"/>
            <a:ext cx="39553" cy="0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Line 100"/>
          <p:cNvSpPr>
            <a:spLocks noChangeShapeType="1"/>
          </p:cNvSpPr>
          <p:nvPr/>
        </p:nvSpPr>
        <p:spPr bwMode="auto">
          <a:xfrm>
            <a:off x="401426" y="4157299"/>
            <a:ext cx="39553" cy="0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Line 101"/>
          <p:cNvSpPr>
            <a:spLocks noChangeShapeType="1"/>
          </p:cNvSpPr>
          <p:nvPr/>
        </p:nvSpPr>
        <p:spPr bwMode="auto">
          <a:xfrm>
            <a:off x="401426" y="3755175"/>
            <a:ext cx="39553" cy="0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Line 102"/>
          <p:cNvSpPr>
            <a:spLocks noChangeShapeType="1"/>
          </p:cNvSpPr>
          <p:nvPr/>
        </p:nvSpPr>
        <p:spPr bwMode="auto">
          <a:xfrm>
            <a:off x="401426" y="3353051"/>
            <a:ext cx="39553" cy="0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Rectangle 113"/>
          <p:cNvSpPr>
            <a:spLocks noChangeArrowheads="1"/>
          </p:cNvSpPr>
          <p:nvPr/>
        </p:nvSpPr>
        <p:spPr bwMode="auto">
          <a:xfrm>
            <a:off x="137738" y="6105291"/>
            <a:ext cx="0" cy="276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6" name="Rectangle 114"/>
          <p:cNvSpPr>
            <a:spLocks noChangeArrowheads="1"/>
          </p:cNvSpPr>
          <p:nvPr/>
        </p:nvSpPr>
        <p:spPr bwMode="auto">
          <a:xfrm>
            <a:off x="241565" y="5701519"/>
            <a:ext cx="0" cy="276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7" name="Rectangle 115"/>
          <p:cNvSpPr>
            <a:spLocks noChangeArrowheads="1"/>
          </p:cNvSpPr>
          <p:nvPr/>
        </p:nvSpPr>
        <p:spPr bwMode="auto">
          <a:xfrm>
            <a:off x="137738" y="5297748"/>
            <a:ext cx="0" cy="276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8" name="Rectangle 116"/>
          <p:cNvSpPr>
            <a:spLocks noChangeArrowheads="1"/>
          </p:cNvSpPr>
          <p:nvPr/>
        </p:nvSpPr>
        <p:spPr bwMode="auto">
          <a:xfrm>
            <a:off x="279470" y="4893976"/>
            <a:ext cx="0" cy="276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9" name="Rectangle 117"/>
          <p:cNvSpPr>
            <a:spLocks noChangeArrowheads="1"/>
          </p:cNvSpPr>
          <p:nvPr/>
        </p:nvSpPr>
        <p:spPr bwMode="auto">
          <a:xfrm>
            <a:off x="175643" y="4500092"/>
            <a:ext cx="0" cy="276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0" name="Rectangle 118"/>
          <p:cNvSpPr>
            <a:spLocks noChangeArrowheads="1"/>
          </p:cNvSpPr>
          <p:nvPr/>
        </p:nvSpPr>
        <p:spPr bwMode="auto">
          <a:xfrm>
            <a:off x="279470" y="4096321"/>
            <a:ext cx="0" cy="276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1" name="Rectangle 119"/>
          <p:cNvSpPr>
            <a:spLocks noChangeArrowheads="1"/>
          </p:cNvSpPr>
          <p:nvPr/>
        </p:nvSpPr>
        <p:spPr bwMode="auto">
          <a:xfrm>
            <a:off x="175643" y="3692549"/>
            <a:ext cx="0" cy="276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2" name="Rectangle 120"/>
          <p:cNvSpPr>
            <a:spLocks noChangeArrowheads="1"/>
          </p:cNvSpPr>
          <p:nvPr/>
        </p:nvSpPr>
        <p:spPr bwMode="auto">
          <a:xfrm>
            <a:off x="279470" y="3288777"/>
            <a:ext cx="0" cy="276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3" name="Rectangle 121"/>
          <p:cNvSpPr>
            <a:spLocks noChangeArrowheads="1"/>
          </p:cNvSpPr>
          <p:nvPr/>
        </p:nvSpPr>
        <p:spPr bwMode="auto">
          <a:xfrm>
            <a:off x="175643" y="2885006"/>
            <a:ext cx="0" cy="276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4" name="Freeform 122"/>
          <p:cNvSpPr>
            <a:spLocks/>
          </p:cNvSpPr>
          <p:nvPr/>
        </p:nvSpPr>
        <p:spPr bwMode="auto">
          <a:xfrm>
            <a:off x="468996" y="3122324"/>
            <a:ext cx="3393334" cy="2119390"/>
          </a:xfrm>
          <a:custGeom>
            <a:avLst/>
            <a:gdLst>
              <a:gd name="T0" fmla="*/ 0 w 2059"/>
              <a:gd name="T1" fmla="*/ 1286 h 1286"/>
              <a:gd name="T2" fmla="*/ 41 w 2059"/>
              <a:gd name="T3" fmla="*/ 1181 h 1286"/>
              <a:gd name="T4" fmla="*/ 82 w 2059"/>
              <a:gd name="T5" fmla="*/ 1187 h 1286"/>
              <a:gd name="T6" fmla="*/ 123 w 2059"/>
              <a:gd name="T7" fmla="*/ 1161 h 1286"/>
              <a:gd name="T8" fmla="*/ 165 w 2059"/>
              <a:gd name="T9" fmla="*/ 1148 h 1286"/>
              <a:gd name="T10" fmla="*/ 206 w 2059"/>
              <a:gd name="T11" fmla="*/ 1042 h 1286"/>
              <a:gd name="T12" fmla="*/ 247 w 2059"/>
              <a:gd name="T13" fmla="*/ 1234 h 1286"/>
              <a:gd name="T14" fmla="*/ 288 w 2059"/>
              <a:gd name="T15" fmla="*/ 1234 h 1286"/>
              <a:gd name="T16" fmla="*/ 329 w 2059"/>
              <a:gd name="T17" fmla="*/ 1220 h 1286"/>
              <a:gd name="T18" fmla="*/ 371 w 2059"/>
              <a:gd name="T19" fmla="*/ 1280 h 1286"/>
              <a:gd name="T20" fmla="*/ 412 w 2059"/>
              <a:gd name="T21" fmla="*/ 1247 h 1286"/>
              <a:gd name="T22" fmla="*/ 453 w 2059"/>
              <a:gd name="T23" fmla="*/ 1207 h 1286"/>
              <a:gd name="T24" fmla="*/ 494 w 2059"/>
              <a:gd name="T25" fmla="*/ 1201 h 1286"/>
              <a:gd name="T26" fmla="*/ 535 w 2059"/>
              <a:gd name="T27" fmla="*/ 1108 h 1286"/>
              <a:gd name="T28" fmla="*/ 576 w 2059"/>
              <a:gd name="T29" fmla="*/ 1022 h 1286"/>
              <a:gd name="T30" fmla="*/ 617 w 2059"/>
              <a:gd name="T31" fmla="*/ 976 h 1286"/>
              <a:gd name="T32" fmla="*/ 659 w 2059"/>
              <a:gd name="T33" fmla="*/ 937 h 1286"/>
              <a:gd name="T34" fmla="*/ 700 w 2059"/>
              <a:gd name="T35" fmla="*/ 870 h 1286"/>
              <a:gd name="T36" fmla="*/ 741 w 2059"/>
              <a:gd name="T37" fmla="*/ 805 h 1286"/>
              <a:gd name="T38" fmla="*/ 782 w 2059"/>
              <a:gd name="T39" fmla="*/ 772 h 1286"/>
              <a:gd name="T40" fmla="*/ 823 w 2059"/>
              <a:gd name="T41" fmla="*/ 818 h 1286"/>
              <a:gd name="T42" fmla="*/ 865 w 2059"/>
              <a:gd name="T43" fmla="*/ 897 h 1286"/>
              <a:gd name="T44" fmla="*/ 906 w 2059"/>
              <a:gd name="T45" fmla="*/ 818 h 1286"/>
              <a:gd name="T46" fmla="*/ 947 w 2059"/>
              <a:gd name="T47" fmla="*/ 811 h 1286"/>
              <a:gd name="T48" fmla="*/ 988 w 2059"/>
              <a:gd name="T49" fmla="*/ 805 h 1286"/>
              <a:gd name="T50" fmla="*/ 1029 w 2059"/>
              <a:gd name="T51" fmla="*/ 937 h 1286"/>
              <a:gd name="T52" fmla="*/ 1070 w 2059"/>
              <a:gd name="T53" fmla="*/ 937 h 1286"/>
              <a:gd name="T54" fmla="*/ 1112 w 2059"/>
              <a:gd name="T55" fmla="*/ 897 h 1286"/>
              <a:gd name="T56" fmla="*/ 1153 w 2059"/>
              <a:gd name="T57" fmla="*/ 791 h 1286"/>
              <a:gd name="T58" fmla="*/ 1194 w 2059"/>
              <a:gd name="T59" fmla="*/ 838 h 1286"/>
              <a:gd name="T60" fmla="*/ 1235 w 2059"/>
              <a:gd name="T61" fmla="*/ 877 h 1286"/>
              <a:gd name="T62" fmla="*/ 1276 w 2059"/>
              <a:gd name="T63" fmla="*/ 838 h 1286"/>
              <a:gd name="T64" fmla="*/ 1318 w 2059"/>
              <a:gd name="T65" fmla="*/ 778 h 1286"/>
              <a:gd name="T66" fmla="*/ 1359 w 2059"/>
              <a:gd name="T67" fmla="*/ 798 h 1286"/>
              <a:gd name="T68" fmla="*/ 1400 w 2059"/>
              <a:gd name="T69" fmla="*/ 475 h 1286"/>
              <a:gd name="T70" fmla="*/ 1441 w 2059"/>
              <a:gd name="T71" fmla="*/ 152 h 1286"/>
              <a:gd name="T72" fmla="*/ 1482 w 2059"/>
              <a:gd name="T73" fmla="*/ 53 h 1286"/>
              <a:gd name="T74" fmla="*/ 1523 w 2059"/>
              <a:gd name="T75" fmla="*/ 59 h 1286"/>
              <a:gd name="T76" fmla="*/ 1565 w 2059"/>
              <a:gd name="T77" fmla="*/ 0 h 1286"/>
              <a:gd name="T78" fmla="*/ 1606 w 2059"/>
              <a:gd name="T79" fmla="*/ 257 h 1286"/>
              <a:gd name="T80" fmla="*/ 1647 w 2059"/>
              <a:gd name="T81" fmla="*/ 171 h 1286"/>
              <a:gd name="T82" fmla="*/ 1688 w 2059"/>
              <a:gd name="T83" fmla="*/ 158 h 1286"/>
              <a:gd name="T84" fmla="*/ 1729 w 2059"/>
              <a:gd name="T85" fmla="*/ 204 h 1286"/>
              <a:gd name="T86" fmla="*/ 1771 w 2059"/>
              <a:gd name="T87" fmla="*/ 53 h 1286"/>
              <a:gd name="T88" fmla="*/ 1811 w 2059"/>
              <a:gd name="T89" fmla="*/ 178 h 1286"/>
              <a:gd name="T90" fmla="*/ 1853 w 2059"/>
              <a:gd name="T91" fmla="*/ 310 h 1286"/>
              <a:gd name="T92" fmla="*/ 1894 w 2059"/>
              <a:gd name="T93" fmla="*/ 264 h 1286"/>
              <a:gd name="T94" fmla="*/ 1935 w 2059"/>
              <a:gd name="T95" fmla="*/ 382 h 1286"/>
              <a:gd name="T96" fmla="*/ 1976 w 2059"/>
              <a:gd name="T97" fmla="*/ 435 h 1286"/>
              <a:gd name="T98" fmla="*/ 2017 w 2059"/>
              <a:gd name="T99" fmla="*/ 277 h 1286"/>
              <a:gd name="T100" fmla="*/ 2059 w 2059"/>
              <a:gd name="T101" fmla="*/ 283 h 1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059" h="1286">
                <a:moveTo>
                  <a:pt x="0" y="1286"/>
                </a:moveTo>
                <a:lnTo>
                  <a:pt x="41" y="1181"/>
                </a:lnTo>
                <a:lnTo>
                  <a:pt x="82" y="1187"/>
                </a:lnTo>
                <a:lnTo>
                  <a:pt x="123" y="1161"/>
                </a:lnTo>
                <a:lnTo>
                  <a:pt x="165" y="1148"/>
                </a:lnTo>
                <a:lnTo>
                  <a:pt x="206" y="1042"/>
                </a:lnTo>
                <a:lnTo>
                  <a:pt x="247" y="1234"/>
                </a:lnTo>
                <a:lnTo>
                  <a:pt x="288" y="1234"/>
                </a:lnTo>
                <a:lnTo>
                  <a:pt x="329" y="1220"/>
                </a:lnTo>
                <a:lnTo>
                  <a:pt x="371" y="1280"/>
                </a:lnTo>
                <a:lnTo>
                  <a:pt x="412" y="1247"/>
                </a:lnTo>
                <a:lnTo>
                  <a:pt x="453" y="1207"/>
                </a:lnTo>
                <a:lnTo>
                  <a:pt x="494" y="1201"/>
                </a:lnTo>
                <a:lnTo>
                  <a:pt x="535" y="1108"/>
                </a:lnTo>
                <a:lnTo>
                  <a:pt x="576" y="1022"/>
                </a:lnTo>
                <a:lnTo>
                  <a:pt x="617" y="976"/>
                </a:lnTo>
                <a:lnTo>
                  <a:pt x="659" y="937"/>
                </a:lnTo>
                <a:lnTo>
                  <a:pt x="700" y="870"/>
                </a:lnTo>
                <a:lnTo>
                  <a:pt x="741" y="805"/>
                </a:lnTo>
                <a:lnTo>
                  <a:pt x="782" y="772"/>
                </a:lnTo>
                <a:lnTo>
                  <a:pt x="823" y="818"/>
                </a:lnTo>
                <a:lnTo>
                  <a:pt x="865" y="897"/>
                </a:lnTo>
                <a:lnTo>
                  <a:pt x="906" y="818"/>
                </a:lnTo>
                <a:lnTo>
                  <a:pt x="947" y="811"/>
                </a:lnTo>
                <a:lnTo>
                  <a:pt x="988" y="805"/>
                </a:lnTo>
                <a:lnTo>
                  <a:pt x="1029" y="937"/>
                </a:lnTo>
                <a:lnTo>
                  <a:pt x="1070" y="937"/>
                </a:lnTo>
                <a:lnTo>
                  <a:pt x="1112" y="897"/>
                </a:lnTo>
                <a:lnTo>
                  <a:pt x="1153" y="791"/>
                </a:lnTo>
                <a:lnTo>
                  <a:pt x="1194" y="838"/>
                </a:lnTo>
                <a:lnTo>
                  <a:pt x="1235" y="877"/>
                </a:lnTo>
                <a:lnTo>
                  <a:pt x="1276" y="838"/>
                </a:lnTo>
                <a:lnTo>
                  <a:pt x="1318" y="778"/>
                </a:lnTo>
                <a:lnTo>
                  <a:pt x="1359" y="798"/>
                </a:lnTo>
                <a:lnTo>
                  <a:pt x="1400" y="475"/>
                </a:lnTo>
                <a:lnTo>
                  <a:pt x="1441" y="152"/>
                </a:lnTo>
                <a:lnTo>
                  <a:pt x="1482" y="53"/>
                </a:lnTo>
                <a:lnTo>
                  <a:pt x="1523" y="59"/>
                </a:lnTo>
                <a:lnTo>
                  <a:pt x="1565" y="0"/>
                </a:lnTo>
                <a:lnTo>
                  <a:pt x="1606" y="257"/>
                </a:lnTo>
                <a:lnTo>
                  <a:pt x="1647" y="171"/>
                </a:lnTo>
                <a:lnTo>
                  <a:pt x="1688" y="158"/>
                </a:lnTo>
                <a:lnTo>
                  <a:pt x="1729" y="204"/>
                </a:lnTo>
                <a:lnTo>
                  <a:pt x="1771" y="53"/>
                </a:lnTo>
                <a:lnTo>
                  <a:pt x="1811" y="178"/>
                </a:lnTo>
                <a:lnTo>
                  <a:pt x="1853" y="310"/>
                </a:lnTo>
                <a:lnTo>
                  <a:pt x="1894" y="264"/>
                </a:lnTo>
                <a:lnTo>
                  <a:pt x="1935" y="382"/>
                </a:lnTo>
                <a:lnTo>
                  <a:pt x="1976" y="435"/>
                </a:lnTo>
                <a:lnTo>
                  <a:pt x="2017" y="277"/>
                </a:lnTo>
                <a:lnTo>
                  <a:pt x="2059" y="283"/>
                </a:lnTo>
              </a:path>
            </a:pathLst>
          </a:custGeom>
          <a:noFill/>
          <a:ln w="19050" cap="flat">
            <a:solidFill>
              <a:srgbClr val="0072B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" name="Freeform 123"/>
          <p:cNvSpPr>
            <a:spLocks/>
          </p:cNvSpPr>
          <p:nvPr/>
        </p:nvSpPr>
        <p:spPr bwMode="auto">
          <a:xfrm>
            <a:off x="468996" y="3794728"/>
            <a:ext cx="3393334" cy="1308550"/>
          </a:xfrm>
          <a:custGeom>
            <a:avLst/>
            <a:gdLst>
              <a:gd name="T0" fmla="*/ 0 w 2059"/>
              <a:gd name="T1" fmla="*/ 681 h 794"/>
              <a:gd name="T2" fmla="*/ 41 w 2059"/>
              <a:gd name="T3" fmla="*/ 632 h 794"/>
              <a:gd name="T4" fmla="*/ 82 w 2059"/>
              <a:gd name="T5" fmla="*/ 724 h 794"/>
              <a:gd name="T6" fmla="*/ 123 w 2059"/>
              <a:gd name="T7" fmla="*/ 774 h 794"/>
              <a:gd name="T8" fmla="*/ 165 w 2059"/>
              <a:gd name="T9" fmla="*/ 794 h 794"/>
              <a:gd name="T10" fmla="*/ 206 w 2059"/>
              <a:gd name="T11" fmla="*/ 675 h 794"/>
              <a:gd name="T12" fmla="*/ 247 w 2059"/>
              <a:gd name="T13" fmla="*/ 768 h 794"/>
              <a:gd name="T14" fmla="*/ 288 w 2059"/>
              <a:gd name="T15" fmla="*/ 657 h 794"/>
              <a:gd name="T16" fmla="*/ 329 w 2059"/>
              <a:gd name="T17" fmla="*/ 622 h 794"/>
              <a:gd name="T18" fmla="*/ 371 w 2059"/>
              <a:gd name="T19" fmla="*/ 705 h 794"/>
              <a:gd name="T20" fmla="*/ 412 w 2059"/>
              <a:gd name="T21" fmla="*/ 503 h 794"/>
              <a:gd name="T22" fmla="*/ 453 w 2059"/>
              <a:gd name="T23" fmla="*/ 501 h 794"/>
              <a:gd name="T24" fmla="*/ 494 w 2059"/>
              <a:gd name="T25" fmla="*/ 549 h 794"/>
              <a:gd name="T26" fmla="*/ 535 w 2059"/>
              <a:gd name="T27" fmla="*/ 579 h 794"/>
              <a:gd name="T28" fmla="*/ 576 w 2059"/>
              <a:gd name="T29" fmla="*/ 571 h 794"/>
              <a:gd name="T30" fmla="*/ 617 w 2059"/>
              <a:gd name="T31" fmla="*/ 619 h 794"/>
              <a:gd name="T32" fmla="*/ 659 w 2059"/>
              <a:gd name="T33" fmla="*/ 557 h 794"/>
              <a:gd name="T34" fmla="*/ 700 w 2059"/>
              <a:gd name="T35" fmla="*/ 541 h 794"/>
              <a:gd name="T36" fmla="*/ 741 w 2059"/>
              <a:gd name="T37" fmla="*/ 623 h 794"/>
              <a:gd name="T38" fmla="*/ 782 w 2059"/>
              <a:gd name="T39" fmla="*/ 591 h 794"/>
              <a:gd name="T40" fmla="*/ 823 w 2059"/>
              <a:gd name="T41" fmla="*/ 539 h 794"/>
              <a:gd name="T42" fmla="*/ 865 w 2059"/>
              <a:gd name="T43" fmla="*/ 592 h 794"/>
              <a:gd name="T44" fmla="*/ 906 w 2059"/>
              <a:gd name="T45" fmla="*/ 465 h 794"/>
              <a:gd name="T46" fmla="*/ 947 w 2059"/>
              <a:gd name="T47" fmla="*/ 476 h 794"/>
              <a:gd name="T48" fmla="*/ 988 w 2059"/>
              <a:gd name="T49" fmla="*/ 495 h 794"/>
              <a:gd name="T50" fmla="*/ 1029 w 2059"/>
              <a:gd name="T51" fmla="*/ 493 h 794"/>
              <a:gd name="T52" fmla="*/ 1070 w 2059"/>
              <a:gd name="T53" fmla="*/ 496 h 794"/>
              <a:gd name="T54" fmla="*/ 1112 w 2059"/>
              <a:gd name="T55" fmla="*/ 476 h 794"/>
              <a:gd name="T56" fmla="*/ 1153 w 2059"/>
              <a:gd name="T57" fmla="*/ 396 h 794"/>
              <a:gd name="T58" fmla="*/ 1194 w 2059"/>
              <a:gd name="T59" fmla="*/ 461 h 794"/>
              <a:gd name="T60" fmla="*/ 1235 w 2059"/>
              <a:gd name="T61" fmla="*/ 536 h 794"/>
              <a:gd name="T62" fmla="*/ 1276 w 2059"/>
              <a:gd name="T63" fmla="*/ 482 h 794"/>
              <a:gd name="T64" fmla="*/ 1318 w 2059"/>
              <a:gd name="T65" fmla="*/ 480 h 794"/>
              <a:gd name="T66" fmla="*/ 1359 w 2059"/>
              <a:gd name="T67" fmla="*/ 493 h 794"/>
              <a:gd name="T68" fmla="*/ 1400 w 2059"/>
              <a:gd name="T69" fmla="*/ 439 h 794"/>
              <a:gd name="T70" fmla="*/ 1441 w 2059"/>
              <a:gd name="T71" fmla="*/ 311 h 794"/>
              <a:gd name="T72" fmla="*/ 1482 w 2059"/>
              <a:gd name="T73" fmla="*/ 230 h 794"/>
              <a:gd name="T74" fmla="*/ 1523 w 2059"/>
              <a:gd name="T75" fmla="*/ 154 h 794"/>
              <a:gd name="T76" fmla="*/ 1565 w 2059"/>
              <a:gd name="T77" fmla="*/ 172 h 794"/>
              <a:gd name="T78" fmla="*/ 1606 w 2059"/>
              <a:gd name="T79" fmla="*/ 209 h 794"/>
              <a:gd name="T80" fmla="*/ 1647 w 2059"/>
              <a:gd name="T81" fmla="*/ 174 h 794"/>
              <a:gd name="T82" fmla="*/ 1688 w 2059"/>
              <a:gd name="T83" fmla="*/ 174 h 794"/>
              <a:gd name="T84" fmla="*/ 1729 w 2059"/>
              <a:gd name="T85" fmla="*/ 185 h 794"/>
              <a:gd name="T86" fmla="*/ 1771 w 2059"/>
              <a:gd name="T87" fmla="*/ 257 h 794"/>
              <a:gd name="T88" fmla="*/ 1811 w 2059"/>
              <a:gd name="T89" fmla="*/ 258 h 794"/>
              <a:gd name="T90" fmla="*/ 1853 w 2059"/>
              <a:gd name="T91" fmla="*/ 214 h 794"/>
              <a:gd name="T92" fmla="*/ 1894 w 2059"/>
              <a:gd name="T93" fmla="*/ 241 h 794"/>
              <a:gd name="T94" fmla="*/ 1935 w 2059"/>
              <a:gd name="T95" fmla="*/ 356 h 794"/>
              <a:gd name="T96" fmla="*/ 1976 w 2059"/>
              <a:gd name="T97" fmla="*/ 341 h 794"/>
              <a:gd name="T98" fmla="*/ 2017 w 2059"/>
              <a:gd name="T99" fmla="*/ 55 h 794"/>
              <a:gd name="T100" fmla="*/ 2059 w 2059"/>
              <a:gd name="T101" fmla="*/ 0 h 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059" h="794">
                <a:moveTo>
                  <a:pt x="0" y="681"/>
                </a:moveTo>
                <a:lnTo>
                  <a:pt x="41" y="632"/>
                </a:lnTo>
                <a:lnTo>
                  <a:pt x="82" y="724"/>
                </a:lnTo>
                <a:lnTo>
                  <a:pt x="123" y="774"/>
                </a:lnTo>
                <a:lnTo>
                  <a:pt x="165" y="794"/>
                </a:lnTo>
                <a:lnTo>
                  <a:pt x="206" y="675"/>
                </a:lnTo>
                <a:lnTo>
                  <a:pt x="247" y="768"/>
                </a:lnTo>
                <a:lnTo>
                  <a:pt x="288" y="657"/>
                </a:lnTo>
                <a:lnTo>
                  <a:pt x="329" y="622"/>
                </a:lnTo>
                <a:lnTo>
                  <a:pt x="371" y="705"/>
                </a:lnTo>
                <a:lnTo>
                  <a:pt x="412" y="503"/>
                </a:lnTo>
                <a:lnTo>
                  <a:pt x="453" y="501"/>
                </a:lnTo>
                <a:lnTo>
                  <a:pt x="494" y="549"/>
                </a:lnTo>
                <a:lnTo>
                  <a:pt x="535" y="579"/>
                </a:lnTo>
                <a:lnTo>
                  <a:pt x="576" y="571"/>
                </a:lnTo>
                <a:lnTo>
                  <a:pt x="617" y="619"/>
                </a:lnTo>
                <a:lnTo>
                  <a:pt x="659" y="557"/>
                </a:lnTo>
                <a:lnTo>
                  <a:pt x="700" y="541"/>
                </a:lnTo>
                <a:lnTo>
                  <a:pt x="741" y="623"/>
                </a:lnTo>
                <a:lnTo>
                  <a:pt x="782" y="591"/>
                </a:lnTo>
                <a:lnTo>
                  <a:pt x="823" y="539"/>
                </a:lnTo>
                <a:lnTo>
                  <a:pt x="865" y="592"/>
                </a:lnTo>
                <a:lnTo>
                  <a:pt x="906" y="465"/>
                </a:lnTo>
                <a:lnTo>
                  <a:pt x="947" y="476"/>
                </a:lnTo>
                <a:lnTo>
                  <a:pt x="988" y="495"/>
                </a:lnTo>
                <a:lnTo>
                  <a:pt x="1029" y="493"/>
                </a:lnTo>
                <a:lnTo>
                  <a:pt x="1070" y="496"/>
                </a:lnTo>
                <a:lnTo>
                  <a:pt x="1112" y="476"/>
                </a:lnTo>
                <a:lnTo>
                  <a:pt x="1153" y="396"/>
                </a:lnTo>
                <a:lnTo>
                  <a:pt x="1194" y="461"/>
                </a:lnTo>
                <a:lnTo>
                  <a:pt x="1235" y="536"/>
                </a:lnTo>
                <a:lnTo>
                  <a:pt x="1276" y="482"/>
                </a:lnTo>
                <a:lnTo>
                  <a:pt x="1318" y="480"/>
                </a:lnTo>
                <a:lnTo>
                  <a:pt x="1359" y="493"/>
                </a:lnTo>
                <a:lnTo>
                  <a:pt x="1400" y="439"/>
                </a:lnTo>
                <a:lnTo>
                  <a:pt x="1441" y="311"/>
                </a:lnTo>
                <a:lnTo>
                  <a:pt x="1482" y="230"/>
                </a:lnTo>
                <a:lnTo>
                  <a:pt x="1523" y="154"/>
                </a:lnTo>
                <a:lnTo>
                  <a:pt x="1565" y="172"/>
                </a:lnTo>
                <a:lnTo>
                  <a:pt x="1606" y="209"/>
                </a:lnTo>
                <a:lnTo>
                  <a:pt x="1647" y="174"/>
                </a:lnTo>
                <a:lnTo>
                  <a:pt x="1688" y="174"/>
                </a:lnTo>
                <a:lnTo>
                  <a:pt x="1729" y="185"/>
                </a:lnTo>
                <a:lnTo>
                  <a:pt x="1771" y="257"/>
                </a:lnTo>
                <a:lnTo>
                  <a:pt x="1811" y="258"/>
                </a:lnTo>
                <a:lnTo>
                  <a:pt x="1853" y="214"/>
                </a:lnTo>
                <a:lnTo>
                  <a:pt x="1894" y="241"/>
                </a:lnTo>
                <a:lnTo>
                  <a:pt x="1935" y="356"/>
                </a:lnTo>
                <a:lnTo>
                  <a:pt x="1976" y="341"/>
                </a:lnTo>
                <a:lnTo>
                  <a:pt x="2017" y="55"/>
                </a:lnTo>
                <a:lnTo>
                  <a:pt x="2059" y="0"/>
                </a:lnTo>
              </a:path>
            </a:pathLst>
          </a:custGeom>
          <a:noFill/>
          <a:ln w="19050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" name="Freeform 124"/>
          <p:cNvSpPr>
            <a:spLocks/>
          </p:cNvSpPr>
          <p:nvPr/>
        </p:nvSpPr>
        <p:spPr bwMode="auto">
          <a:xfrm>
            <a:off x="468996" y="4162243"/>
            <a:ext cx="3393334" cy="1577182"/>
          </a:xfrm>
          <a:custGeom>
            <a:avLst/>
            <a:gdLst>
              <a:gd name="T0" fmla="*/ 0 w 2059"/>
              <a:gd name="T1" fmla="*/ 418 h 957"/>
              <a:gd name="T2" fmla="*/ 41 w 2059"/>
              <a:gd name="T3" fmla="*/ 79 h 957"/>
              <a:gd name="T4" fmla="*/ 82 w 2059"/>
              <a:gd name="T5" fmla="*/ 165 h 957"/>
              <a:gd name="T6" fmla="*/ 123 w 2059"/>
              <a:gd name="T7" fmla="*/ 143 h 957"/>
              <a:gd name="T8" fmla="*/ 165 w 2059"/>
              <a:gd name="T9" fmla="*/ 246 h 957"/>
              <a:gd name="T10" fmla="*/ 206 w 2059"/>
              <a:gd name="T11" fmla="*/ 375 h 957"/>
              <a:gd name="T12" fmla="*/ 247 w 2059"/>
              <a:gd name="T13" fmla="*/ 523 h 957"/>
              <a:gd name="T14" fmla="*/ 288 w 2059"/>
              <a:gd name="T15" fmla="*/ 384 h 957"/>
              <a:gd name="T16" fmla="*/ 329 w 2059"/>
              <a:gd name="T17" fmla="*/ 361 h 957"/>
              <a:gd name="T18" fmla="*/ 371 w 2059"/>
              <a:gd name="T19" fmla="*/ 668 h 957"/>
              <a:gd name="T20" fmla="*/ 412 w 2059"/>
              <a:gd name="T21" fmla="*/ 809 h 957"/>
              <a:gd name="T22" fmla="*/ 453 w 2059"/>
              <a:gd name="T23" fmla="*/ 726 h 957"/>
              <a:gd name="T24" fmla="*/ 494 w 2059"/>
              <a:gd name="T25" fmla="*/ 597 h 957"/>
              <a:gd name="T26" fmla="*/ 535 w 2059"/>
              <a:gd name="T27" fmla="*/ 638 h 957"/>
              <a:gd name="T28" fmla="*/ 576 w 2059"/>
              <a:gd name="T29" fmla="*/ 494 h 957"/>
              <a:gd name="T30" fmla="*/ 617 w 2059"/>
              <a:gd name="T31" fmla="*/ 339 h 957"/>
              <a:gd name="T32" fmla="*/ 659 w 2059"/>
              <a:gd name="T33" fmla="*/ 0 h 957"/>
              <a:gd name="T34" fmla="*/ 700 w 2059"/>
              <a:gd name="T35" fmla="*/ 146 h 957"/>
              <a:gd name="T36" fmla="*/ 741 w 2059"/>
              <a:gd name="T37" fmla="*/ 289 h 957"/>
              <a:gd name="T38" fmla="*/ 782 w 2059"/>
              <a:gd name="T39" fmla="*/ 194 h 957"/>
              <a:gd name="T40" fmla="*/ 823 w 2059"/>
              <a:gd name="T41" fmla="*/ 227 h 957"/>
              <a:gd name="T42" fmla="*/ 865 w 2059"/>
              <a:gd name="T43" fmla="*/ 384 h 957"/>
              <a:gd name="T44" fmla="*/ 906 w 2059"/>
              <a:gd name="T45" fmla="*/ 437 h 957"/>
              <a:gd name="T46" fmla="*/ 947 w 2059"/>
              <a:gd name="T47" fmla="*/ 344 h 957"/>
              <a:gd name="T48" fmla="*/ 988 w 2059"/>
              <a:gd name="T49" fmla="*/ 406 h 957"/>
              <a:gd name="T50" fmla="*/ 1029 w 2059"/>
              <a:gd name="T51" fmla="*/ 435 h 957"/>
              <a:gd name="T52" fmla="*/ 1070 w 2059"/>
              <a:gd name="T53" fmla="*/ 296 h 957"/>
              <a:gd name="T54" fmla="*/ 1112 w 2059"/>
              <a:gd name="T55" fmla="*/ 418 h 957"/>
              <a:gd name="T56" fmla="*/ 1153 w 2059"/>
              <a:gd name="T57" fmla="*/ 726 h 957"/>
              <a:gd name="T58" fmla="*/ 1194 w 2059"/>
              <a:gd name="T59" fmla="*/ 673 h 957"/>
              <a:gd name="T60" fmla="*/ 1235 w 2059"/>
              <a:gd name="T61" fmla="*/ 702 h 957"/>
              <a:gd name="T62" fmla="*/ 1276 w 2059"/>
              <a:gd name="T63" fmla="*/ 680 h 957"/>
              <a:gd name="T64" fmla="*/ 1318 w 2059"/>
              <a:gd name="T65" fmla="*/ 630 h 957"/>
              <a:gd name="T66" fmla="*/ 1359 w 2059"/>
              <a:gd name="T67" fmla="*/ 607 h 957"/>
              <a:gd name="T68" fmla="*/ 1400 w 2059"/>
              <a:gd name="T69" fmla="*/ 723 h 957"/>
              <a:gd name="T70" fmla="*/ 1441 w 2059"/>
              <a:gd name="T71" fmla="*/ 692 h 957"/>
              <a:gd name="T72" fmla="*/ 1482 w 2059"/>
              <a:gd name="T73" fmla="*/ 771 h 957"/>
              <a:gd name="T74" fmla="*/ 1523 w 2059"/>
              <a:gd name="T75" fmla="*/ 809 h 957"/>
              <a:gd name="T76" fmla="*/ 1565 w 2059"/>
              <a:gd name="T77" fmla="*/ 743 h 957"/>
              <a:gd name="T78" fmla="*/ 1606 w 2059"/>
              <a:gd name="T79" fmla="*/ 730 h 957"/>
              <a:gd name="T80" fmla="*/ 1647 w 2059"/>
              <a:gd name="T81" fmla="*/ 764 h 957"/>
              <a:gd name="T82" fmla="*/ 1688 w 2059"/>
              <a:gd name="T83" fmla="*/ 695 h 957"/>
              <a:gd name="T84" fmla="*/ 1729 w 2059"/>
              <a:gd name="T85" fmla="*/ 745 h 957"/>
              <a:gd name="T86" fmla="*/ 1771 w 2059"/>
              <a:gd name="T87" fmla="*/ 805 h 957"/>
              <a:gd name="T88" fmla="*/ 1811 w 2059"/>
              <a:gd name="T89" fmla="*/ 869 h 957"/>
              <a:gd name="T90" fmla="*/ 1853 w 2059"/>
              <a:gd name="T91" fmla="*/ 754 h 957"/>
              <a:gd name="T92" fmla="*/ 1894 w 2059"/>
              <a:gd name="T93" fmla="*/ 871 h 957"/>
              <a:gd name="T94" fmla="*/ 1935 w 2059"/>
              <a:gd name="T95" fmla="*/ 950 h 957"/>
              <a:gd name="T96" fmla="*/ 1976 w 2059"/>
              <a:gd name="T97" fmla="*/ 957 h 957"/>
              <a:gd name="T98" fmla="*/ 2017 w 2059"/>
              <a:gd name="T99" fmla="*/ 886 h 957"/>
              <a:gd name="T100" fmla="*/ 2059 w 2059"/>
              <a:gd name="T101" fmla="*/ 816 h 9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059" h="957">
                <a:moveTo>
                  <a:pt x="0" y="418"/>
                </a:moveTo>
                <a:lnTo>
                  <a:pt x="41" y="79"/>
                </a:lnTo>
                <a:lnTo>
                  <a:pt x="82" y="165"/>
                </a:lnTo>
                <a:lnTo>
                  <a:pt x="123" y="143"/>
                </a:lnTo>
                <a:lnTo>
                  <a:pt x="165" y="246"/>
                </a:lnTo>
                <a:lnTo>
                  <a:pt x="206" y="375"/>
                </a:lnTo>
                <a:lnTo>
                  <a:pt x="247" y="523"/>
                </a:lnTo>
                <a:lnTo>
                  <a:pt x="288" y="384"/>
                </a:lnTo>
                <a:lnTo>
                  <a:pt x="329" y="361"/>
                </a:lnTo>
                <a:lnTo>
                  <a:pt x="371" y="668"/>
                </a:lnTo>
                <a:lnTo>
                  <a:pt x="412" y="809"/>
                </a:lnTo>
                <a:lnTo>
                  <a:pt x="453" y="726"/>
                </a:lnTo>
                <a:lnTo>
                  <a:pt x="494" y="597"/>
                </a:lnTo>
                <a:lnTo>
                  <a:pt x="535" y="638"/>
                </a:lnTo>
                <a:lnTo>
                  <a:pt x="576" y="494"/>
                </a:lnTo>
                <a:lnTo>
                  <a:pt x="617" y="339"/>
                </a:lnTo>
                <a:lnTo>
                  <a:pt x="659" y="0"/>
                </a:lnTo>
                <a:lnTo>
                  <a:pt x="700" y="146"/>
                </a:lnTo>
                <a:lnTo>
                  <a:pt x="741" y="289"/>
                </a:lnTo>
                <a:lnTo>
                  <a:pt x="782" y="194"/>
                </a:lnTo>
                <a:lnTo>
                  <a:pt x="823" y="227"/>
                </a:lnTo>
                <a:lnTo>
                  <a:pt x="865" y="384"/>
                </a:lnTo>
                <a:lnTo>
                  <a:pt x="906" y="437"/>
                </a:lnTo>
                <a:lnTo>
                  <a:pt x="947" y="344"/>
                </a:lnTo>
                <a:lnTo>
                  <a:pt x="988" y="406"/>
                </a:lnTo>
                <a:lnTo>
                  <a:pt x="1029" y="435"/>
                </a:lnTo>
                <a:lnTo>
                  <a:pt x="1070" y="296"/>
                </a:lnTo>
                <a:lnTo>
                  <a:pt x="1112" y="418"/>
                </a:lnTo>
                <a:lnTo>
                  <a:pt x="1153" y="726"/>
                </a:lnTo>
                <a:lnTo>
                  <a:pt x="1194" y="673"/>
                </a:lnTo>
                <a:lnTo>
                  <a:pt x="1235" y="702"/>
                </a:lnTo>
                <a:lnTo>
                  <a:pt x="1276" y="680"/>
                </a:lnTo>
                <a:lnTo>
                  <a:pt x="1318" y="630"/>
                </a:lnTo>
                <a:lnTo>
                  <a:pt x="1359" y="607"/>
                </a:lnTo>
                <a:lnTo>
                  <a:pt x="1400" y="723"/>
                </a:lnTo>
                <a:lnTo>
                  <a:pt x="1441" y="692"/>
                </a:lnTo>
                <a:lnTo>
                  <a:pt x="1482" y="771"/>
                </a:lnTo>
                <a:lnTo>
                  <a:pt x="1523" y="809"/>
                </a:lnTo>
                <a:lnTo>
                  <a:pt x="1565" y="743"/>
                </a:lnTo>
                <a:lnTo>
                  <a:pt x="1606" y="730"/>
                </a:lnTo>
                <a:lnTo>
                  <a:pt x="1647" y="764"/>
                </a:lnTo>
                <a:lnTo>
                  <a:pt x="1688" y="695"/>
                </a:lnTo>
                <a:lnTo>
                  <a:pt x="1729" y="745"/>
                </a:lnTo>
                <a:lnTo>
                  <a:pt x="1771" y="805"/>
                </a:lnTo>
                <a:lnTo>
                  <a:pt x="1811" y="869"/>
                </a:lnTo>
                <a:lnTo>
                  <a:pt x="1853" y="754"/>
                </a:lnTo>
                <a:lnTo>
                  <a:pt x="1894" y="871"/>
                </a:lnTo>
                <a:lnTo>
                  <a:pt x="1935" y="950"/>
                </a:lnTo>
                <a:lnTo>
                  <a:pt x="1976" y="957"/>
                </a:lnTo>
                <a:lnTo>
                  <a:pt x="2017" y="886"/>
                </a:lnTo>
                <a:lnTo>
                  <a:pt x="2059" y="816"/>
                </a:lnTo>
              </a:path>
            </a:pathLst>
          </a:custGeom>
          <a:noFill/>
          <a:ln w="19050" cap="flat">
            <a:solidFill>
              <a:srgbClr val="EDB12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" name="Freeform 125"/>
          <p:cNvSpPr>
            <a:spLocks/>
          </p:cNvSpPr>
          <p:nvPr/>
        </p:nvSpPr>
        <p:spPr bwMode="auto">
          <a:xfrm>
            <a:off x="468996" y="3178358"/>
            <a:ext cx="3393334" cy="2572603"/>
          </a:xfrm>
          <a:custGeom>
            <a:avLst/>
            <a:gdLst>
              <a:gd name="T0" fmla="*/ 0 w 2059"/>
              <a:gd name="T1" fmla="*/ 1545 h 1561"/>
              <a:gd name="T2" fmla="*/ 41 w 2059"/>
              <a:gd name="T3" fmla="*/ 1307 h 1561"/>
              <a:gd name="T4" fmla="*/ 82 w 2059"/>
              <a:gd name="T5" fmla="*/ 1344 h 1561"/>
              <a:gd name="T6" fmla="*/ 123 w 2059"/>
              <a:gd name="T7" fmla="*/ 1338 h 1561"/>
              <a:gd name="T8" fmla="*/ 165 w 2059"/>
              <a:gd name="T9" fmla="*/ 1201 h 1561"/>
              <a:gd name="T10" fmla="*/ 206 w 2059"/>
              <a:gd name="T11" fmla="*/ 1259 h 1561"/>
              <a:gd name="T12" fmla="*/ 247 w 2059"/>
              <a:gd name="T13" fmla="*/ 1312 h 1561"/>
              <a:gd name="T14" fmla="*/ 288 w 2059"/>
              <a:gd name="T15" fmla="*/ 1190 h 1561"/>
              <a:gd name="T16" fmla="*/ 329 w 2059"/>
              <a:gd name="T17" fmla="*/ 1137 h 1561"/>
              <a:gd name="T18" fmla="*/ 371 w 2059"/>
              <a:gd name="T19" fmla="*/ 1047 h 1561"/>
              <a:gd name="T20" fmla="*/ 412 w 2059"/>
              <a:gd name="T21" fmla="*/ 941 h 1561"/>
              <a:gd name="T22" fmla="*/ 453 w 2059"/>
              <a:gd name="T23" fmla="*/ 233 h 1561"/>
              <a:gd name="T24" fmla="*/ 494 w 2059"/>
              <a:gd name="T25" fmla="*/ 68 h 1561"/>
              <a:gd name="T26" fmla="*/ 535 w 2059"/>
              <a:gd name="T27" fmla="*/ 148 h 1561"/>
              <a:gd name="T28" fmla="*/ 576 w 2059"/>
              <a:gd name="T29" fmla="*/ 95 h 1561"/>
              <a:gd name="T30" fmla="*/ 617 w 2059"/>
              <a:gd name="T31" fmla="*/ 79 h 1561"/>
              <a:gd name="T32" fmla="*/ 659 w 2059"/>
              <a:gd name="T33" fmla="*/ 0 h 1561"/>
              <a:gd name="T34" fmla="*/ 700 w 2059"/>
              <a:gd name="T35" fmla="*/ 174 h 1561"/>
              <a:gd name="T36" fmla="*/ 741 w 2059"/>
              <a:gd name="T37" fmla="*/ 153 h 1561"/>
              <a:gd name="T38" fmla="*/ 782 w 2059"/>
              <a:gd name="T39" fmla="*/ 233 h 1561"/>
              <a:gd name="T40" fmla="*/ 823 w 2059"/>
              <a:gd name="T41" fmla="*/ 201 h 1561"/>
              <a:gd name="T42" fmla="*/ 865 w 2059"/>
              <a:gd name="T43" fmla="*/ 534 h 1561"/>
              <a:gd name="T44" fmla="*/ 906 w 2059"/>
              <a:gd name="T45" fmla="*/ 534 h 1561"/>
              <a:gd name="T46" fmla="*/ 947 w 2059"/>
              <a:gd name="T47" fmla="*/ 455 h 1561"/>
              <a:gd name="T48" fmla="*/ 988 w 2059"/>
              <a:gd name="T49" fmla="*/ 592 h 1561"/>
              <a:gd name="T50" fmla="*/ 1029 w 2059"/>
              <a:gd name="T51" fmla="*/ 677 h 1561"/>
              <a:gd name="T52" fmla="*/ 1070 w 2059"/>
              <a:gd name="T53" fmla="*/ 703 h 1561"/>
              <a:gd name="T54" fmla="*/ 1112 w 2059"/>
              <a:gd name="T55" fmla="*/ 851 h 1561"/>
              <a:gd name="T56" fmla="*/ 1153 w 2059"/>
              <a:gd name="T57" fmla="*/ 1132 h 1561"/>
              <a:gd name="T58" fmla="*/ 1194 w 2059"/>
              <a:gd name="T59" fmla="*/ 1127 h 1561"/>
              <a:gd name="T60" fmla="*/ 1235 w 2059"/>
              <a:gd name="T61" fmla="*/ 1217 h 1561"/>
              <a:gd name="T62" fmla="*/ 1276 w 2059"/>
              <a:gd name="T63" fmla="*/ 1338 h 1561"/>
              <a:gd name="T64" fmla="*/ 1318 w 2059"/>
              <a:gd name="T65" fmla="*/ 1275 h 1561"/>
              <a:gd name="T66" fmla="*/ 1359 w 2059"/>
              <a:gd name="T67" fmla="*/ 1248 h 1561"/>
              <a:gd name="T68" fmla="*/ 1400 w 2059"/>
              <a:gd name="T69" fmla="*/ 1312 h 1561"/>
              <a:gd name="T70" fmla="*/ 1441 w 2059"/>
              <a:gd name="T71" fmla="*/ 1190 h 1561"/>
              <a:gd name="T72" fmla="*/ 1482 w 2059"/>
              <a:gd name="T73" fmla="*/ 1344 h 1561"/>
              <a:gd name="T74" fmla="*/ 1523 w 2059"/>
              <a:gd name="T75" fmla="*/ 1386 h 1561"/>
              <a:gd name="T76" fmla="*/ 1565 w 2059"/>
              <a:gd name="T77" fmla="*/ 1402 h 1561"/>
              <a:gd name="T78" fmla="*/ 1606 w 2059"/>
              <a:gd name="T79" fmla="*/ 1534 h 1561"/>
              <a:gd name="T80" fmla="*/ 1647 w 2059"/>
              <a:gd name="T81" fmla="*/ 1418 h 1561"/>
              <a:gd name="T82" fmla="*/ 1688 w 2059"/>
              <a:gd name="T83" fmla="*/ 1418 h 1561"/>
              <a:gd name="T84" fmla="*/ 1729 w 2059"/>
              <a:gd name="T85" fmla="*/ 1460 h 1561"/>
              <a:gd name="T86" fmla="*/ 1771 w 2059"/>
              <a:gd name="T87" fmla="*/ 1455 h 1561"/>
              <a:gd name="T88" fmla="*/ 1811 w 2059"/>
              <a:gd name="T89" fmla="*/ 1359 h 1561"/>
              <a:gd name="T90" fmla="*/ 1853 w 2059"/>
              <a:gd name="T91" fmla="*/ 1270 h 1561"/>
              <a:gd name="T92" fmla="*/ 1894 w 2059"/>
              <a:gd name="T93" fmla="*/ 1450 h 1561"/>
              <a:gd name="T94" fmla="*/ 1935 w 2059"/>
              <a:gd name="T95" fmla="*/ 1561 h 1561"/>
              <a:gd name="T96" fmla="*/ 1976 w 2059"/>
              <a:gd name="T97" fmla="*/ 1502 h 1561"/>
              <a:gd name="T98" fmla="*/ 2017 w 2059"/>
              <a:gd name="T99" fmla="*/ 1471 h 1561"/>
              <a:gd name="T100" fmla="*/ 2059 w 2059"/>
              <a:gd name="T101" fmla="*/ 1418 h 1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059" h="1561">
                <a:moveTo>
                  <a:pt x="0" y="1545"/>
                </a:moveTo>
                <a:lnTo>
                  <a:pt x="41" y="1307"/>
                </a:lnTo>
                <a:lnTo>
                  <a:pt x="82" y="1344"/>
                </a:lnTo>
                <a:lnTo>
                  <a:pt x="123" y="1338"/>
                </a:lnTo>
                <a:lnTo>
                  <a:pt x="165" y="1201"/>
                </a:lnTo>
                <a:lnTo>
                  <a:pt x="206" y="1259"/>
                </a:lnTo>
                <a:lnTo>
                  <a:pt x="247" y="1312"/>
                </a:lnTo>
                <a:lnTo>
                  <a:pt x="288" y="1190"/>
                </a:lnTo>
                <a:lnTo>
                  <a:pt x="329" y="1137"/>
                </a:lnTo>
                <a:lnTo>
                  <a:pt x="371" y="1047"/>
                </a:lnTo>
                <a:lnTo>
                  <a:pt x="412" y="941"/>
                </a:lnTo>
                <a:lnTo>
                  <a:pt x="453" y="233"/>
                </a:lnTo>
                <a:lnTo>
                  <a:pt x="494" y="68"/>
                </a:lnTo>
                <a:lnTo>
                  <a:pt x="535" y="148"/>
                </a:lnTo>
                <a:lnTo>
                  <a:pt x="576" y="95"/>
                </a:lnTo>
                <a:lnTo>
                  <a:pt x="617" y="79"/>
                </a:lnTo>
                <a:lnTo>
                  <a:pt x="659" y="0"/>
                </a:lnTo>
                <a:lnTo>
                  <a:pt x="700" y="174"/>
                </a:lnTo>
                <a:lnTo>
                  <a:pt x="741" y="153"/>
                </a:lnTo>
                <a:lnTo>
                  <a:pt x="782" y="233"/>
                </a:lnTo>
                <a:lnTo>
                  <a:pt x="823" y="201"/>
                </a:lnTo>
                <a:lnTo>
                  <a:pt x="865" y="534"/>
                </a:lnTo>
                <a:lnTo>
                  <a:pt x="906" y="534"/>
                </a:lnTo>
                <a:lnTo>
                  <a:pt x="947" y="455"/>
                </a:lnTo>
                <a:lnTo>
                  <a:pt x="988" y="592"/>
                </a:lnTo>
                <a:lnTo>
                  <a:pt x="1029" y="677"/>
                </a:lnTo>
                <a:lnTo>
                  <a:pt x="1070" y="703"/>
                </a:lnTo>
                <a:lnTo>
                  <a:pt x="1112" y="851"/>
                </a:lnTo>
                <a:lnTo>
                  <a:pt x="1153" y="1132"/>
                </a:lnTo>
                <a:lnTo>
                  <a:pt x="1194" y="1127"/>
                </a:lnTo>
                <a:lnTo>
                  <a:pt x="1235" y="1217"/>
                </a:lnTo>
                <a:lnTo>
                  <a:pt x="1276" y="1338"/>
                </a:lnTo>
                <a:lnTo>
                  <a:pt x="1318" y="1275"/>
                </a:lnTo>
                <a:lnTo>
                  <a:pt x="1359" y="1248"/>
                </a:lnTo>
                <a:lnTo>
                  <a:pt x="1400" y="1312"/>
                </a:lnTo>
                <a:lnTo>
                  <a:pt x="1441" y="1190"/>
                </a:lnTo>
                <a:lnTo>
                  <a:pt x="1482" y="1344"/>
                </a:lnTo>
                <a:lnTo>
                  <a:pt x="1523" y="1386"/>
                </a:lnTo>
                <a:lnTo>
                  <a:pt x="1565" y="1402"/>
                </a:lnTo>
                <a:lnTo>
                  <a:pt x="1606" y="1534"/>
                </a:lnTo>
                <a:lnTo>
                  <a:pt x="1647" y="1418"/>
                </a:lnTo>
                <a:lnTo>
                  <a:pt x="1688" y="1418"/>
                </a:lnTo>
                <a:lnTo>
                  <a:pt x="1729" y="1460"/>
                </a:lnTo>
                <a:lnTo>
                  <a:pt x="1771" y="1455"/>
                </a:lnTo>
                <a:lnTo>
                  <a:pt x="1811" y="1359"/>
                </a:lnTo>
                <a:lnTo>
                  <a:pt x="1853" y="1270"/>
                </a:lnTo>
                <a:lnTo>
                  <a:pt x="1894" y="1450"/>
                </a:lnTo>
                <a:lnTo>
                  <a:pt x="1935" y="1561"/>
                </a:lnTo>
                <a:lnTo>
                  <a:pt x="1976" y="1502"/>
                </a:lnTo>
                <a:lnTo>
                  <a:pt x="2017" y="1471"/>
                </a:lnTo>
                <a:lnTo>
                  <a:pt x="2059" y="1418"/>
                </a:lnTo>
              </a:path>
            </a:pathLst>
          </a:custGeom>
          <a:noFill/>
          <a:ln w="19050" cap="flat">
            <a:solidFill>
              <a:srgbClr val="7E2F8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126"/>
          <p:cNvSpPr>
            <a:spLocks/>
          </p:cNvSpPr>
          <p:nvPr/>
        </p:nvSpPr>
        <p:spPr bwMode="auto">
          <a:xfrm>
            <a:off x="468996" y="5090094"/>
            <a:ext cx="3393334" cy="856985"/>
          </a:xfrm>
          <a:custGeom>
            <a:avLst/>
            <a:gdLst>
              <a:gd name="T0" fmla="*/ 0 w 2059"/>
              <a:gd name="T1" fmla="*/ 130 h 520"/>
              <a:gd name="T2" fmla="*/ 41 w 2059"/>
              <a:gd name="T3" fmla="*/ 0 h 520"/>
              <a:gd name="T4" fmla="*/ 82 w 2059"/>
              <a:gd name="T5" fmla="*/ 26 h 520"/>
              <a:gd name="T6" fmla="*/ 123 w 2059"/>
              <a:gd name="T7" fmla="*/ 52 h 520"/>
              <a:gd name="T8" fmla="*/ 165 w 2059"/>
              <a:gd name="T9" fmla="*/ 52 h 520"/>
              <a:gd name="T10" fmla="*/ 206 w 2059"/>
              <a:gd name="T11" fmla="*/ 52 h 520"/>
              <a:gd name="T12" fmla="*/ 247 w 2059"/>
              <a:gd name="T13" fmla="*/ 130 h 520"/>
              <a:gd name="T14" fmla="*/ 288 w 2059"/>
              <a:gd name="T15" fmla="*/ 52 h 520"/>
              <a:gd name="T16" fmla="*/ 329 w 2059"/>
              <a:gd name="T17" fmla="*/ 26 h 520"/>
              <a:gd name="T18" fmla="*/ 371 w 2059"/>
              <a:gd name="T19" fmla="*/ 52 h 520"/>
              <a:gd name="T20" fmla="*/ 412 w 2059"/>
              <a:gd name="T21" fmla="*/ 130 h 520"/>
              <a:gd name="T22" fmla="*/ 453 w 2059"/>
              <a:gd name="T23" fmla="*/ 78 h 520"/>
              <a:gd name="T24" fmla="*/ 494 w 2059"/>
              <a:gd name="T25" fmla="*/ 78 h 520"/>
              <a:gd name="T26" fmla="*/ 535 w 2059"/>
              <a:gd name="T27" fmla="*/ 52 h 520"/>
              <a:gd name="T28" fmla="*/ 576 w 2059"/>
              <a:gd name="T29" fmla="*/ 26 h 520"/>
              <a:gd name="T30" fmla="*/ 617 w 2059"/>
              <a:gd name="T31" fmla="*/ 26 h 520"/>
              <a:gd name="T32" fmla="*/ 659 w 2059"/>
              <a:gd name="T33" fmla="*/ 0 h 520"/>
              <a:gd name="T34" fmla="*/ 700 w 2059"/>
              <a:gd name="T35" fmla="*/ 26 h 520"/>
              <a:gd name="T36" fmla="*/ 741 w 2059"/>
              <a:gd name="T37" fmla="*/ 52 h 520"/>
              <a:gd name="T38" fmla="*/ 782 w 2059"/>
              <a:gd name="T39" fmla="*/ 52 h 520"/>
              <a:gd name="T40" fmla="*/ 823 w 2059"/>
              <a:gd name="T41" fmla="*/ 104 h 520"/>
              <a:gd name="T42" fmla="*/ 865 w 2059"/>
              <a:gd name="T43" fmla="*/ 156 h 520"/>
              <a:gd name="T44" fmla="*/ 906 w 2059"/>
              <a:gd name="T45" fmla="*/ 156 h 520"/>
              <a:gd name="T46" fmla="*/ 947 w 2059"/>
              <a:gd name="T47" fmla="*/ 156 h 520"/>
              <a:gd name="T48" fmla="*/ 988 w 2059"/>
              <a:gd name="T49" fmla="*/ 182 h 520"/>
              <a:gd name="T50" fmla="*/ 1029 w 2059"/>
              <a:gd name="T51" fmla="*/ 208 h 520"/>
              <a:gd name="T52" fmla="*/ 1070 w 2059"/>
              <a:gd name="T53" fmla="*/ 208 h 520"/>
              <a:gd name="T54" fmla="*/ 1112 w 2059"/>
              <a:gd name="T55" fmla="*/ 260 h 520"/>
              <a:gd name="T56" fmla="*/ 1153 w 2059"/>
              <a:gd name="T57" fmla="*/ 312 h 520"/>
              <a:gd name="T58" fmla="*/ 1194 w 2059"/>
              <a:gd name="T59" fmla="*/ 286 h 520"/>
              <a:gd name="T60" fmla="*/ 1235 w 2059"/>
              <a:gd name="T61" fmla="*/ 286 h 520"/>
              <a:gd name="T62" fmla="*/ 1276 w 2059"/>
              <a:gd name="T63" fmla="*/ 312 h 520"/>
              <a:gd name="T64" fmla="*/ 1318 w 2059"/>
              <a:gd name="T65" fmla="*/ 312 h 520"/>
              <a:gd name="T66" fmla="*/ 1359 w 2059"/>
              <a:gd name="T67" fmla="*/ 286 h 520"/>
              <a:gd name="T68" fmla="*/ 1400 w 2059"/>
              <a:gd name="T69" fmla="*/ 312 h 520"/>
              <a:gd name="T70" fmla="*/ 1441 w 2059"/>
              <a:gd name="T71" fmla="*/ 234 h 520"/>
              <a:gd name="T72" fmla="*/ 1482 w 2059"/>
              <a:gd name="T73" fmla="*/ 312 h 520"/>
              <a:gd name="T74" fmla="*/ 1523 w 2059"/>
              <a:gd name="T75" fmla="*/ 364 h 520"/>
              <a:gd name="T76" fmla="*/ 1565 w 2059"/>
              <a:gd name="T77" fmla="*/ 338 h 520"/>
              <a:gd name="T78" fmla="*/ 1606 w 2059"/>
              <a:gd name="T79" fmla="*/ 390 h 520"/>
              <a:gd name="T80" fmla="*/ 1647 w 2059"/>
              <a:gd name="T81" fmla="*/ 416 h 520"/>
              <a:gd name="T82" fmla="*/ 1688 w 2059"/>
              <a:gd name="T83" fmla="*/ 416 h 520"/>
              <a:gd name="T84" fmla="*/ 1729 w 2059"/>
              <a:gd name="T85" fmla="*/ 416 h 520"/>
              <a:gd name="T86" fmla="*/ 1771 w 2059"/>
              <a:gd name="T87" fmla="*/ 416 h 520"/>
              <a:gd name="T88" fmla="*/ 1811 w 2059"/>
              <a:gd name="T89" fmla="*/ 390 h 520"/>
              <a:gd name="T90" fmla="*/ 1853 w 2059"/>
              <a:gd name="T91" fmla="*/ 364 h 520"/>
              <a:gd name="T92" fmla="*/ 1894 w 2059"/>
              <a:gd name="T93" fmla="*/ 416 h 520"/>
              <a:gd name="T94" fmla="*/ 1935 w 2059"/>
              <a:gd name="T95" fmla="*/ 468 h 520"/>
              <a:gd name="T96" fmla="*/ 1976 w 2059"/>
              <a:gd name="T97" fmla="*/ 520 h 520"/>
              <a:gd name="T98" fmla="*/ 2017 w 2059"/>
              <a:gd name="T99" fmla="*/ 494 h 520"/>
              <a:gd name="T100" fmla="*/ 2059 w 2059"/>
              <a:gd name="T101" fmla="*/ 442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059" h="520">
                <a:moveTo>
                  <a:pt x="0" y="130"/>
                </a:moveTo>
                <a:lnTo>
                  <a:pt x="41" y="0"/>
                </a:lnTo>
                <a:lnTo>
                  <a:pt x="82" y="26"/>
                </a:lnTo>
                <a:lnTo>
                  <a:pt x="123" y="52"/>
                </a:lnTo>
                <a:lnTo>
                  <a:pt x="165" y="52"/>
                </a:lnTo>
                <a:lnTo>
                  <a:pt x="206" y="52"/>
                </a:lnTo>
                <a:lnTo>
                  <a:pt x="247" y="130"/>
                </a:lnTo>
                <a:lnTo>
                  <a:pt x="288" y="52"/>
                </a:lnTo>
                <a:lnTo>
                  <a:pt x="329" y="26"/>
                </a:lnTo>
                <a:lnTo>
                  <a:pt x="371" y="52"/>
                </a:lnTo>
                <a:lnTo>
                  <a:pt x="412" y="130"/>
                </a:lnTo>
                <a:lnTo>
                  <a:pt x="453" y="78"/>
                </a:lnTo>
                <a:lnTo>
                  <a:pt x="494" y="78"/>
                </a:lnTo>
                <a:lnTo>
                  <a:pt x="535" y="52"/>
                </a:lnTo>
                <a:lnTo>
                  <a:pt x="576" y="26"/>
                </a:lnTo>
                <a:lnTo>
                  <a:pt x="617" y="26"/>
                </a:lnTo>
                <a:lnTo>
                  <a:pt x="659" y="0"/>
                </a:lnTo>
                <a:lnTo>
                  <a:pt x="700" y="26"/>
                </a:lnTo>
                <a:lnTo>
                  <a:pt x="741" y="52"/>
                </a:lnTo>
                <a:lnTo>
                  <a:pt x="782" y="52"/>
                </a:lnTo>
                <a:lnTo>
                  <a:pt x="823" y="104"/>
                </a:lnTo>
                <a:lnTo>
                  <a:pt x="865" y="156"/>
                </a:lnTo>
                <a:lnTo>
                  <a:pt x="906" y="156"/>
                </a:lnTo>
                <a:lnTo>
                  <a:pt x="947" y="156"/>
                </a:lnTo>
                <a:lnTo>
                  <a:pt x="988" y="182"/>
                </a:lnTo>
                <a:lnTo>
                  <a:pt x="1029" y="208"/>
                </a:lnTo>
                <a:lnTo>
                  <a:pt x="1070" y="208"/>
                </a:lnTo>
                <a:lnTo>
                  <a:pt x="1112" y="260"/>
                </a:lnTo>
                <a:lnTo>
                  <a:pt x="1153" y="312"/>
                </a:lnTo>
                <a:lnTo>
                  <a:pt x="1194" y="286"/>
                </a:lnTo>
                <a:lnTo>
                  <a:pt x="1235" y="286"/>
                </a:lnTo>
                <a:lnTo>
                  <a:pt x="1276" y="312"/>
                </a:lnTo>
                <a:lnTo>
                  <a:pt x="1318" y="312"/>
                </a:lnTo>
                <a:lnTo>
                  <a:pt x="1359" y="286"/>
                </a:lnTo>
                <a:lnTo>
                  <a:pt x="1400" y="312"/>
                </a:lnTo>
                <a:lnTo>
                  <a:pt x="1441" y="234"/>
                </a:lnTo>
                <a:lnTo>
                  <a:pt x="1482" y="312"/>
                </a:lnTo>
                <a:lnTo>
                  <a:pt x="1523" y="364"/>
                </a:lnTo>
                <a:lnTo>
                  <a:pt x="1565" y="338"/>
                </a:lnTo>
                <a:lnTo>
                  <a:pt x="1606" y="390"/>
                </a:lnTo>
                <a:lnTo>
                  <a:pt x="1647" y="416"/>
                </a:lnTo>
                <a:lnTo>
                  <a:pt x="1688" y="416"/>
                </a:lnTo>
                <a:lnTo>
                  <a:pt x="1729" y="416"/>
                </a:lnTo>
                <a:lnTo>
                  <a:pt x="1771" y="416"/>
                </a:lnTo>
                <a:lnTo>
                  <a:pt x="1811" y="390"/>
                </a:lnTo>
                <a:lnTo>
                  <a:pt x="1853" y="364"/>
                </a:lnTo>
                <a:lnTo>
                  <a:pt x="1894" y="416"/>
                </a:lnTo>
                <a:lnTo>
                  <a:pt x="1935" y="468"/>
                </a:lnTo>
                <a:lnTo>
                  <a:pt x="1976" y="520"/>
                </a:lnTo>
                <a:lnTo>
                  <a:pt x="2017" y="494"/>
                </a:lnTo>
                <a:lnTo>
                  <a:pt x="2059" y="442"/>
                </a:lnTo>
              </a:path>
            </a:pathLst>
          </a:custGeom>
          <a:noFill/>
          <a:ln w="19050" cap="flat">
            <a:solidFill>
              <a:srgbClr val="77AC3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Rectangle 127"/>
          <p:cNvSpPr>
            <a:spLocks noChangeArrowheads="1"/>
          </p:cNvSpPr>
          <p:nvPr/>
        </p:nvSpPr>
        <p:spPr bwMode="auto">
          <a:xfrm>
            <a:off x="3938140" y="2001166"/>
            <a:ext cx="459806" cy="149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600000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0" name="Line 128"/>
          <p:cNvSpPr>
            <a:spLocks noChangeShapeType="1"/>
          </p:cNvSpPr>
          <p:nvPr/>
        </p:nvSpPr>
        <p:spPr bwMode="auto">
          <a:xfrm>
            <a:off x="3536016" y="2057200"/>
            <a:ext cx="374107" cy="0"/>
          </a:xfrm>
          <a:prstGeom prst="line">
            <a:avLst/>
          </a:prstGeom>
          <a:noFill/>
          <a:ln w="19050" cap="flat">
            <a:solidFill>
              <a:srgbClr val="0072B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" name="Rectangle 129"/>
          <p:cNvSpPr>
            <a:spLocks noChangeArrowheads="1"/>
          </p:cNvSpPr>
          <p:nvPr/>
        </p:nvSpPr>
        <p:spPr bwMode="auto">
          <a:xfrm>
            <a:off x="3938140" y="2161027"/>
            <a:ext cx="459806" cy="149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002032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2" name="Line 130"/>
          <p:cNvSpPr>
            <a:spLocks noChangeShapeType="1"/>
          </p:cNvSpPr>
          <p:nvPr/>
        </p:nvSpPr>
        <p:spPr bwMode="auto">
          <a:xfrm>
            <a:off x="3536016" y="2212116"/>
            <a:ext cx="374107" cy="0"/>
          </a:xfrm>
          <a:prstGeom prst="line">
            <a:avLst/>
          </a:prstGeom>
          <a:noFill/>
          <a:ln w="19050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" name="Rectangle 131"/>
          <p:cNvSpPr>
            <a:spLocks noChangeArrowheads="1"/>
          </p:cNvSpPr>
          <p:nvPr/>
        </p:nvSpPr>
        <p:spPr bwMode="auto">
          <a:xfrm>
            <a:off x="3938140" y="2310999"/>
            <a:ext cx="459806" cy="149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600498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4" name="Line 132"/>
          <p:cNvSpPr>
            <a:spLocks noChangeShapeType="1"/>
          </p:cNvSpPr>
          <p:nvPr/>
        </p:nvSpPr>
        <p:spPr bwMode="auto">
          <a:xfrm>
            <a:off x="3536016" y="2367033"/>
            <a:ext cx="374107" cy="0"/>
          </a:xfrm>
          <a:prstGeom prst="line">
            <a:avLst/>
          </a:prstGeom>
          <a:noFill/>
          <a:ln w="19050" cap="flat">
            <a:solidFill>
              <a:srgbClr val="EDB12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" name="Rectangle 133"/>
          <p:cNvSpPr>
            <a:spLocks noChangeArrowheads="1"/>
          </p:cNvSpPr>
          <p:nvPr/>
        </p:nvSpPr>
        <p:spPr bwMode="auto">
          <a:xfrm>
            <a:off x="3938140" y="2470860"/>
            <a:ext cx="459806" cy="149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000768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6" name="Line 134"/>
          <p:cNvSpPr>
            <a:spLocks noChangeShapeType="1"/>
          </p:cNvSpPr>
          <p:nvPr/>
        </p:nvSpPr>
        <p:spPr bwMode="auto">
          <a:xfrm>
            <a:off x="3536016" y="2521949"/>
            <a:ext cx="374107" cy="0"/>
          </a:xfrm>
          <a:prstGeom prst="line">
            <a:avLst/>
          </a:prstGeom>
          <a:noFill/>
          <a:ln w="19050" cap="flat">
            <a:solidFill>
              <a:srgbClr val="7E2F8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" name="Rectangle 135"/>
          <p:cNvSpPr>
            <a:spLocks noChangeArrowheads="1"/>
          </p:cNvSpPr>
          <p:nvPr/>
        </p:nvSpPr>
        <p:spPr bwMode="auto">
          <a:xfrm>
            <a:off x="3938140" y="2620832"/>
            <a:ext cx="459806" cy="149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600221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8" name="Line 136"/>
          <p:cNvSpPr>
            <a:spLocks noChangeShapeType="1"/>
          </p:cNvSpPr>
          <p:nvPr/>
        </p:nvSpPr>
        <p:spPr bwMode="auto">
          <a:xfrm>
            <a:off x="3536016" y="2676866"/>
            <a:ext cx="374107" cy="0"/>
          </a:xfrm>
          <a:prstGeom prst="line">
            <a:avLst/>
          </a:prstGeom>
          <a:noFill/>
          <a:ln w="19050" cap="flat">
            <a:solidFill>
              <a:srgbClr val="77AC3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" name="TextBox 149"/>
          <p:cNvSpPr txBox="1"/>
          <p:nvPr/>
        </p:nvSpPr>
        <p:spPr>
          <a:xfrm>
            <a:off x="1832618" y="6424898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</a:t>
            </a:r>
            <a:endParaRPr lang="en-US" dirty="0"/>
          </a:p>
        </p:txBody>
      </p:sp>
      <p:sp>
        <p:nvSpPr>
          <p:cNvPr id="151" name="Line 72"/>
          <p:cNvSpPr>
            <a:spLocks noChangeShapeType="1"/>
          </p:cNvSpPr>
          <p:nvPr/>
        </p:nvSpPr>
        <p:spPr bwMode="auto">
          <a:xfrm flipV="1">
            <a:off x="6226835" y="5554624"/>
            <a:ext cx="0" cy="41201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" name="Line 73"/>
          <p:cNvSpPr>
            <a:spLocks noChangeShapeType="1"/>
          </p:cNvSpPr>
          <p:nvPr/>
        </p:nvSpPr>
        <p:spPr bwMode="auto">
          <a:xfrm flipV="1">
            <a:off x="6905831" y="5554624"/>
            <a:ext cx="0" cy="41201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" name="Line 74"/>
          <p:cNvSpPr>
            <a:spLocks noChangeShapeType="1"/>
          </p:cNvSpPr>
          <p:nvPr/>
        </p:nvSpPr>
        <p:spPr bwMode="auto">
          <a:xfrm flipV="1">
            <a:off x="7583180" y="5554624"/>
            <a:ext cx="0" cy="41201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4" name="Line 75"/>
          <p:cNvSpPr>
            <a:spLocks noChangeShapeType="1"/>
          </p:cNvSpPr>
          <p:nvPr/>
        </p:nvSpPr>
        <p:spPr bwMode="auto">
          <a:xfrm flipV="1">
            <a:off x="8262176" y="5554624"/>
            <a:ext cx="0" cy="41201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5" name="Line 76"/>
          <p:cNvSpPr>
            <a:spLocks noChangeShapeType="1"/>
          </p:cNvSpPr>
          <p:nvPr/>
        </p:nvSpPr>
        <p:spPr bwMode="auto">
          <a:xfrm flipV="1">
            <a:off x="8941172" y="5554624"/>
            <a:ext cx="0" cy="41201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6" name="Line 77"/>
          <p:cNvSpPr>
            <a:spLocks noChangeShapeType="1"/>
          </p:cNvSpPr>
          <p:nvPr/>
        </p:nvSpPr>
        <p:spPr bwMode="auto">
          <a:xfrm flipV="1">
            <a:off x="9618521" y="5554624"/>
            <a:ext cx="0" cy="41201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7" name="Line 78"/>
          <p:cNvSpPr>
            <a:spLocks noChangeShapeType="1"/>
          </p:cNvSpPr>
          <p:nvPr/>
        </p:nvSpPr>
        <p:spPr bwMode="auto">
          <a:xfrm flipV="1">
            <a:off x="10297517" y="5554624"/>
            <a:ext cx="0" cy="41201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" name="Rectangle 86"/>
          <p:cNvSpPr>
            <a:spLocks noChangeArrowheads="1"/>
          </p:cNvSpPr>
          <p:nvPr/>
        </p:nvSpPr>
        <p:spPr bwMode="auto">
          <a:xfrm>
            <a:off x="6188930" y="5661747"/>
            <a:ext cx="131844" cy="177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9" name="Rectangle 87"/>
          <p:cNvSpPr>
            <a:spLocks noChangeArrowheads="1"/>
          </p:cNvSpPr>
          <p:nvPr/>
        </p:nvSpPr>
        <p:spPr bwMode="auto">
          <a:xfrm>
            <a:off x="6836613" y="5661747"/>
            <a:ext cx="197766" cy="177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10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0" name="Rectangle 88"/>
          <p:cNvSpPr>
            <a:spLocks noChangeArrowheads="1"/>
          </p:cNvSpPr>
          <p:nvPr/>
        </p:nvSpPr>
        <p:spPr bwMode="auto">
          <a:xfrm>
            <a:off x="7520554" y="5661747"/>
            <a:ext cx="197766" cy="177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20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1" name="Rectangle 89"/>
          <p:cNvSpPr>
            <a:spLocks noChangeArrowheads="1"/>
          </p:cNvSpPr>
          <p:nvPr/>
        </p:nvSpPr>
        <p:spPr bwMode="auto">
          <a:xfrm>
            <a:off x="8196254" y="5661747"/>
            <a:ext cx="197766" cy="177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30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2" name="Rectangle 90"/>
          <p:cNvSpPr>
            <a:spLocks noChangeArrowheads="1"/>
          </p:cNvSpPr>
          <p:nvPr/>
        </p:nvSpPr>
        <p:spPr bwMode="auto">
          <a:xfrm>
            <a:off x="8871954" y="5661747"/>
            <a:ext cx="197766" cy="177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40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3" name="Rectangle 91"/>
          <p:cNvSpPr>
            <a:spLocks noChangeArrowheads="1"/>
          </p:cNvSpPr>
          <p:nvPr/>
        </p:nvSpPr>
        <p:spPr bwMode="auto">
          <a:xfrm>
            <a:off x="9555895" y="5661747"/>
            <a:ext cx="197766" cy="177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50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4" name="Rectangle 92"/>
          <p:cNvSpPr>
            <a:spLocks noChangeArrowheads="1"/>
          </p:cNvSpPr>
          <p:nvPr/>
        </p:nvSpPr>
        <p:spPr bwMode="auto">
          <a:xfrm>
            <a:off x="10231595" y="5661747"/>
            <a:ext cx="0" cy="276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5" name="Line 95"/>
          <p:cNvSpPr>
            <a:spLocks noChangeShapeType="1"/>
          </p:cNvSpPr>
          <p:nvPr/>
        </p:nvSpPr>
        <p:spPr bwMode="auto">
          <a:xfrm>
            <a:off x="6226835" y="5595825"/>
            <a:ext cx="39553" cy="0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3" name="Rectangle 113"/>
          <p:cNvSpPr>
            <a:spLocks noChangeArrowheads="1"/>
          </p:cNvSpPr>
          <p:nvPr/>
        </p:nvSpPr>
        <p:spPr bwMode="auto">
          <a:xfrm>
            <a:off x="5963147" y="5529903"/>
            <a:ext cx="0" cy="276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4" name="Rectangle 114"/>
          <p:cNvSpPr>
            <a:spLocks noChangeArrowheads="1"/>
          </p:cNvSpPr>
          <p:nvPr/>
        </p:nvSpPr>
        <p:spPr bwMode="auto">
          <a:xfrm>
            <a:off x="6066974" y="5126131"/>
            <a:ext cx="0" cy="276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5" name="Rectangle 115"/>
          <p:cNvSpPr>
            <a:spLocks noChangeArrowheads="1"/>
          </p:cNvSpPr>
          <p:nvPr/>
        </p:nvSpPr>
        <p:spPr bwMode="auto">
          <a:xfrm>
            <a:off x="5963147" y="4722360"/>
            <a:ext cx="0" cy="276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6" name="Rectangle 116"/>
          <p:cNvSpPr>
            <a:spLocks noChangeArrowheads="1"/>
          </p:cNvSpPr>
          <p:nvPr/>
        </p:nvSpPr>
        <p:spPr bwMode="auto">
          <a:xfrm>
            <a:off x="6104879" y="4318588"/>
            <a:ext cx="0" cy="276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7" name="Rectangle 117"/>
          <p:cNvSpPr>
            <a:spLocks noChangeArrowheads="1"/>
          </p:cNvSpPr>
          <p:nvPr/>
        </p:nvSpPr>
        <p:spPr bwMode="auto">
          <a:xfrm>
            <a:off x="6001052" y="3924704"/>
            <a:ext cx="0" cy="276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8" name="Rectangle 118"/>
          <p:cNvSpPr>
            <a:spLocks noChangeArrowheads="1"/>
          </p:cNvSpPr>
          <p:nvPr/>
        </p:nvSpPr>
        <p:spPr bwMode="auto">
          <a:xfrm>
            <a:off x="6104879" y="3520933"/>
            <a:ext cx="0" cy="276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9" name="Rectangle 119"/>
          <p:cNvSpPr>
            <a:spLocks noChangeArrowheads="1"/>
          </p:cNvSpPr>
          <p:nvPr/>
        </p:nvSpPr>
        <p:spPr bwMode="auto">
          <a:xfrm>
            <a:off x="6001052" y="3117161"/>
            <a:ext cx="0" cy="276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0" name="Rectangle 120"/>
          <p:cNvSpPr>
            <a:spLocks noChangeArrowheads="1"/>
          </p:cNvSpPr>
          <p:nvPr/>
        </p:nvSpPr>
        <p:spPr bwMode="auto">
          <a:xfrm>
            <a:off x="6104879" y="2713389"/>
            <a:ext cx="0" cy="276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1" name="Rectangle 121"/>
          <p:cNvSpPr>
            <a:spLocks noChangeArrowheads="1"/>
          </p:cNvSpPr>
          <p:nvPr/>
        </p:nvSpPr>
        <p:spPr bwMode="auto">
          <a:xfrm>
            <a:off x="6001052" y="2309618"/>
            <a:ext cx="0" cy="276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2" name="Freeform 122"/>
          <p:cNvSpPr>
            <a:spLocks/>
          </p:cNvSpPr>
          <p:nvPr/>
        </p:nvSpPr>
        <p:spPr bwMode="auto">
          <a:xfrm>
            <a:off x="6294405" y="2546936"/>
            <a:ext cx="3393334" cy="2119390"/>
          </a:xfrm>
          <a:custGeom>
            <a:avLst/>
            <a:gdLst>
              <a:gd name="T0" fmla="*/ 0 w 2059"/>
              <a:gd name="T1" fmla="*/ 1286 h 1286"/>
              <a:gd name="T2" fmla="*/ 41 w 2059"/>
              <a:gd name="T3" fmla="*/ 1181 h 1286"/>
              <a:gd name="T4" fmla="*/ 82 w 2059"/>
              <a:gd name="T5" fmla="*/ 1187 h 1286"/>
              <a:gd name="T6" fmla="*/ 123 w 2059"/>
              <a:gd name="T7" fmla="*/ 1161 h 1286"/>
              <a:gd name="T8" fmla="*/ 165 w 2059"/>
              <a:gd name="T9" fmla="*/ 1148 h 1286"/>
              <a:gd name="T10" fmla="*/ 206 w 2059"/>
              <a:gd name="T11" fmla="*/ 1042 h 1286"/>
              <a:gd name="T12" fmla="*/ 247 w 2059"/>
              <a:gd name="T13" fmla="*/ 1234 h 1286"/>
              <a:gd name="T14" fmla="*/ 288 w 2059"/>
              <a:gd name="T15" fmla="*/ 1234 h 1286"/>
              <a:gd name="T16" fmla="*/ 329 w 2059"/>
              <a:gd name="T17" fmla="*/ 1220 h 1286"/>
              <a:gd name="T18" fmla="*/ 371 w 2059"/>
              <a:gd name="T19" fmla="*/ 1280 h 1286"/>
              <a:gd name="T20" fmla="*/ 412 w 2059"/>
              <a:gd name="T21" fmla="*/ 1247 h 1286"/>
              <a:gd name="T22" fmla="*/ 453 w 2059"/>
              <a:gd name="T23" fmla="*/ 1207 h 1286"/>
              <a:gd name="T24" fmla="*/ 494 w 2059"/>
              <a:gd name="T25" fmla="*/ 1201 h 1286"/>
              <a:gd name="T26" fmla="*/ 535 w 2059"/>
              <a:gd name="T27" fmla="*/ 1108 h 1286"/>
              <a:gd name="T28" fmla="*/ 576 w 2059"/>
              <a:gd name="T29" fmla="*/ 1022 h 1286"/>
              <a:gd name="T30" fmla="*/ 617 w 2059"/>
              <a:gd name="T31" fmla="*/ 976 h 1286"/>
              <a:gd name="T32" fmla="*/ 659 w 2059"/>
              <a:gd name="T33" fmla="*/ 937 h 1286"/>
              <a:gd name="T34" fmla="*/ 700 w 2059"/>
              <a:gd name="T35" fmla="*/ 870 h 1286"/>
              <a:gd name="T36" fmla="*/ 741 w 2059"/>
              <a:gd name="T37" fmla="*/ 805 h 1286"/>
              <a:gd name="T38" fmla="*/ 782 w 2059"/>
              <a:gd name="T39" fmla="*/ 772 h 1286"/>
              <a:gd name="T40" fmla="*/ 823 w 2059"/>
              <a:gd name="T41" fmla="*/ 818 h 1286"/>
              <a:gd name="T42" fmla="*/ 865 w 2059"/>
              <a:gd name="T43" fmla="*/ 897 h 1286"/>
              <a:gd name="T44" fmla="*/ 906 w 2059"/>
              <a:gd name="T45" fmla="*/ 818 h 1286"/>
              <a:gd name="T46" fmla="*/ 947 w 2059"/>
              <a:gd name="T47" fmla="*/ 811 h 1286"/>
              <a:gd name="T48" fmla="*/ 988 w 2059"/>
              <a:gd name="T49" fmla="*/ 805 h 1286"/>
              <a:gd name="T50" fmla="*/ 1029 w 2059"/>
              <a:gd name="T51" fmla="*/ 937 h 1286"/>
              <a:gd name="T52" fmla="*/ 1070 w 2059"/>
              <a:gd name="T53" fmla="*/ 937 h 1286"/>
              <a:gd name="T54" fmla="*/ 1112 w 2059"/>
              <a:gd name="T55" fmla="*/ 897 h 1286"/>
              <a:gd name="T56" fmla="*/ 1153 w 2059"/>
              <a:gd name="T57" fmla="*/ 791 h 1286"/>
              <a:gd name="T58" fmla="*/ 1194 w 2059"/>
              <a:gd name="T59" fmla="*/ 838 h 1286"/>
              <a:gd name="T60" fmla="*/ 1235 w 2059"/>
              <a:gd name="T61" fmla="*/ 877 h 1286"/>
              <a:gd name="T62" fmla="*/ 1276 w 2059"/>
              <a:gd name="T63" fmla="*/ 838 h 1286"/>
              <a:gd name="T64" fmla="*/ 1318 w 2059"/>
              <a:gd name="T65" fmla="*/ 778 h 1286"/>
              <a:gd name="T66" fmla="*/ 1359 w 2059"/>
              <a:gd name="T67" fmla="*/ 798 h 1286"/>
              <a:gd name="T68" fmla="*/ 1400 w 2059"/>
              <a:gd name="T69" fmla="*/ 475 h 1286"/>
              <a:gd name="T70" fmla="*/ 1441 w 2059"/>
              <a:gd name="T71" fmla="*/ 152 h 1286"/>
              <a:gd name="T72" fmla="*/ 1482 w 2059"/>
              <a:gd name="T73" fmla="*/ 53 h 1286"/>
              <a:gd name="T74" fmla="*/ 1523 w 2059"/>
              <a:gd name="T75" fmla="*/ 59 h 1286"/>
              <a:gd name="T76" fmla="*/ 1565 w 2059"/>
              <a:gd name="T77" fmla="*/ 0 h 1286"/>
              <a:gd name="T78" fmla="*/ 1606 w 2059"/>
              <a:gd name="T79" fmla="*/ 257 h 1286"/>
              <a:gd name="T80" fmla="*/ 1647 w 2059"/>
              <a:gd name="T81" fmla="*/ 171 h 1286"/>
              <a:gd name="T82" fmla="*/ 1688 w 2059"/>
              <a:gd name="T83" fmla="*/ 158 h 1286"/>
              <a:gd name="T84" fmla="*/ 1729 w 2059"/>
              <a:gd name="T85" fmla="*/ 204 h 1286"/>
              <a:gd name="T86" fmla="*/ 1771 w 2059"/>
              <a:gd name="T87" fmla="*/ 53 h 1286"/>
              <a:gd name="T88" fmla="*/ 1811 w 2059"/>
              <a:gd name="T89" fmla="*/ 178 h 1286"/>
              <a:gd name="T90" fmla="*/ 1853 w 2059"/>
              <a:gd name="T91" fmla="*/ 310 h 1286"/>
              <a:gd name="T92" fmla="*/ 1894 w 2059"/>
              <a:gd name="T93" fmla="*/ 264 h 1286"/>
              <a:gd name="T94" fmla="*/ 1935 w 2059"/>
              <a:gd name="T95" fmla="*/ 382 h 1286"/>
              <a:gd name="T96" fmla="*/ 1976 w 2059"/>
              <a:gd name="T97" fmla="*/ 435 h 1286"/>
              <a:gd name="T98" fmla="*/ 2017 w 2059"/>
              <a:gd name="T99" fmla="*/ 277 h 1286"/>
              <a:gd name="T100" fmla="*/ 2059 w 2059"/>
              <a:gd name="T101" fmla="*/ 283 h 1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059" h="1286">
                <a:moveTo>
                  <a:pt x="0" y="1286"/>
                </a:moveTo>
                <a:lnTo>
                  <a:pt x="41" y="1181"/>
                </a:lnTo>
                <a:lnTo>
                  <a:pt x="82" y="1187"/>
                </a:lnTo>
                <a:lnTo>
                  <a:pt x="123" y="1161"/>
                </a:lnTo>
                <a:lnTo>
                  <a:pt x="165" y="1148"/>
                </a:lnTo>
                <a:lnTo>
                  <a:pt x="206" y="1042"/>
                </a:lnTo>
                <a:lnTo>
                  <a:pt x="247" y="1234"/>
                </a:lnTo>
                <a:lnTo>
                  <a:pt x="288" y="1234"/>
                </a:lnTo>
                <a:lnTo>
                  <a:pt x="329" y="1220"/>
                </a:lnTo>
                <a:lnTo>
                  <a:pt x="371" y="1280"/>
                </a:lnTo>
                <a:lnTo>
                  <a:pt x="412" y="1247"/>
                </a:lnTo>
                <a:lnTo>
                  <a:pt x="453" y="1207"/>
                </a:lnTo>
                <a:lnTo>
                  <a:pt x="494" y="1201"/>
                </a:lnTo>
                <a:lnTo>
                  <a:pt x="535" y="1108"/>
                </a:lnTo>
                <a:lnTo>
                  <a:pt x="576" y="1022"/>
                </a:lnTo>
                <a:lnTo>
                  <a:pt x="617" y="976"/>
                </a:lnTo>
                <a:lnTo>
                  <a:pt x="659" y="937"/>
                </a:lnTo>
                <a:lnTo>
                  <a:pt x="700" y="870"/>
                </a:lnTo>
                <a:lnTo>
                  <a:pt x="741" y="805"/>
                </a:lnTo>
                <a:lnTo>
                  <a:pt x="782" y="772"/>
                </a:lnTo>
                <a:lnTo>
                  <a:pt x="823" y="818"/>
                </a:lnTo>
                <a:lnTo>
                  <a:pt x="865" y="897"/>
                </a:lnTo>
                <a:lnTo>
                  <a:pt x="906" y="818"/>
                </a:lnTo>
                <a:lnTo>
                  <a:pt x="947" y="811"/>
                </a:lnTo>
                <a:lnTo>
                  <a:pt x="988" y="805"/>
                </a:lnTo>
                <a:lnTo>
                  <a:pt x="1029" y="937"/>
                </a:lnTo>
                <a:lnTo>
                  <a:pt x="1070" y="937"/>
                </a:lnTo>
                <a:lnTo>
                  <a:pt x="1112" y="897"/>
                </a:lnTo>
                <a:lnTo>
                  <a:pt x="1153" y="791"/>
                </a:lnTo>
                <a:lnTo>
                  <a:pt x="1194" y="838"/>
                </a:lnTo>
                <a:lnTo>
                  <a:pt x="1235" y="877"/>
                </a:lnTo>
                <a:lnTo>
                  <a:pt x="1276" y="838"/>
                </a:lnTo>
                <a:lnTo>
                  <a:pt x="1318" y="778"/>
                </a:lnTo>
                <a:lnTo>
                  <a:pt x="1359" y="798"/>
                </a:lnTo>
                <a:lnTo>
                  <a:pt x="1400" y="475"/>
                </a:lnTo>
                <a:lnTo>
                  <a:pt x="1441" y="152"/>
                </a:lnTo>
                <a:lnTo>
                  <a:pt x="1482" y="53"/>
                </a:lnTo>
                <a:lnTo>
                  <a:pt x="1523" y="59"/>
                </a:lnTo>
                <a:lnTo>
                  <a:pt x="1565" y="0"/>
                </a:lnTo>
                <a:lnTo>
                  <a:pt x="1606" y="257"/>
                </a:lnTo>
                <a:lnTo>
                  <a:pt x="1647" y="171"/>
                </a:lnTo>
                <a:lnTo>
                  <a:pt x="1688" y="158"/>
                </a:lnTo>
                <a:lnTo>
                  <a:pt x="1729" y="204"/>
                </a:lnTo>
                <a:lnTo>
                  <a:pt x="1771" y="53"/>
                </a:lnTo>
                <a:lnTo>
                  <a:pt x="1811" y="178"/>
                </a:lnTo>
                <a:lnTo>
                  <a:pt x="1853" y="310"/>
                </a:lnTo>
                <a:lnTo>
                  <a:pt x="1894" y="264"/>
                </a:lnTo>
                <a:lnTo>
                  <a:pt x="1935" y="382"/>
                </a:lnTo>
                <a:lnTo>
                  <a:pt x="1976" y="435"/>
                </a:lnTo>
                <a:lnTo>
                  <a:pt x="2017" y="277"/>
                </a:lnTo>
                <a:lnTo>
                  <a:pt x="2059" y="283"/>
                </a:lnTo>
              </a:path>
            </a:pathLst>
          </a:custGeom>
          <a:noFill/>
          <a:ln w="19050" cap="flat">
            <a:solidFill>
              <a:srgbClr val="0072B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3" name="Freeform 123"/>
          <p:cNvSpPr>
            <a:spLocks/>
          </p:cNvSpPr>
          <p:nvPr/>
        </p:nvSpPr>
        <p:spPr bwMode="auto">
          <a:xfrm>
            <a:off x="6294405" y="3219340"/>
            <a:ext cx="3393334" cy="1308550"/>
          </a:xfrm>
          <a:custGeom>
            <a:avLst/>
            <a:gdLst>
              <a:gd name="T0" fmla="*/ 0 w 2059"/>
              <a:gd name="T1" fmla="*/ 681 h 794"/>
              <a:gd name="T2" fmla="*/ 41 w 2059"/>
              <a:gd name="T3" fmla="*/ 632 h 794"/>
              <a:gd name="T4" fmla="*/ 82 w 2059"/>
              <a:gd name="T5" fmla="*/ 724 h 794"/>
              <a:gd name="T6" fmla="*/ 123 w 2059"/>
              <a:gd name="T7" fmla="*/ 774 h 794"/>
              <a:gd name="T8" fmla="*/ 165 w 2059"/>
              <a:gd name="T9" fmla="*/ 794 h 794"/>
              <a:gd name="T10" fmla="*/ 206 w 2059"/>
              <a:gd name="T11" fmla="*/ 675 h 794"/>
              <a:gd name="T12" fmla="*/ 247 w 2059"/>
              <a:gd name="T13" fmla="*/ 768 h 794"/>
              <a:gd name="T14" fmla="*/ 288 w 2059"/>
              <a:gd name="T15" fmla="*/ 657 h 794"/>
              <a:gd name="T16" fmla="*/ 329 w 2059"/>
              <a:gd name="T17" fmla="*/ 622 h 794"/>
              <a:gd name="T18" fmla="*/ 371 w 2059"/>
              <a:gd name="T19" fmla="*/ 705 h 794"/>
              <a:gd name="T20" fmla="*/ 412 w 2059"/>
              <a:gd name="T21" fmla="*/ 503 h 794"/>
              <a:gd name="T22" fmla="*/ 453 w 2059"/>
              <a:gd name="T23" fmla="*/ 501 h 794"/>
              <a:gd name="T24" fmla="*/ 494 w 2059"/>
              <a:gd name="T25" fmla="*/ 549 h 794"/>
              <a:gd name="T26" fmla="*/ 535 w 2059"/>
              <a:gd name="T27" fmla="*/ 579 h 794"/>
              <a:gd name="T28" fmla="*/ 576 w 2059"/>
              <a:gd name="T29" fmla="*/ 571 h 794"/>
              <a:gd name="T30" fmla="*/ 617 w 2059"/>
              <a:gd name="T31" fmla="*/ 619 h 794"/>
              <a:gd name="T32" fmla="*/ 659 w 2059"/>
              <a:gd name="T33" fmla="*/ 557 h 794"/>
              <a:gd name="T34" fmla="*/ 700 w 2059"/>
              <a:gd name="T35" fmla="*/ 541 h 794"/>
              <a:gd name="T36" fmla="*/ 741 w 2059"/>
              <a:gd name="T37" fmla="*/ 623 h 794"/>
              <a:gd name="T38" fmla="*/ 782 w 2059"/>
              <a:gd name="T39" fmla="*/ 591 h 794"/>
              <a:gd name="T40" fmla="*/ 823 w 2059"/>
              <a:gd name="T41" fmla="*/ 539 h 794"/>
              <a:gd name="T42" fmla="*/ 865 w 2059"/>
              <a:gd name="T43" fmla="*/ 592 h 794"/>
              <a:gd name="T44" fmla="*/ 906 w 2059"/>
              <a:gd name="T45" fmla="*/ 465 h 794"/>
              <a:gd name="T46" fmla="*/ 947 w 2059"/>
              <a:gd name="T47" fmla="*/ 476 h 794"/>
              <a:gd name="T48" fmla="*/ 988 w 2059"/>
              <a:gd name="T49" fmla="*/ 495 h 794"/>
              <a:gd name="T50" fmla="*/ 1029 w 2059"/>
              <a:gd name="T51" fmla="*/ 493 h 794"/>
              <a:gd name="T52" fmla="*/ 1070 w 2059"/>
              <a:gd name="T53" fmla="*/ 496 h 794"/>
              <a:gd name="T54" fmla="*/ 1112 w 2059"/>
              <a:gd name="T55" fmla="*/ 476 h 794"/>
              <a:gd name="T56" fmla="*/ 1153 w 2059"/>
              <a:gd name="T57" fmla="*/ 396 h 794"/>
              <a:gd name="T58" fmla="*/ 1194 w 2059"/>
              <a:gd name="T59" fmla="*/ 461 h 794"/>
              <a:gd name="T60" fmla="*/ 1235 w 2059"/>
              <a:gd name="T61" fmla="*/ 536 h 794"/>
              <a:gd name="T62" fmla="*/ 1276 w 2059"/>
              <a:gd name="T63" fmla="*/ 482 h 794"/>
              <a:gd name="T64" fmla="*/ 1318 w 2059"/>
              <a:gd name="T65" fmla="*/ 480 h 794"/>
              <a:gd name="T66" fmla="*/ 1359 w 2059"/>
              <a:gd name="T67" fmla="*/ 493 h 794"/>
              <a:gd name="T68" fmla="*/ 1400 w 2059"/>
              <a:gd name="T69" fmla="*/ 439 h 794"/>
              <a:gd name="T70" fmla="*/ 1441 w 2059"/>
              <a:gd name="T71" fmla="*/ 311 h 794"/>
              <a:gd name="T72" fmla="*/ 1482 w 2059"/>
              <a:gd name="T73" fmla="*/ 230 h 794"/>
              <a:gd name="T74" fmla="*/ 1523 w 2059"/>
              <a:gd name="T75" fmla="*/ 154 h 794"/>
              <a:gd name="T76" fmla="*/ 1565 w 2059"/>
              <a:gd name="T77" fmla="*/ 172 h 794"/>
              <a:gd name="T78" fmla="*/ 1606 w 2059"/>
              <a:gd name="T79" fmla="*/ 209 h 794"/>
              <a:gd name="T80" fmla="*/ 1647 w 2059"/>
              <a:gd name="T81" fmla="*/ 174 h 794"/>
              <a:gd name="T82" fmla="*/ 1688 w 2059"/>
              <a:gd name="T83" fmla="*/ 174 h 794"/>
              <a:gd name="T84" fmla="*/ 1729 w 2059"/>
              <a:gd name="T85" fmla="*/ 185 h 794"/>
              <a:gd name="T86" fmla="*/ 1771 w 2059"/>
              <a:gd name="T87" fmla="*/ 257 h 794"/>
              <a:gd name="T88" fmla="*/ 1811 w 2059"/>
              <a:gd name="T89" fmla="*/ 258 h 794"/>
              <a:gd name="T90" fmla="*/ 1853 w 2059"/>
              <a:gd name="T91" fmla="*/ 214 h 794"/>
              <a:gd name="T92" fmla="*/ 1894 w 2059"/>
              <a:gd name="T93" fmla="*/ 241 h 794"/>
              <a:gd name="T94" fmla="*/ 1935 w 2059"/>
              <a:gd name="T95" fmla="*/ 356 h 794"/>
              <a:gd name="T96" fmla="*/ 1976 w 2059"/>
              <a:gd name="T97" fmla="*/ 341 h 794"/>
              <a:gd name="T98" fmla="*/ 2017 w 2059"/>
              <a:gd name="T99" fmla="*/ 55 h 794"/>
              <a:gd name="T100" fmla="*/ 2059 w 2059"/>
              <a:gd name="T101" fmla="*/ 0 h 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059" h="794">
                <a:moveTo>
                  <a:pt x="0" y="681"/>
                </a:moveTo>
                <a:lnTo>
                  <a:pt x="41" y="632"/>
                </a:lnTo>
                <a:lnTo>
                  <a:pt x="82" y="724"/>
                </a:lnTo>
                <a:lnTo>
                  <a:pt x="123" y="774"/>
                </a:lnTo>
                <a:lnTo>
                  <a:pt x="165" y="794"/>
                </a:lnTo>
                <a:lnTo>
                  <a:pt x="206" y="675"/>
                </a:lnTo>
                <a:lnTo>
                  <a:pt x="247" y="768"/>
                </a:lnTo>
                <a:lnTo>
                  <a:pt x="288" y="657"/>
                </a:lnTo>
                <a:lnTo>
                  <a:pt x="329" y="622"/>
                </a:lnTo>
                <a:lnTo>
                  <a:pt x="371" y="705"/>
                </a:lnTo>
                <a:lnTo>
                  <a:pt x="412" y="503"/>
                </a:lnTo>
                <a:lnTo>
                  <a:pt x="453" y="501"/>
                </a:lnTo>
                <a:lnTo>
                  <a:pt x="494" y="549"/>
                </a:lnTo>
                <a:lnTo>
                  <a:pt x="535" y="579"/>
                </a:lnTo>
                <a:lnTo>
                  <a:pt x="576" y="571"/>
                </a:lnTo>
                <a:lnTo>
                  <a:pt x="617" y="619"/>
                </a:lnTo>
                <a:lnTo>
                  <a:pt x="659" y="557"/>
                </a:lnTo>
                <a:lnTo>
                  <a:pt x="700" y="541"/>
                </a:lnTo>
                <a:lnTo>
                  <a:pt x="741" y="623"/>
                </a:lnTo>
                <a:lnTo>
                  <a:pt x="782" y="591"/>
                </a:lnTo>
                <a:lnTo>
                  <a:pt x="823" y="539"/>
                </a:lnTo>
                <a:lnTo>
                  <a:pt x="865" y="592"/>
                </a:lnTo>
                <a:lnTo>
                  <a:pt x="906" y="465"/>
                </a:lnTo>
                <a:lnTo>
                  <a:pt x="947" y="476"/>
                </a:lnTo>
                <a:lnTo>
                  <a:pt x="988" y="495"/>
                </a:lnTo>
                <a:lnTo>
                  <a:pt x="1029" y="493"/>
                </a:lnTo>
                <a:lnTo>
                  <a:pt x="1070" y="496"/>
                </a:lnTo>
                <a:lnTo>
                  <a:pt x="1112" y="476"/>
                </a:lnTo>
                <a:lnTo>
                  <a:pt x="1153" y="396"/>
                </a:lnTo>
                <a:lnTo>
                  <a:pt x="1194" y="461"/>
                </a:lnTo>
                <a:lnTo>
                  <a:pt x="1235" y="536"/>
                </a:lnTo>
                <a:lnTo>
                  <a:pt x="1276" y="482"/>
                </a:lnTo>
                <a:lnTo>
                  <a:pt x="1318" y="480"/>
                </a:lnTo>
                <a:lnTo>
                  <a:pt x="1359" y="493"/>
                </a:lnTo>
                <a:lnTo>
                  <a:pt x="1400" y="439"/>
                </a:lnTo>
                <a:lnTo>
                  <a:pt x="1441" y="311"/>
                </a:lnTo>
                <a:lnTo>
                  <a:pt x="1482" y="230"/>
                </a:lnTo>
                <a:lnTo>
                  <a:pt x="1523" y="154"/>
                </a:lnTo>
                <a:lnTo>
                  <a:pt x="1565" y="172"/>
                </a:lnTo>
                <a:lnTo>
                  <a:pt x="1606" y="209"/>
                </a:lnTo>
                <a:lnTo>
                  <a:pt x="1647" y="174"/>
                </a:lnTo>
                <a:lnTo>
                  <a:pt x="1688" y="174"/>
                </a:lnTo>
                <a:lnTo>
                  <a:pt x="1729" y="185"/>
                </a:lnTo>
                <a:lnTo>
                  <a:pt x="1771" y="257"/>
                </a:lnTo>
                <a:lnTo>
                  <a:pt x="1811" y="258"/>
                </a:lnTo>
                <a:lnTo>
                  <a:pt x="1853" y="214"/>
                </a:lnTo>
                <a:lnTo>
                  <a:pt x="1894" y="241"/>
                </a:lnTo>
                <a:lnTo>
                  <a:pt x="1935" y="356"/>
                </a:lnTo>
                <a:lnTo>
                  <a:pt x="1976" y="341"/>
                </a:lnTo>
                <a:lnTo>
                  <a:pt x="2017" y="55"/>
                </a:lnTo>
                <a:lnTo>
                  <a:pt x="2059" y="0"/>
                </a:lnTo>
              </a:path>
            </a:pathLst>
          </a:custGeom>
          <a:noFill/>
          <a:ln w="19050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" name="Freeform 124"/>
          <p:cNvSpPr>
            <a:spLocks/>
          </p:cNvSpPr>
          <p:nvPr/>
        </p:nvSpPr>
        <p:spPr bwMode="auto">
          <a:xfrm>
            <a:off x="6294405" y="3586855"/>
            <a:ext cx="3393334" cy="1577182"/>
          </a:xfrm>
          <a:custGeom>
            <a:avLst/>
            <a:gdLst>
              <a:gd name="T0" fmla="*/ 0 w 2059"/>
              <a:gd name="T1" fmla="*/ 418 h 957"/>
              <a:gd name="T2" fmla="*/ 41 w 2059"/>
              <a:gd name="T3" fmla="*/ 79 h 957"/>
              <a:gd name="T4" fmla="*/ 82 w 2059"/>
              <a:gd name="T5" fmla="*/ 165 h 957"/>
              <a:gd name="T6" fmla="*/ 123 w 2059"/>
              <a:gd name="T7" fmla="*/ 143 h 957"/>
              <a:gd name="T8" fmla="*/ 165 w 2059"/>
              <a:gd name="T9" fmla="*/ 246 h 957"/>
              <a:gd name="T10" fmla="*/ 206 w 2059"/>
              <a:gd name="T11" fmla="*/ 375 h 957"/>
              <a:gd name="T12" fmla="*/ 247 w 2059"/>
              <a:gd name="T13" fmla="*/ 523 h 957"/>
              <a:gd name="T14" fmla="*/ 288 w 2059"/>
              <a:gd name="T15" fmla="*/ 384 h 957"/>
              <a:gd name="T16" fmla="*/ 329 w 2059"/>
              <a:gd name="T17" fmla="*/ 361 h 957"/>
              <a:gd name="T18" fmla="*/ 371 w 2059"/>
              <a:gd name="T19" fmla="*/ 668 h 957"/>
              <a:gd name="T20" fmla="*/ 412 w 2059"/>
              <a:gd name="T21" fmla="*/ 809 h 957"/>
              <a:gd name="T22" fmla="*/ 453 w 2059"/>
              <a:gd name="T23" fmla="*/ 726 h 957"/>
              <a:gd name="T24" fmla="*/ 494 w 2059"/>
              <a:gd name="T25" fmla="*/ 597 h 957"/>
              <a:gd name="T26" fmla="*/ 535 w 2059"/>
              <a:gd name="T27" fmla="*/ 638 h 957"/>
              <a:gd name="T28" fmla="*/ 576 w 2059"/>
              <a:gd name="T29" fmla="*/ 494 h 957"/>
              <a:gd name="T30" fmla="*/ 617 w 2059"/>
              <a:gd name="T31" fmla="*/ 339 h 957"/>
              <a:gd name="T32" fmla="*/ 659 w 2059"/>
              <a:gd name="T33" fmla="*/ 0 h 957"/>
              <a:gd name="T34" fmla="*/ 700 w 2059"/>
              <a:gd name="T35" fmla="*/ 146 h 957"/>
              <a:gd name="T36" fmla="*/ 741 w 2059"/>
              <a:gd name="T37" fmla="*/ 289 h 957"/>
              <a:gd name="T38" fmla="*/ 782 w 2059"/>
              <a:gd name="T39" fmla="*/ 194 h 957"/>
              <a:gd name="T40" fmla="*/ 823 w 2059"/>
              <a:gd name="T41" fmla="*/ 227 h 957"/>
              <a:gd name="T42" fmla="*/ 865 w 2059"/>
              <a:gd name="T43" fmla="*/ 384 h 957"/>
              <a:gd name="T44" fmla="*/ 906 w 2059"/>
              <a:gd name="T45" fmla="*/ 437 h 957"/>
              <a:gd name="T46" fmla="*/ 947 w 2059"/>
              <a:gd name="T47" fmla="*/ 344 h 957"/>
              <a:gd name="T48" fmla="*/ 988 w 2059"/>
              <a:gd name="T49" fmla="*/ 406 h 957"/>
              <a:gd name="T50" fmla="*/ 1029 w 2059"/>
              <a:gd name="T51" fmla="*/ 435 h 957"/>
              <a:gd name="T52" fmla="*/ 1070 w 2059"/>
              <a:gd name="T53" fmla="*/ 296 h 957"/>
              <a:gd name="T54" fmla="*/ 1112 w 2059"/>
              <a:gd name="T55" fmla="*/ 418 h 957"/>
              <a:gd name="T56" fmla="*/ 1153 w 2059"/>
              <a:gd name="T57" fmla="*/ 726 h 957"/>
              <a:gd name="T58" fmla="*/ 1194 w 2059"/>
              <a:gd name="T59" fmla="*/ 673 h 957"/>
              <a:gd name="T60" fmla="*/ 1235 w 2059"/>
              <a:gd name="T61" fmla="*/ 702 h 957"/>
              <a:gd name="T62" fmla="*/ 1276 w 2059"/>
              <a:gd name="T63" fmla="*/ 680 h 957"/>
              <a:gd name="T64" fmla="*/ 1318 w 2059"/>
              <a:gd name="T65" fmla="*/ 630 h 957"/>
              <a:gd name="T66" fmla="*/ 1359 w 2059"/>
              <a:gd name="T67" fmla="*/ 607 h 957"/>
              <a:gd name="T68" fmla="*/ 1400 w 2059"/>
              <a:gd name="T69" fmla="*/ 723 h 957"/>
              <a:gd name="T70" fmla="*/ 1441 w 2059"/>
              <a:gd name="T71" fmla="*/ 692 h 957"/>
              <a:gd name="T72" fmla="*/ 1482 w 2059"/>
              <a:gd name="T73" fmla="*/ 771 h 957"/>
              <a:gd name="T74" fmla="*/ 1523 w 2059"/>
              <a:gd name="T75" fmla="*/ 809 h 957"/>
              <a:gd name="T76" fmla="*/ 1565 w 2059"/>
              <a:gd name="T77" fmla="*/ 743 h 957"/>
              <a:gd name="T78" fmla="*/ 1606 w 2059"/>
              <a:gd name="T79" fmla="*/ 730 h 957"/>
              <a:gd name="T80" fmla="*/ 1647 w 2059"/>
              <a:gd name="T81" fmla="*/ 764 h 957"/>
              <a:gd name="T82" fmla="*/ 1688 w 2059"/>
              <a:gd name="T83" fmla="*/ 695 h 957"/>
              <a:gd name="T84" fmla="*/ 1729 w 2059"/>
              <a:gd name="T85" fmla="*/ 745 h 957"/>
              <a:gd name="T86" fmla="*/ 1771 w 2059"/>
              <a:gd name="T87" fmla="*/ 805 h 957"/>
              <a:gd name="T88" fmla="*/ 1811 w 2059"/>
              <a:gd name="T89" fmla="*/ 869 h 957"/>
              <a:gd name="T90" fmla="*/ 1853 w 2059"/>
              <a:gd name="T91" fmla="*/ 754 h 957"/>
              <a:gd name="T92" fmla="*/ 1894 w 2059"/>
              <a:gd name="T93" fmla="*/ 871 h 957"/>
              <a:gd name="T94" fmla="*/ 1935 w 2059"/>
              <a:gd name="T95" fmla="*/ 950 h 957"/>
              <a:gd name="T96" fmla="*/ 1976 w 2059"/>
              <a:gd name="T97" fmla="*/ 957 h 957"/>
              <a:gd name="T98" fmla="*/ 2017 w 2059"/>
              <a:gd name="T99" fmla="*/ 886 h 957"/>
              <a:gd name="T100" fmla="*/ 2059 w 2059"/>
              <a:gd name="T101" fmla="*/ 816 h 9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059" h="957">
                <a:moveTo>
                  <a:pt x="0" y="418"/>
                </a:moveTo>
                <a:lnTo>
                  <a:pt x="41" y="79"/>
                </a:lnTo>
                <a:lnTo>
                  <a:pt x="82" y="165"/>
                </a:lnTo>
                <a:lnTo>
                  <a:pt x="123" y="143"/>
                </a:lnTo>
                <a:lnTo>
                  <a:pt x="165" y="246"/>
                </a:lnTo>
                <a:lnTo>
                  <a:pt x="206" y="375"/>
                </a:lnTo>
                <a:lnTo>
                  <a:pt x="247" y="523"/>
                </a:lnTo>
                <a:lnTo>
                  <a:pt x="288" y="384"/>
                </a:lnTo>
                <a:lnTo>
                  <a:pt x="329" y="361"/>
                </a:lnTo>
                <a:lnTo>
                  <a:pt x="371" y="668"/>
                </a:lnTo>
                <a:lnTo>
                  <a:pt x="412" y="809"/>
                </a:lnTo>
                <a:lnTo>
                  <a:pt x="453" y="726"/>
                </a:lnTo>
                <a:lnTo>
                  <a:pt x="494" y="597"/>
                </a:lnTo>
                <a:lnTo>
                  <a:pt x="535" y="638"/>
                </a:lnTo>
                <a:lnTo>
                  <a:pt x="576" y="494"/>
                </a:lnTo>
                <a:lnTo>
                  <a:pt x="617" y="339"/>
                </a:lnTo>
                <a:lnTo>
                  <a:pt x="659" y="0"/>
                </a:lnTo>
                <a:lnTo>
                  <a:pt x="700" y="146"/>
                </a:lnTo>
                <a:lnTo>
                  <a:pt x="741" y="289"/>
                </a:lnTo>
                <a:lnTo>
                  <a:pt x="782" y="194"/>
                </a:lnTo>
                <a:lnTo>
                  <a:pt x="823" y="227"/>
                </a:lnTo>
                <a:lnTo>
                  <a:pt x="865" y="384"/>
                </a:lnTo>
                <a:lnTo>
                  <a:pt x="906" y="437"/>
                </a:lnTo>
                <a:lnTo>
                  <a:pt x="947" y="344"/>
                </a:lnTo>
                <a:lnTo>
                  <a:pt x="988" y="406"/>
                </a:lnTo>
                <a:lnTo>
                  <a:pt x="1029" y="435"/>
                </a:lnTo>
                <a:lnTo>
                  <a:pt x="1070" y="296"/>
                </a:lnTo>
                <a:lnTo>
                  <a:pt x="1112" y="418"/>
                </a:lnTo>
                <a:lnTo>
                  <a:pt x="1153" y="726"/>
                </a:lnTo>
                <a:lnTo>
                  <a:pt x="1194" y="673"/>
                </a:lnTo>
                <a:lnTo>
                  <a:pt x="1235" y="702"/>
                </a:lnTo>
                <a:lnTo>
                  <a:pt x="1276" y="680"/>
                </a:lnTo>
                <a:lnTo>
                  <a:pt x="1318" y="630"/>
                </a:lnTo>
                <a:lnTo>
                  <a:pt x="1359" y="607"/>
                </a:lnTo>
                <a:lnTo>
                  <a:pt x="1400" y="723"/>
                </a:lnTo>
                <a:lnTo>
                  <a:pt x="1441" y="692"/>
                </a:lnTo>
                <a:lnTo>
                  <a:pt x="1482" y="771"/>
                </a:lnTo>
                <a:lnTo>
                  <a:pt x="1523" y="809"/>
                </a:lnTo>
                <a:lnTo>
                  <a:pt x="1565" y="743"/>
                </a:lnTo>
                <a:lnTo>
                  <a:pt x="1606" y="730"/>
                </a:lnTo>
                <a:lnTo>
                  <a:pt x="1647" y="764"/>
                </a:lnTo>
                <a:lnTo>
                  <a:pt x="1688" y="695"/>
                </a:lnTo>
                <a:lnTo>
                  <a:pt x="1729" y="745"/>
                </a:lnTo>
                <a:lnTo>
                  <a:pt x="1771" y="805"/>
                </a:lnTo>
                <a:lnTo>
                  <a:pt x="1811" y="869"/>
                </a:lnTo>
                <a:lnTo>
                  <a:pt x="1853" y="754"/>
                </a:lnTo>
                <a:lnTo>
                  <a:pt x="1894" y="871"/>
                </a:lnTo>
                <a:lnTo>
                  <a:pt x="1935" y="950"/>
                </a:lnTo>
                <a:lnTo>
                  <a:pt x="1976" y="957"/>
                </a:lnTo>
                <a:lnTo>
                  <a:pt x="2017" y="886"/>
                </a:lnTo>
                <a:lnTo>
                  <a:pt x="2059" y="816"/>
                </a:lnTo>
              </a:path>
            </a:pathLst>
          </a:custGeom>
          <a:noFill/>
          <a:ln w="19050" cap="flat">
            <a:solidFill>
              <a:srgbClr val="EDB12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5" name="Freeform 125"/>
          <p:cNvSpPr>
            <a:spLocks/>
          </p:cNvSpPr>
          <p:nvPr/>
        </p:nvSpPr>
        <p:spPr bwMode="auto">
          <a:xfrm>
            <a:off x="6294405" y="2602970"/>
            <a:ext cx="3393334" cy="2572603"/>
          </a:xfrm>
          <a:custGeom>
            <a:avLst/>
            <a:gdLst>
              <a:gd name="T0" fmla="*/ 0 w 2059"/>
              <a:gd name="T1" fmla="*/ 1545 h 1561"/>
              <a:gd name="T2" fmla="*/ 41 w 2059"/>
              <a:gd name="T3" fmla="*/ 1307 h 1561"/>
              <a:gd name="T4" fmla="*/ 82 w 2059"/>
              <a:gd name="T5" fmla="*/ 1344 h 1561"/>
              <a:gd name="T6" fmla="*/ 123 w 2059"/>
              <a:gd name="T7" fmla="*/ 1338 h 1561"/>
              <a:gd name="T8" fmla="*/ 165 w 2059"/>
              <a:gd name="T9" fmla="*/ 1201 h 1561"/>
              <a:gd name="T10" fmla="*/ 206 w 2059"/>
              <a:gd name="T11" fmla="*/ 1259 h 1561"/>
              <a:gd name="T12" fmla="*/ 247 w 2059"/>
              <a:gd name="T13" fmla="*/ 1312 h 1561"/>
              <a:gd name="T14" fmla="*/ 288 w 2059"/>
              <a:gd name="T15" fmla="*/ 1190 h 1561"/>
              <a:gd name="T16" fmla="*/ 329 w 2059"/>
              <a:gd name="T17" fmla="*/ 1137 h 1561"/>
              <a:gd name="T18" fmla="*/ 371 w 2059"/>
              <a:gd name="T19" fmla="*/ 1047 h 1561"/>
              <a:gd name="T20" fmla="*/ 412 w 2059"/>
              <a:gd name="T21" fmla="*/ 941 h 1561"/>
              <a:gd name="T22" fmla="*/ 453 w 2059"/>
              <a:gd name="T23" fmla="*/ 233 h 1561"/>
              <a:gd name="T24" fmla="*/ 494 w 2059"/>
              <a:gd name="T25" fmla="*/ 68 h 1561"/>
              <a:gd name="T26" fmla="*/ 535 w 2059"/>
              <a:gd name="T27" fmla="*/ 148 h 1561"/>
              <a:gd name="T28" fmla="*/ 576 w 2059"/>
              <a:gd name="T29" fmla="*/ 95 h 1561"/>
              <a:gd name="T30" fmla="*/ 617 w 2059"/>
              <a:gd name="T31" fmla="*/ 79 h 1561"/>
              <a:gd name="T32" fmla="*/ 659 w 2059"/>
              <a:gd name="T33" fmla="*/ 0 h 1561"/>
              <a:gd name="T34" fmla="*/ 700 w 2059"/>
              <a:gd name="T35" fmla="*/ 174 h 1561"/>
              <a:gd name="T36" fmla="*/ 741 w 2059"/>
              <a:gd name="T37" fmla="*/ 153 h 1561"/>
              <a:gd name="T38" fmla="*/ 782 w 2059"/>
              <a:gd name="T39" fmla="*/ 233 h 1561"/>
              <a:gd name="T40" fmla="*/ 823 w 2059"/>
              <a:gd name="T41" fmla="*/ 201 h 1561"/>
              <a:gd name="T42" fmla="*/ 865 w 2059"/>
              <a:gd name="T43" fmla="*/ 534 h 1561"/>
              <a:gd name="T44" fmla="*/ 906 w 2059"/>
              <a:gd name="T45" fmla="*/ 534 h 1561"/>
              <a:gd name="T46" fmla="*/ 947 w 2059"/>
              <a:gd name="T47" fmla="*/ 455 h 1561"/>
              <a:gd name="T48" fmla="*/ 988 w 2059"/>
              <a:gd name="T49" fmla="*/ 592 h 1561"/>
              <a:gd name="T50" fmla="*/ 1029 w 2059"/>
              <a:gd name="T51" fmla="*/ 677 h 1561"/>
              <a:gd name="T52" fmla="*/ 1070 w 2059"/>
              <a:gd name="T53" fmla="*/ 703 h 1561"/>
              <a:gd name="T54" fmla="*/ 1112 w 2059"/>
              <a:gd name="T55" fmla="*/ 851 h 1561"/>
              <a:gd name="T56" fmla="*/ 1153 w 2059"/>
              <a:gd name="T57" fmla="*/ 1132 h 1561"/>
              <a:gd name="T58" fmla="*/ 1194 w 2059"/>
              <a:gd name="T59" fmla="*/ 1127 h 1561"/>
              <a:gd name="T60" fmla="*/ 1235 w 2059"/>
              <a:gd name="T61" fmla="*/ 1217 h 1561"/>
              <a:gd name="T62" fmla="*/ 1276 w 2059"/>
              <a:gd name="T63" fmla="*/ 1338 h 1561"/>
              <a:gd name="T64" fmla="*/ 1318 w 2059"/>
              <a:gd name="T65" fmla="*/ 1275 h 1561"/>
              <a:gd name="T66" fmla="*/ 1359 w 2059"/>
              <a:gd name="T67" fmla="*/ 1248 h 1561"/>
              <a:gd name="T68" fmla="*/ 1400 w 2059"/>
              <a:gd name="T69" fmla="*/ 1312 h 1561"/>
              <a:gd name="T70" fmla="*/ 1441 w 2059"/>
              <a:gd name="T71" fmla="*/ 1190 h 1561"/>
              <a:gd name="T72" fmla="*/ 1482 w 2059"/>
              <a:gd name="T73" fmla="*/ 1344 h 1561"/>
              <a:gd name="T74" fmla="*/ 1523 w 2059"/>
              <a:gd name="T75" fmla="*/ 1386 h 1561"/>
              <a:gd name="T76" fmla="*/ 1565 w 2059"/>
              <a:gd name="T77" fmla="*/ 1402 h 1561"/>
              <a:gd name="T78" fmla="*/ 1606 w 2059"/>
              <a:gd name="T79" fmla="*/ 1534 h 1561"/>
              <a:gd name="T80" fmla="*/ 1647 w 2059"/>
              <a:gd name="T81" fmla="*/ 1418 h 1561"/>
              <a:gd name="T82" fmla="*/ 1688 w 2059"/>
              <a:gd name="T83" fmla="*/ 1418 h 1561"/>
              <a:gd name="T84" fmla="*/ 1729 w 2059"/>
              <a:gd name="T85" fmla="*/ 1460 h 1561"/>
              <a:gd name="T86" fmla="*/ 1771 w 2059"/>
              <a:gd name="T87" fmla="*/ 1455 h 1561"/>
              <a:gd name="T88" fmla="*/ 1811 w 2059"/>
              <a:gd name="T89" fmla="*/ 1359 h 1561"/>
              <a:gd name="T90" fmla="*/ 1853 w 2059"/>
              <a:gd name="T91" fmla="*/ 1270 h 1561"/>
              <a:gd name="T92" fmla="*/ 1894 w 2059"/>
              <a:gd name="T93" fmla="*/ 1450 h 1561"/>
              <a:gd name="T94" fmla="*/ 1935 w 2059"/>
              <a:gd name="T95" fmla="*/ 1561 h 1561"/>
              <a:gd name="T96" fmla="*/ 1976 w 2059"/>
              <a:gd name="T97" fmla="*/ 1502 h 1561"/>
              <a:gd name="T98" fmla="*/ 2017 w 2059"/>
              <a:gd name="T99" fmla="*/ 1471 h 1561"/>
              <a:gd name="T100" fmla="*/ 2059 w 2059"/>
              <a:gd name="T101" fmla="*/ 1418 h 1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059" h="1561">
                <a:moveTo>
                  <a:pt x="0" y="1545"/>
                </a:moveTo>
                <a:lnTo>
                  <a:pt x="41" y="1307"/>
                </a:lnTo>
                <a:lnTo>
                  <a:pt x="82" y="1344"/>
                </a:lnTo>
                <a:lnTo>
                  <a:pt x="123" y="1338"/>
                </a:lnTo>
                <a:lnTo>
                  <a:pt x="165" y="1201"/>
                </a:lnTo>
                <a:lnTo>
                  <a:pt x="206" y="1259"/>
                </a:lnTo>
                <a:lnTo>
                  <a:pt x="247" y="1312"/>
                </a:lnTo>
                <a:lnTo>
                  <a:pt x="288" y="1190"/>
                </a:lnTo>
                <a:lnTo>
                  <a:pt x="329" y="1137"/>
                </a:lnTo>
                <a:lnTo>
                  <a:pt x="371" y="1047"/>
                </a:lnTo>
                <a:lnTo>
                  <a:pt x="412" y="941"/>
                </a:lnTo>
                <a:lnTo>
                  <a:pt x="453" y="233"/>
                </a:lnTo>
                <a:lnTo>
                  <a:pt x="494" y="68"/>
                </a:lnTo>
                <a:lnTo>
                  <a:pt x="535" y="148"/>
                </a:lnTo>
                <a:lnTo>
                  <a:pt x="576" y="95"/>
                </a:lnTo>
                <a:lnTo>
                  <a:pt x="617" y="79"/>
                </a:lnTo>
                <a:lnTo>
                  <a:pt x="659" y="0"/>
                </a:lnTo>
                <a:lnTo>
                  <a:pt x="700" y="174"/>
                </a:lnTo>
                <a:lnTo>
                  <a:pt x="741" y="153"/>
                </a:lnTo>
                <a:lnTo>
                  <a:pt x="782" y="233"/>
                </a:lnTo>
                <a:lnTo>
                  <a:pt x="823" y="201"/>
                </a:lnTo>
                <a:lnTo>
                  <a:pt x="865" y="534"/>
                </a:lnTo>
                <a:lnTo>
                  <a:pt x="906" y="534"/>
                </a:lnTo>
                <a:lnTo>
                  <a:pt x="947" y="455"/>
                </a:lnTo>
                <a:lnTo>
                  <a:pt x="988" y="592"/>
                </a:lnTo>
                <a:lnTo>
                  <a:pt x="1029" y="677"/>
                </a:lnTo>
                <a:lnTo>
                  <a:pt x="1070" y="703"/>
                </a:lnTo>
                <a:lnTo>
                  <a:pt x="1112" y="851"/>
                </a:lnTo>
                <a:lnTo>
                  <a:pt x="1153" y="1132"/>
                </a:lnTo>
                <a:lnTo>
                  <a:pt x="1194" y="1127"/>
                </a:lnTo>
                <a:lnTo>
                  <a:pt x="1235" y="1217"/>
                </a:lnTo>
                <a:lnTo>
                  <a:pt x="1276" y="1338"/>
                </a:lnTo>
                <a:lnTo>
                  <a:pt x="1318" y="1275"/>
                </a:lnTo>
                <a:lnTo>
                  <a:pt x="1359" y="1248"/>
                </a:lnTo>
                <a:lnTo>
                  <a:pt x="1400" y="1312"/>
                </a:lnTo>
                <a:lnTo>
                  <a:pt x="1441" y="1190"/>
                </a:lnTo>
                <a:lnTo>
                  <a:pt x="1482" y="1344"/>
                </a:lnTo>
                <a:lnTo>
                  <a:pt x="1523" y="1386"/>
                </a:lnTo>
                <a:lnTo>
                  <a:pt x="1565" y="1402"/>
                </a:lnTo>
                <a:lnTo>
                  <a:pt x="1606" y="1534"/>
                </a:lnTo>
                <a:lnTo>
                  <a:pt x="1647" y="1418"/>
                </a:lnTo>
                <a:lnTo>
                  <a:pt x="1688" y="1418"/>
                </a:lnTo>
                <a:lnTo>
                  <a:pt x="1729" y="1460"/>
                </a:lnTo>
                <a:lnTo>
                  <a:pt x="1771" y="1455"/>
                </a:lnTo>
                <a:lnTo>
                  <a:pt x="1811" y="1359"/>
                </a:lnTo>
                <a:lnTo>
                  <a:pt x="1853" y="1270"/>
                </a:lnTo>
                <a:lnTo>
                  <a:pt x="1894" y="1450"/>
                </a:lnTo>
                <a:lnTo>
                  <a:pt x="1935" y="1561"/>
                </a:lnTo>
                <a:lnTo>
                  <a:pt x="1976" y="1502"/>
                </a:lnTo>
                <a:lnTo>
                  <a:pt x="2017" y="1471"/>
                </a:lnTo>
                <a:lnTo>
                  <a:pt x="2059" y="1418"/>
                </a:lnTo>
              </a:path>
            </a:pathLst>
          </a:custGeom>
          <a:noFill/>
          <a:ln w="19050" cap="flat">
            <a:solidFill>
              <a:srgbClr val="7E2F8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6" name="Freeform 126"/>
          <p:cNvSpPr>
            <a:spLocks/>
          </p:cNvSpPr>
          <p:nvPr/>
        </p:nvSpPr>
        <p:spPr bwMode="auto">
          <a:xfrm>
            <a:off x="6294405" y="4514706"/>
            <a:ext cx="3393334" cy="856985"/>
          </a:xfrm>
          <a:custGeom>
            <a:avLst/>
            <a:gdLst>
              <a:gd name="T0" fmla="*/ 0 w 2059"/>
              <a:gd name="T1" fmla="*/ 130 h 520"/>
              <a:gd name="T2" fmla="*/ 41 w 2059"/>
              <a:gd name="T3" fmla="*/ 0 h 520"/>
              <a:gd name="T4" fmla="*/ 82 w 2059"/>
              <a:gd name="T5" fmla="*/ 26 h 520"/>
              <a:gd name="T6" fmla="*/ 123 w 2059"/>
              <a:gd name="T7" fmla="*/ 52 h 520"/>
              <a:gd name="T8" fmla="*/ 165 w 2059"/>
              <a:gd name="T9" fmla="*/ 52 h 520"/>
              <a:gd name="T10" fmla="*/ 206 w 2059"/>
              <a:gd name="T11" fmla="*/ 52 h 520"/>
              <a:gd name="T12" fmla="*/ 247 w 2059"/>
              <a:gd name="T13" fmla="*/ 130 h 520"/>
              <a:gd name="T14" fmla="*/ 288 w 2059"/>
              <a:gd name="T15" fmla="*/ 52 h 520"/>
              <a:gd name="T16" fmla="*/ 329 w 2059"/>
              <a:gd name="T17" fmla="*/ 26 h 520"/>
              <a:gd name="T18" fmla="*/ 371 w 2059"/>
              <a:gd name="T19" fmla="*/ 52 h 520"/>
              <a:gd name="T20" fmla="*/ 412 w 2059"/>
              <a:gd name="T21" fmla="*/ 130 h 520"/>
              <a:gd name="T22" fmla="*/ 453 w 2059"/>
              <a:gd name="T23" fmla="*/ 78 h 520"/>
              <a:gd name="T24" fmla="*/ 494 w 2059"/>
              <a:gd name="T25" fmla="*/ 78 h 520"/>
              <a:gd name="T26" fmla="*/ 535 w 2059"/>
              <a:gd name="T27" fmla="*/ 52 h 520"/>
              <a:gd name="T28" fmla="*/ 576 w 2059"/>
              <a:gd name="T29" fmla="*/ 26 h 520"/>
              <a:gd name="T30" fmla="*/ 617 w 2059"/>
              <a:gd name="T31" fmla="*/ 26 h 520"/>
              <a:gd name="T32" fmla="*/ 659 w 2059"/>
              <a:gd name="T33" fmla="*/ 0 h 520"/>
              <a:gd name="T34" fmla="*/ 700 w 2059"/>
              <a:gd name="T35" fmla="*/ 26 h 520"/>
              <a:gd name="T36" fmla="*/ 741 w 2059"/>
              <a:gd name="T37" fmla="*/ 52 h 520"/>
              <a:gd name="T38" fmla="*/ 782 w 2059"/>
              <a:gd name="T39" fmla="*/ 52 h 520"/>
              <a:gd name="T40" fmla="*/ 823 w 2059"/>
              <a:gd name="T41" fmla="*/ 104 h 520"/>
              <a:gd name="T42" fmla="*/ 865 w 2059"/>
              <a:gd name="T43" fmla="*/ 156 h 520"/>
              <a:gd name="T44" fmla="*/ 906 w 2059"/>
              <a:gd name="T45" fmla="*/ 156 h 520"/>
              <a:gd name="T46" fmla="*/ 947 w 2059"/>
              <a:gd name="T47" fmla="*/ 156 h 520"/>
              <a:gd name="T48" fmla="*/ 988 w 2059"/>
              <a:gd name="T49" fmla="*/ 182 h 520"/>
              <a:gd name="T50" fmla="*/ 1029 w 2059"/>
              <a:gd name="T51" fmla="*/ 208 h 520"/>
              <a:gd name="T52" fmla="*/ 1070 w 2059"/>
              <a:gd name="T53" fmla="*/ 208 h 520"/>
              <a:gd name="T54" fmla="*/ 1112 w 2059"/>
              <a:gd name="T55" fmla="*/ 260 h 520"/>
              <a:gd name="T56" fmla="*/ 1153 w 2059"/>
              <a:gd name="T57" fmla="*/ 312 h 520"/>
              <a:gd name="T58" fmla="*/ 1194 w 2059"/>
              <a:gd name="T59" fmla="*/ 286 h 520"/>
              <a:gd name="T60" fmla="*/ 1235 w 2059"/>
              <a:gd name="T61" fmla="*/ 286 h 520"/>
              <a:gd name="T62" fmla="*/ 1276 w 2059"/>
              <a:gd name="T63" fmla="*/ 312 h 520"/>
              <a:gd name="T64" fmla="*/ 1318 w 2059"/>
              <a:gd name="T65" fmla="*/ 312 h 520"/>
              <a:gd name="T66" fmla="*/ 1359 w 2059"/>
              <a:gd name="T67" fmla="*/ 286 h 520"/>
              <a:gd name="T68" fmla="*/ 1400 w 2059"/>
              <a:gd name="T69" fmla="*/ 312 h 520"/>
              <a:gd name="T70" fmla="*/ 1441 w 2059"/>
              <a:gd name="T71" fmla="*/ 234 h 520"/>
              <a:gd name="T72" fmla="*/ 1482 w 2059"/>
              <a:gd name="T73" fmla="*/ 312 h 520"/>
              <a:gd name="T74" fmla="*/ 1523 w 2059"/>
              <a:gd name="T75" fmla="*/ 364 h 520"/>
              <a:gd name="T76" fmla="*/ 1565 w 2059"/>
              <a:gd name="T77" fmla="*/ 338 h 520"/>
              <a:gd name="T78" fmla="*/ 1606 w 2059"/>
              <a:gd name="T79" fmla="*/ 390 h 520"/>
              <a:gd name="T80" fmla="*/ 1647 w 2059"/>
              <a:gd name="T81" fmla="*/ 416 h 520"/>
              <a:gd name="T82" fmla="*/ 1688 w 2059"/>
              <a:gd name="T83" fmla="*/ 416 h 520"/>
              <a:gd name="T84" fmla="*/ 1729 w 2059"/>
              <a:gd name="T85" fmla="*/ 416 h 520"/>
              <a:gd name="T86" fmla="*/ 1771 w 2059"/>
              <a:gd name="T87" fmla="*/ 416 h 520"/>
              <a:gd name="T88" fmla="*/ 1811 w 2059"/>
              <a:gd name="T89" fmla="*/ 390 h 520"/>
              <a:gd name="T90" fmla="*/ 1853 w 2059"/>
              <a:gd name="T91" fmla="*/ 364 h 520"/>
              <a:gd name="T92" fmla="*/ 1894 w 2059"/>
              <a:gd name="T93" fmla="*/ 416 h 520"/>
              <a:gd name="T94" fmla="*/ 1935 w 2059"/>
              <a:gd name="T95" fmla="*/ 468 h 520"/>
              <a:gd name="T96" fmla="*/ 1976 w 2059"/>
              <a:gd name="T97" fmla="*/ 520 h 520"/>
              <a:gd name="T98" fmla="*/ 2017 w 2059"/>
              <a:gd name="T99" fmla="*/ 494 h 520"/>
              <a:gd name="T100" fmla="*/ 2059 w 2059"/>
              <a:gd name="T101" fmla="*/ 442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059" h="520">
                <a:moveTo>
                  <a:pt x="0" y="130"/>
                </a:moveTo>
                <a:lnTo>
                  <a:pt x="41" y="0"/>
                </a:lnTo>
                <a:lnTo>
                  <a:pt x="82" y="26"/>
                </a:lnTo>
                <a:lnTo>
                  <a:pt x="123" y="52"/>
                </a:lnTo>
                <a:lnTo>
                  <a:pt x="165" y="52"/>
                </a:lnTo>
                <a:lnTo>
                  <a:pt x="206" y="52"/>
                </a:lnTo>
                <a:lnTo>
                  <a:pt x="247" y="130"/>
                </a:lnTo>
                <a:lnTo>
                  <a:pt x="288" y="52"/>
                </a:lnTo>
                <a:lnTo>
                  <a:pt x="329" y="26"/>
                </a:lnTo>
                <a:lnTo>
                  <a:pt x="371" y="52"/>
                </a:lnTo>
                <a:lnTo>
                  <a:pt x="412" y="130"/>
                </a:lnTo>
                <a:lnTo>
                  <a:pt x="453" y="78"/>
                </a:lnTo>
                <a:lnTo>
                  <a:pt x="494" y="78"/>
                </a:lnTo>
                <a:lnTo>
                  <a:pt x="535" y="52"/>
                </a:lnTo>
                <a:lnTo>
                  <a:pt x="576" y="26"/>
                </a:lnTo>
                <a:lnTo>
                  <a:pt x="617" y="26"/>
                </a:lnTo>
                <a:lnTo>
                  <a:pt x="659" y="0"/>
                </a:lnTo>
                <a:lnTo>
                  <a:pt x="700" y="26"/>
                </a:lnTo>
                <a:lnTo>
                  <a:pt x="741" y="52"/>
                </a:lnTo>
                <a:lnTo>
                  <a:pt x="782" y="52"/>
                </a:lnTo>
                <a:lnTo>
                  <a:pt x="823" y="104"/>
                </a:lnTo>
                <a:lnTo>
                  <a:pt x="865" y="156"/>
                </a:lnTo>
                <a:lnTo>
                  <a:pt x="906" y="156"/>
                </a:lnTo>
                <a:lnTo>
                  <a:pt x="947" y="156"/>
                </a:lnTo>
                <a:lnTo>
                  <a:pt x="988" y="182"/>
                </a:lnTo>
                <a:lnTo>
                  <a:pt x="1029" y="208"/>
                </a:lnTo>
                <a:lnTo>
                  <a:pt x="1070" y="208"/>
                </a:lnTo>
                <a:lnTo>
                  <a:pt x="1112" y="260"/>
                </a:lnTo>
                <a:lnTo>
                  <a:pt x="1153" y="312"/>
                </a:lnTo>
                <a:lnTo>
                  <a:pt x="1194" y="286"/>
                </a:lnTo>
                <a:lnTo>
                  <a:pt x="1235" y="286"/>
                </a:lnTo>
                <a:lnTo>
                  <a:pt x="1276" y="312"/>
                </a:lnTo>
                <a:lnTo>
                  <a:pt x="1318" y="312"/>
                </a:lnTo>
                <a:lnTo>
                  <a:pt x="1359" y="286"/>
                </a:lnTo>
                <a:lnTo>
                  <a:pt x="1400" y="312"/>
                </a:lnTo>
                <a:lnTo>
                  <a:pt x="1441" y="234"/>
                </a:lnTo>
                <a:lnTo>
                  <a:pt x="1482" y="312"/>
                </a:lnTo>
                <a:lnTo>
                  <a:pt x="1523" y="364"/>
                </a:lnTo>
                <a:lnTo>
                  <a:pt x="1565" y="338"/>
                </a:lnTo>
                <a:lnTo>
                  <a:pt x="1606" y="390"/>
                </a:lnTo>
                <a:lnTo>
                  <a:pt x="1647" y="416"/>
                </a:lnTo>
                <a:lnTo>
                  <a:pt x="1688" y="416"/>
                </a:lnTo>
                <a:lnTo>
                  <a:pt x="1729" y="416"/>
                </a:lnTo>
                <a:lnTo>
                  <a:pt x="1771" y="416"/>
                </a:lnTo>
                <a:lnTo>
                  <a:pt x="1811" y="390"/>
                </a:lnTo>
                <a:lnTo>
                  <a:pt x="1853" y="364"/>
                </a:lnTo>
                <a:lnTo>
                  <a:pt x="1894" y="416"/>
                </a:lnTo>
                <a:lnTo>
                  <a:pt x="1935" y="468"/>
                </a:lnTo>
                <a:lnTo>
                  <a:pt x="1976" y="520"/>
                </a:lnTo>
                <a:lnTo>
                  <a:pt x="2017" y="494"/>
                </a:lnTo>
                <a:lnTo>
                  <a:pt x="2059" y="442"/>
                </a:lnTo>
              </a:path>
            </a:pathLst>
          </a:custGeom>
          <a:noFill/>
          <a:ln w="19050" cap="flat">
            <a:solidFill>
              <a:srgbClr val="77AC3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938140" y="1338349"/>
            <a:ext cx="422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应该保留后面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个的权重，第一个是现金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908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51" y="813609"/>
            <a:ext cx="4800000" cy="360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1025" y="365760"/>
            <a:ext cx="778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Set71: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702" y="813609"/>
            <a:ext cx="4800000" cy="3600000"/>
          </a:xfrm>
          <a:prstGeom prst="rect">
            <a:avLst/>
          </a:prstGeom>
        </p:spPr>
      </p:pic>
      <p:grpSp>
        <p:nvGrpSpPr>
          <p:cNvPr id="9" name="Group 4"/>
          <p:cNvGrpSpPr>
            <a:grpSpLocks noChangeAspect="1"/>
          </p:cNvGrpSpPr>
          <p:nvPr/>
        </p:nvGrpSpPr>
        <p:grpSpPr bwMode="auto">
          <a:xfrm>
            <a:off x="187033" y="813609"/>
            <a:ext cx="4870946" cy="3668400"/>
            <a:chOff x="2243" y="2165"/>
            <a:chExt cx="3046" cy="2294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/>
          </p:nvSpPr>
          <p:spPr bwMode="auto">
            <a:xfrm>
              <a:off x="2265" y="2165"/>
              <a:ext cx="3024" cy="2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8"/>
            <p:cNvSpPr>
              <a:spLocks noChangeShapeType="1"/>
            </p:cNvSpPr>
            <p:nvPr/>
          </p:nvSpPr>
          <p:spPr bwMode="auto">
            <a:xfrm flipV="1">
              <a:off x="2660" y="4165"/>
              <a:ext cx="0" cy="23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9"/>
            <p:cNvSpPr>
              <a:spLocks noChangeShapeType="1"/>
            </p:cNvSpPr>
            <p:nvPr/>
          </p:nvSpPr>
          <p:spPr bwMode="auto">
            <a:xfrm flipV="1">
              <a:off x="2921" y="4165"/>
              <a:ext cx="0" cy="23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 flipV="1">
              <a:off x="3182" y="4165"/>
              <a:ext cx="0" cy="23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1"/>
            <p:cNvSpPr>
              <a:spLocks noChangeShapeType="1"/>
            </p:cNvSpPr>
            <p:nvPr/>
          </p:nvSpPr>
          <p:spPr bwMode="auto">
            <a:xfrm flipV="1">
              <a:off x="3443" y="4165"/>
              <a:ext cx="0" cy="23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2"/>
            <p:cNvSpPr>
              <a:spLocks noChangeShapeType="1"/>
            </p:cNvSpPr>
            <p:nvPr/>
          </p:nvSpPr>
          <p:spPr bwMode="auto">
            <a:xfrm flipV="1">
              <a:off x="3704" y="4165"/>
              <a:ext cx="0" cy="23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 flipV="1">
              <a:off x="3964" y="4165"/>
              <a:ext cx="0" cy="23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14"/>
            <p:cNvSpPr>
              <a:spLocks noChangeShapeType="1"/>
            </p:cNvSpPr>
            <p:nvPr/>
          </p:nvSpPr>
          <p:spPr bwMode="auto">
            <a:xfrm flipV="1">
              <a:off x="4225" y="4165"/>
              <a:ext cx="0" cy="23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15"/>
            <p:cNvSpPr>
              <a:spLocks noChangeShapeType="1"/>
            </p:cNvSpPr>
            <p:nvPr/>
          </p:nvSpPr>
          <p:spPr bwMode="auto">
            <a:xfrm flipV="1">
              <a:off x="4486" y="4165"/>
              <a:ext cx="0" cy="23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16"/>
            <p:cNvSpPr>
              <a:spLocks noChangeShapeType="1"/>
            </p:cNvSpPr>
            <p:nvPr/>
          </p:nvSpPr>
          <p:spPr bwMode="auto">
            <a:xfrm flipV="1">
              <a:off x="4747" y="4165"/>
              <a:ext cx="0" cy="23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17"/>
            <p:cNvSpPr>
              <a:spLocks noChangeShapeType="1"/>
            </p:cNvSpPr>
            <p:nvPr/>
          </p:nvSpPr>
          <p:spPr bwMode="auto">
            <a:xfrm flipV="1">
              <a:off x="5008" y="4165"/>
              <a:ext cx="0" cy="23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18"/>
            <p:cNvSpPr>
              <a:spLocks noChangeShapeType="1"/>
            </p:cNvSpPr>
            <p:nvPr/>
          </p:nvSpPr>
          <p:spPr bwMode="auto">
            <a:xfrm>
              <a:off x="2660" y="2333"/>
              <a:ext cx="0" cy="23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19"/>
            <p:cNvSpPr>
              <a:spLocks noChangeShapeType="1"/>
            </p:cNvSpPr>
            <p:nvPr/>
          </p:nvSpPr>
          <p:spPr bwMode="auto">
            <a:xfrm>
              <a:off x="2921" y="2333"/>
              <a:ext cx="0" cy="23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0"/>
            <p:cNvSpPr>
              <a:spLocks noChangeShapeType="1"/>
            </p:cNvSpPr>
            <p:nvPr/>
          </p:nvSpPr>
          <p:spPr bwMode="auto">
            <a:xfrm>
              <a:off x="3182" y="2333"/>
              <a:ext cx="0" cy="23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1"/>
            <p:cNvSpPr>
              <a:spLocks noChangeShapeType="1"/>
            </p:cNvSpPr>
            <p:nvPr/>
          </p:nvSpPr>
          <p:spPr bwMode="auto">
            <a:xfrm>
              <a:off x="3443" y="2333"/>
              <a:ext cx="0" cy="23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22"/>
            <p:cNvSpPr>
              <a:spLocks noChangeShapeType="1"/>
            </p:cNvSpPr>
            <p:nvPr/>
          </p:nvSpPr>
          <p:spPr bwMode="auto">
            <a:xfrm>
              <a:off x="3704" y="2333"/>
              <a:ext cx="0" cy="23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23"/>
            <p:cNvSpPr>
              <a:spLocks noChangeShapeType="1"/>
            </p:cNvSpPr>
            <p:nvPr/>
          </p:nvSpPr>
          <p:spPr bwMode="auto">
            <a:xfrm>
              <a:off x="3964" y="2333"/>
              <a:ext cx="0" cy="23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24"/>
            <p:cNvSpPr>
              <a:spLocks noChangeShapeType="1"/>
            </p:cNvSpPr>
            <p:nvPr/>
          </p:nvSpPr>
          <p:spPr bwMode="auto">
            <a:xfrm>
              <a:off x="4225" y="2333"/>
              <a:ext cx="0" cy="23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25"/>
            <p:cNvSpPr>
              <a:spLocks noChangeShapeType="1"/>
            </p:cNvSpPr>
            <p:nvPr/>
          </p:nvSpPr>
          <p:spPr bwMode="auto">
            <a:xfrm>
              <a:off x="4486" y="2333"/>
              <a:ext cx="0" cy="23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26"/>
            <p:cNvSpPr>
              <a:spLocks noChangeShapeType="1"/>
            </p:cNvSpPr>
            <p:nvPr/>
          </p:nvSpPr>
          <p:spPr bwMode="auto">
            <a:xfrm>
              <a:off x="4747" y="2333"/>
              <a:ext cx="0" cy="23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Line 27"/>
            <p:cNvSpPr>
              <a:spLocks noChangeShapeType="1"/>
            </p:cNvSpPr>
            <p:nvPr/>
          </p:nvSpPr>
          <p:spPr bwMode="auto">
            <a:xfrm>
              <a:off x="5008" y="2333"/>
              <a:ext cx="0" cy="23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28"/>
            <p:cNvSpPr>
              <a:spLocks noChangeArrowheads="1"/>
            </p:cNvSpPr>
            <p:nvPr/>
          </p:nvSpPr>
          <p:spPr bwMode="auto">
            <a:xfrm>
              <a:off x="2638" y="4226"/>
              <a:ext cx="70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Rectangle 29"/>
            <p:cNvSpPr>
              <a:spLocks noChangeArrowheads="1"/>
            </p:cNvSpPr>
            <p:nvPr/>
          </p:nvSpPr>
          <p:spPr bwMode="auto">
            <a:xfrm>
              <a:off x="2898" y="4226"/>
              <a:ext cx="70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Rectangle 30"/>
            <p:cNvSpPr>
              <a:spLocks noChangeArrowheads="1"/>
            </p:cNvSpPr>
            <p:nvPr/>
          </p:nvSpPr>
          <p:spPr bwMode="auto">
            <a:xfrm>
              <a:off x="3141" y="4226"/>
              <a:ext cx="108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10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Rectangle 31"/>
            <p:cNvSpPr>
              <a:spLocks noChangeArrowheads="1"/>
            </p:cNvSpPr>
            <p:nvPr/>
          </p:nvSpPr>
          <p:spPr bwMode="auto">
            <a:xfrm>
              <a:off x="3406" y="4226"/>
              <a:ext cx="108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15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Rectangle 32"/>
            <p:cNvSpPr>
              <a:spLocks noChangeArrowheads="1"/>
            </p:cNvSpPr>
            <p:nvPr/>
          </p:nvSpPr>
          <p:spPr bwMode="auto">
            <a:xfrm>
              <a:off x="3666" y="4226"/>
              <a:ext cx="108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20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" name="Rectangle 33"/>
            <p:cNvSpPr>
              <a:spLocks noChangeArrowheads="1"/>
            </p:cNvSpPr>
            <p:nvPr/>
          </p:nvSpPr>
          <p:spPr bwMode="auto">
            <a:xfrm>
              <a:off x="3926" y="4226"/>
              <a:ext cx="108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25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" name="Rectangle 34"/>
            <p:cNvSpPr>
              <a:spLocks noChangeArrowheads="1"/>
            </p:cNvSpPr>
            <p:nvPr/>
          </p:nvSpPr>
          <p:spPr bwMode="auto">
            <a:xfrm>
              <a:off x="4185" y="4226"/>
              <a:ext cx="108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30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Rectangle 35"/>
            <p:cNvSpPr>
              <a:spLocks noChangeArrowheads="1"/>
            </p:cNvSpPr>
            <p:nvPr/>
          </p:nvSpPr>
          <p:spPr bwMode="auto">
            <a:xfrm>
              <a:off x="4451" y="4226"/>
              <a:ext cx="108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35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" name="Rectangle 36"/>
            <p:cNvSpPr>
              <a:spLocks noChangeArrowheads="1"/>
            </p:cNvSpPr>
            <p:nvPr/>
          </p:nvSpPr>
          <p:spPr bwMode="auto">
            <a:xfrm>
              <a:off x="4710" y="4226"/>
              <a:ext cx="108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40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" name="Rectangle 37"/>
            <p:cNvSpPr>
              <a:spLocks noChangeArrowheads="1"/>
            </p:cNvSpPr>
            <p:nvPr/>
          </p:nvSpPr>
          <p:spPr bwMode="auto">
            <a:xfrm>
              <a:off x="4970" y="4226"/>
              <a:ext cx="108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45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" name="Line 40"/>
            <p:cNvSpPr>
              <a:spLocks noChangeShapeType="1"/>
            </p:cNvSpPr>
            <p:nvPr/>
          </p:nvSpPr>
          <p:spPr bwMode="auto">
            <a:xfrm>
              <a:off x="2660" y="4188"/>
              <a:ext cx="24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Line 41"/>
            <p:cNvSpPr>
              <a:spLocks noChangeShapeType="1"/>
            </p:cNvSpPr>
            <p:nvPr/>
          </p:nvSpPr>
          <p:spPr bwMode="auto">
            <a:xfrm>
              <a:off x="2660" y="4003"/>
              <a:ext cx="24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Line 42"/>
            <p:cNvSpPr>
              <a:spLocks noChangeShapeType="1"/>
            </p:cNvSpPr>
            <p:nvPr/>
          </p:nvSpPr>
          <p:spPr bwMode="auto">
            <a:xfrm>
              <a:off x="2660" y="3818"/>
              <a:ext cx="24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Line 43"/>
            <p:cNvSpPr>
              <a:spLocks noChangeShapeType="1"/>
            </p:cNvSpPr>
            <p:nvPr/>
          </p:nvSpPr>
          <p:spPr bwMode="auto">
            <a:xfrm>
              <a:off x="2660" y="3632"/>
              <a:ext cx="24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Line 44"/>
            <p:cNvSpPr>
              <a:spLocks noChangeShapeType="1"/>
            </p:cNvSpPr>
            <p:nvPr/>
          </p:nvSpPr>
          <p:spPr bwMode="auto">
            <a:xfrm>
              <a:off x="2660" y="3446"/>
              <a:ext cx="24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Line 45"/>
            <p:cNvSpPr>
              <a:spLocks noChangeShapeType="1"/>
            </p:cNvSpPr>
            <p:nvPr/>
          </p:nvSpPr>
          <p:spPr bwMode="auto">
            <a:xfrm>
              <a:off x="2660" y="3261"/>
              <a:ext cx="24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46"/>
            <p:cNvSpPr>
              <a:spLocks noChangeShapeType="1"/>
            </p:cNvSpPr>
            <p:nvPr/>
          </p:nvSpPr>
          <p:spPr bwMode="auto">
            <a:xfrm>
              <a:off x="2660" y="3075"/>
              <a:ext cx="24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47"/>
            <p:cNvSpPr>
              <a:spLocks noChangeShapeType="1"/>
            </p:cNvSpPr>
            <p:nvPr/>
          </p:nvSpPr>
          <p:spPr bwMode="auto">
            <a:xfrm>
              <a:off x="2660" y="2890"/>
              <a:ext cx="24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48"/>
            <p:cNvSpPr>
              <a:spLocks noChangeShapeType="1"/>
            </p:cNvSpPr>
            <p:nvPr/>
          </p:nvSpPr>
          <p:spPr bwMode="auto">
            <a:xfrm>
              <a:off x="2660" y="2704"/>
              <a:ext cx="24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49"/>
            <p:cNvSpPr>
              <a:spLocks noChangeShapeType="1"/>
            </p:cNvSpPr>
            <p:nvPr/>
          </p:nvSpPr>
          <p:spPr bwMode="auto">
            <a:xfrm>
              <a:off x="2660" y="2518"/>
              <a:ext cx="24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50"/>
            <p:cNvSpPr>
              <a:spLocks noChangeShapeType="1"/>
            </p:cNvSpPr>
            <p:nvPr/>
          </p:nvSpPr>
          <p:spPr bwMode="auto">
            <a:xfrm>
              <a:off x="2660" y="2333"/>
              <a:ext cx="24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51"/>
            <p:cNvSpPr>
              <a:spLocks noChangeShapeType="1"/>
            </p:cNvSpPr>
            <p:nvPr/>
          </p:nvSpPr>
          <p:spPr bwMode="auto">
            <a:xfrm flipH="1">
              <a:off x="4984" y="4188"/>
              <a:ext cx="24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52"/>
            <p:cNvSpPr>
              <a:spLocks noChangeShapeType="1"/>
            </p:cNvSpPr>
            <p:nvPr/>
          </p:nvSpPr>
          <p:spPr bwMode="auto">
            <a:xfrm flipH="1">
              <a:off x="4984" y="4003"/>
              <a:ext cx="24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53"/>
            <p:cNvSpPr>
              <a:spLocks noChangeShapeType="1"/>
            </p:cNvSpPr>
            <p:nvPr/>
          </p:nvSpPr>
          <p:spPr bwMode="auto">
            <a:xfrm flipH="1">
              <a:off x="4984" y="3818"/>
              <a:ext cx="24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54"/>
            <p:cNvSpPr>
              <a:spLocks noChangeShapeType="1"/>
            </p:cNvSpPr>
            <p:nvPr/>
          </p:nvSpPr>
          <p:spPr bwMode="auto">
            <a:xfrm flipH="1">
              <a:off x="4984" y="3632"/>
              <a:ext cx="24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55"/>
            <p:cNvSpPr>
              <a:spLocks noChangeShapeType="1"/>
            </p:cNvSpPr>
            <p:nvPr/>
          </p:nvSpPr>
          <p:spPr bwMode="auto">
            <a:xfrm flipH="1">
              <a:off x="4984" y="3446"/>
              <a:ext cx="24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Line 56"/>
            <p:cNvSpPr>
              <a:spLocks noChangeShapeType="1"/>
            </p:cNvSpPr>
            <p:nvPr/>
          </p:nvSpPr>
          <p:spPr bwMode="auto">
            <a:xfrm flipH="1">
              <a:off x="4984" y="3261"/>
              <a:ext cx="24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57"/>
            <p:cNvSpPr>
              <a:spLocks noChangeShapeType="1"/>
            </p:cNvSpPr>
            <p:nvPr/>
          </p:nvSpPr>
          <p:spPr bwMode="auto">
            <a:xfrm flipH="1">
              <a:off x="4984" y="3075"/>
              <a:ext cx="24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58"/>
            <p:cNvSpPr>
              <a:spLocks noChangeShapeType="1"/>
            </p:cNvSpPr>
            <p:nvPr/>
          </p:nvSpPr>
          <p:spPr bwMode="auto">
            <a:xfrm flipH="1">
              <a:off x="4984" y="2890"/>
              <a:ext cx="24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Line 59"/>
            <p:cNvSpPr>
              <a:spLocks noChangeShapeType="1"/>
            </p:cNvSpPr>
            <p:nvPr/>
          </p:nvSpPr>
          <p:spPr bwMode="auto">
            <a:xfrm flipH="1">
              <a:off x="4984" y="2704"/>
              <a:ext cx="24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Line 60"/>
            <p:cNvSpPr>
              <a:spLocks noChangeShapeType="1"/>
            </p:cNvSpPr>
            <p:nvPr/>
          </p:nvSpPr>
          <p:spPr bwMode="auto">
            <a:xfrm flipH="1">
              <a:off x="4984" y="2518"/>
              <a:ext cx="24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Line 61"/>
            <p:cNvSpPr>
              <a:spLocks noChangeShapeType="1"/>
            </p:cNvSpPr>
            <p:nvPr/>
          </p:nvSpPr>
          <p:spPr bwMode="auto">
            <a:xfrm flipH="1">
              <a:off x="4984" y="2333"/>
              <a:ext cx="24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Rectangle 62"/>
            <p:cNvSpPr>
              <a:spLocks noChangeArrowheads="1"/>
            </p:cNvSpPr>
            <p:nvPr/>
          </p:nvSpPr>
          <p:spPr bwMode="auto">
            <a:xfrm>
              <a:off x="2508" y="4151"/>
              <a:ext cx="15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-1.5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9" name="Rectangle 63"/>
            <p:cNvSpPr>
              <a:spLocks noChangeArrowheads="1"/>
            </p:cNvSpPr>
            <p:nvPr/>
          </p:nvSpPr>
          <p:spPr bwMode="auto">
            <a:xfrm>
              <a:off x="2568" y="3967"/>
              <a:ext cx="9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-1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0" name="Rectangle 64"/>
            <p:cNvSpPr>
              <a:spLocks noChangeArrowheads="1"/>
            </p:cNvSpPr>
            <p:nvPr/>
          </p:nvSpPr>
          <p:spPr bwMode="auto">
            <a:xfrm>
              <a:off x="2508" y="3777"/>
              <a:ext cx="15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-0.5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1" name="Rectangle 65"/>
            <p:cNvSpPr>
              <a:spLocks noChangeArrowheads="1"/>
            </p:cNvSpPr>
            <p:nvPr/>
          </p:nvSpPr>
          <p:spPr bwMode="auto">
            <a:xfrm>
              <a:off x="2590" y="3593"/>
              <a:ext cx="70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" name="Rectangle 66"/>
            <p:cNvSpPr>
              <a:spLocks noChangeArrowheads="1"/>
            </p:cNvSpPr>
            <p:nvPr/>
          </p:nvSpPr>
          <p:spPr bwMode="auto">
            <a:xfrm>
              <a:off x="2530" y="3409"/>
              <a:ext cx="130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0.5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3" name="Rectangle 67"/>
            <p:cNvSpPr>
              <a:spLocks noChangeArrowheads="1"/>
            </p:cNvSpPr>
            <p:nvPr/>
          </p:nvSpPr>
          <p:spPr bwMode="auto">
            <a:xfrm>
              <a:off x="2590" y="3225"/>
              <a:ext cx="70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4" name="Rectangle 68"/>
            <p:cNvSpPr>
              <a:spLocks noChangeArrowheads="1"/>
            </p:cNvSpPr>
            <p:nvPr/>
          </p:nvSpPr>
          <p:spPr bwMode="auto">
            <a:xfrm>
              <a:off x="2530" y="3036"/>
              <a:ext cx="130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1.5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5" name="Rectangle 69"/>
            <p:cNvSpPr>
              <a:spLocks noChangeArrowheads="1"/>
            </p:cNvSpPr>
            <p:nvPr/>
          </p:nvSpPr>
          <p:spPr bwMode="auto">
            <a:xfrm>
              <a:off x="2590" y="2852"/>
              <a:ext cx="70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6" name="Rectangle 70"/>
            <p:cNvSpPr>
              <a:spLocks noChangeArrowheads="1"/>
            </p:cNvSpPr>
            <p:nvPr/>
          </p:nvSpPr>
          <p:spPr bwMode="auto">
            <a:xfrm>
              <a:off x="2530" y="2668"/>
              <a:ext cx="130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2.5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7" name="Rectangle 71"/>
            <p:cNvSpPr>
              <a:spLocks noChangeArrowheads="1"/>
            </p:cNvSpPr>
            <p:nvPr/>
          </p:nvSpPr>
          <p:spPr bwMode="auto">
            <a:xfrm>
              <a:off x="2590" y="2479"/>
              <a:ext cx="70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8" name="Rectangle 72"/>
            <p:cNvSpPr>
              <a:spLocks noChangeArrowheads="1"/>
            </p:cNvSpPr>
            <p:nvPr/>
          </p:nvSpPr>
          <p:spPr bwMode="auto">
            <a:xfrm>
              <a:off x="2530" y="2295"/>
              <a:ext cx="130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3.5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9" name="Freeform 73"/>
            <p:cNvSpPr>
              <a:spLocks/>
            </p:cNvSpPr>
            <p:nvPr/>
          </p:nvSpPr>
          <p:spPr bwMode="auto">
            <a:xfrm>
              <a:off x="2712" y="3275"/>
              <a:ext cx="2087" cy="818"/>
            </a:xfrm>
            <a:custGeom>
              <a:avLst/>
              <a:gdLst>
                <a:gd name="T0" fmla="*/ 0 w 2087"/>
                <a:gd name="T1" fmla="*/ 814 h 818"/>
                <a:gd name="T2" fmla="*/ 52 w 2087"/>
                <a:gd name="T3" fmla="*/ 750 h 818"/>
                <a:gd name="T4" fmla="*/ 104 w 2087"/>
                <a:gd name="T5" fmla="*/ 740 h 818"/>
                <a:gd name="T6" fmla="*/ 157 w 2087"/>
                <a:gd name="T7" fmla="*/ 811 h 818"/>
                <a:gd name="T8" fmla="*/ 209 w 2087"/>
                <a:gd name="T9" fmla="*/ 818 h 818"/>
                <a:gd name="T10" fmla="*/ 261 w 2087"/>
                <a:gd name="T11" fmla="*/ 780 h 818"/>
                <a:gd name="T12" fmla="*/ 313 w 2087"/>
                <a:gd name="T13" fmla="*/ 509 h 818"/>
                <a:gd name="T14" fmla="*/ 365 w 2087"/>
                <a:gd name="T15" fmla="*/ 580 h 818"/>
                <a:gd name="T16" fmla="*/ 418 w 2087"/>
                <a:gd name="T17" fmla="*/ 592 h 818"/>
                <a:gd name="T18" fmla="*/ 470 w 2087"/>
                <a:gd name="T19" fmla="*/ 637 h 818"/>
                <a:gd name="T20" fmla="*/ 522 w 2087"/>
                <a:gd name="T21" fmla="*/ 598 h 818"/>
                <a:gd name="T22" fmla="*/ 574 w 2087"/>
                <a:gd name="T23" fmla="*/ 700 h 818"/>
                <a:gd name="T24" fmla="*/ 627 w 2087"/>
                <a:gd name="T25" fmla="*/ 676 h 818"/>
                <a:gd name="T26" fmla="*/ 679 w 2087"/>
                <a:gd name="T27" fmla="*/ 558 h 818"/>
                <a:gd name="T28" fmla="*/ 731 w 2087"/>
                <a:gd name="T29" fmla="*/ 545 h 818"/>
                <a:gd name="T30" fmla="*/ 783 w 2087"/>
                <a:gd name="T31" fmla="*/ 434 h 818"/>
                <a:gd name="T32" fmla="*/ 835 w 2087"/>
                <a:gd name="T33" fmla="*/ 342 h 818"/>
                <a:gd name="T34" fmla="*/ 887 w 2087"/>
                <a:gd name="T35" fmla="*/ 406 h 818"/>
                <a:gd name="T36" fmla="*/ 939 w 2087"/>
                <a:gd name="T37" fmla="*/ 403 h 818"/>
                <a:gd name="T38" fmla="*/ 992 w 2087"/>
                <a:gd name="T39" fmla="*/ 341 h 818"/>
                <a:gd name="T40" fmla="*/ 1044 w 2087"/>
                <a:gd name="T41" fmla="*/ 406 h 818"/>
                <a:gd name="T42" fmla="*/ 1096 w 2087"/>
                <a:gd name="T43" fmla="*/ 70 h 818"/>
                <a:gd name="T44" fmla="*/ 1148 w 2087"/>
                <a:gd name="T45" fmla="*/ 0 h 818"/>
                <a:gd name="T46" fmla="*/ 1200 w 2087"/>
                <a:gd name="T47" fmla="*/ 165 h 818"/>
                <a:gd name="T48" fmla="*/ 1252 w 2087"/>
                <a:gd name="T49" fmla="*/ 212 h 818"/>
                <a:gd name="T50" fmla="*/ 1305 w 2087"/>
                <a:gd name="T51" fmla="*/ 212 h 818"/>
                <a:gd name="T52" fmla="*/ 1357 w 2087"/>
                <a:gd name="T53" fmla="*/ 88 h 818"/>
                <a:gd name="T54" fmla="*/ 1409 w 2087"/>
                <a:gd name="T55" fmla="*/ 102 h 818"/>
                <a:gd name="T56" fmla="*/ 1461 w 2087"/>
                <a:gd name="T57" fmla="*/ 93 h 818"/>
                <a:gd name="T58" fmla="*/ 1513 w 2087"/>
                <a:gd name="T59" fmla="*/ 51 h 818"/>
                <a:gd name="T60" fmla="*/ 1565 w 2087"/>
                <a:gd name="T61" fmla="*/ 73 h 818"/>
                <a:gd name="T62" fmla="*/ 1618 w 2087"/>
                <a:gd name="T63" fmla="*/ 144 h 818"/>
                <a:gd name="T64" fmla="*/ 1670 w 2087"/>
                <a:gd name="T65" fmla="*/ 107 h 818"/>
                <a:gd name="T66" fmla="*/ 1722 w 2087"/>
                <a:gd name="T67" fmla="*/ 148 h 818"/>
                <a:gd name="T68" fmla="*/ 1774 w 2087"/>
                <a:gd name="T69" fmla="*/ 212 h 818"/>
                <a:gd name="T70" fmla="*/ 1826 w 2087"/>
                <a:gd name="T71" fmla="*/ 106 h 818"/>
                <a:gd name="T72" fmla="*/ 1879 w 2087"/>
                <a:gd name="T73" fmla="*/ 70 h 818"/>
                <a:gd name="T74" fmla="*/ 1931 w 2087"/>
                <a:gd name="T75" fmla="*/ 212 h 818"/>
                <a:gd name="T76" fmla="*/ 1983 w 2087"/>
                <a:gd name="T77" fmla="*/ 133 h 818"/>
                <a:gd name="T78" fmla="*/ 2035 w 2087"/>
                <a:gd name="T79" fmla="*/ 192 h 818"/>
                <a:gd name="T80" fmla="*/ 2087 w 2087"/>
                <a:gd name="T81" fmla="*/ 326 h 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87" h="818">
                  <a:moveTo>
                    <a:pt x="0" y="814"/>
                  </a:moveTo>
                  <a:lnTo>
                    <a:pt x="52" y="750"/>
                  </a:lnTo>
                  <a:lnTo>
                    <a:pt x="104" y="740"/>
                  </a:lnTo>
                  <a:lnTo>
                    <a:pt x="157" y="811"/>
                  </a:lnTo>
                  <a:lnTo>
                    <a:pt x="209" y="818"/>
                  </a:lnTo>
                  <a:lnTo>
                    <a:pt x="261" y="780"/>
                  </a:lnTo>
                  <a:lnTo>
                    <a:pt x="313" y="509"/>
                  </a:lnTo>
                  <a:lnTo>
                    <a:pt x="365" y="580"/>
                  </a:lnTo>
                  <a:lnTo>
                    <a:pt x="418" y="592"/>
                  </a:lnTo>
                  <a:lnTo>
                    <a:pt x="470" y="637"/>
                  </a:lnTo>
                  <a:lnTo>
                    <a:pt x="522" y="598"/>
                  </a:lnTo>
                  <a:lnTo>
                    <a:pt x="574" y="700"/>
                  </a:lnTo>
                  <a:lnTo>
                    <a:pt x="627" y="676"/>
                  </a:lnTo>
                  <a:lnTo>
                    <a:pt x="679" y="558"/>
                  </a:lnTo>
                  <a:lnTo>
                    <a:pt x="731" y="545"/>
                  </a:lnTo>
                  <a:lnTo>
                    <a:pt x="783" y="434"/>
                  </a:lnTo>
                  <a:lnTo>
                    <a:pt x="835" y="342"/>
                  </a:lnTo>
                  <a:lnTo>
                    <a:pt x="887" y="406"/>
                  </a:lnTo>
                  <a:lnTo>
                    <a:pt x="939" y="403"/>
                  </a:lnTo>
                  <a:lnTo>
                    <a:pt x="992" y="341"/>
                  </a:lnTo>
                  <a:lnTo>
                    <a:pt x="1044" y="406"/>
                  </a:lnTo>
                  <a:lnTo>
                    <a:pt x="1096" y="70"/>
                  </a:lnTo>
                  <a:lnTo>
                    <a:pt x="1148" y="0"/>
                  </a:lnTo>
                  <a:lnTo>
                    <a:pt x="1200" y="165"/>
                  </a:lnTo>
                  <a:lnTo>
                    <a:pt x="1252" y="212"/>
                  </a:lnTo>
                  <a:lnTo>
                    <a:pt x="1305" y="212"/>
                  </a:lnTo>
                  <a:lnTo>
                    <a:pt x="1357" y="88"/>
                  </a:lnTo>
                  <a:lnTo>
                    <a:pt x="1409" y="102"/>
                  </a:lnTo>
                  <a:lnTo>
                    <a:pt x="1461" y="93"/>
                  </a:lnTo>
                  <a:lnTo>
                    <a:pt x="1513" y="51"/>
                  </a:lnTo>
                  <a:lnTo>
                    <a:pt x="1565" y="73"/>
                  </a:lnTo>
                  <a:lnTo>
                    <a:pt x="1618" y="144"/>
                  </a:lnTo>
                  <a:lnTo>
                    <a:pt x="1670" y="107"/>
                  </a:lnTo>
                  <a:lnTo>
                    <a:pt x="1722" y="148"/>
                  </a:lnTo>
                  <a:lnTo>
                    <a:pt x="1774" y="212"/>
                  </a:lnTo>
                  <a:lnTo>
                    <a:pt x="1826" y="106"/>
                  </a:lnTo>
                  <a:lnTo>
                    <a:pt x="1879" y="70"/>
                  </a:lnTo>
                  <a:lnTo>
                    <a:pt x="1931" y="212"/>
                  </a:lnTo>
                  <a:lnTo>
                    <a:pt x="1983" y="133"/>
                  </a:lnTo>
                  <a:lnTo>
                    <a:pt x="2035" y="192"/>
                  </a:lnTo>
                  <a:lnTo>
                    <a:pt x="2087" y="326"/>
                  </a:lnTo>
                </a:path>
              </a:pathLst>
            </a:custGeom>
            <a:noFill/>
            <a:ln w="63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74"/>
            <p:cNvSpPr>
              <a:spLocks/>
            </p:cNvSpPr>
            <p:nvPr/>
          </p:nvSpPr>
          <p:spPr bwMode="auto">
            <a:xfrm>
              <a:off x="2712" y="2363"/>
              <a:ext cx="2087" cy="1152"/>
            </a:xfrm>
            <a:custGeom>
              <a:avLst/>
              <a:gdLst>
                <a:gd name="T0" fmla="*/ 0 w 2087"/>
                <a:gd name="T1" fmla="*/ 847 h 1152"/>
                <a:gd name="T2" fmla="*/ 52 w 2087"/>
                <a:gd name="T3" fmla="*/ 649 h 1152"/>
                <a:gd name="T4" fmla="*/ 104 w 2087"/>
                <a:gd name="T5" fmla="*/ 357 h 1152"/>
                <a:gd name="T6" fmla="*/ 157 w 2087"/>
                <a:gd name="T7" fmla="*/ 569 h 1152"/>
                <a:gd name="T8" fmla="*/ 209 w 2087"/>
                <a:gd name="T9" fmla="*/ 808 h 1152"/>
                <a:gd name="T10" fmla="*/ 261 w 2087"/>
                <a:gd name="T11" fmla="*/ 861 h 1152"/>
                <a:gd name="T12" fmla="*/ 313 w 2087"/>
                <a:gd name="T13" fmla="*/ 688 h 1152"/>
                <a:gd name="T14" fmla="*/ 365 w 2087"/>
                <a:gd name="T15" fmla="*/ 755 h 1152"/>
                <a:gd name="T16" fmla="*/ 418 w 2087"/>
                <a:gd name="T17" fmla="*/ 768 h 1152"/>
                <a:gd name="T18" fmla="*/ 470 w 2087"/>
                <a:gd name="T19" fmla="*/ 755 h 1152"/>
                <a:gd name="T20" fmla="*/ 522 w 2087"/>
                <a:gd name="T21" fmla="*/ 755 h 1152"/>
                <a:gd name="T22" fmla="*/ 574 w 2087"/>
                <a:gd name="T23" fmla="*/ 675 h 1152"/>
                <a:gd name="T24" fmla="*/ 627 w 2087"/>
                <a:gd name="T25" fmla="*/ 688 h 1152"/>
                <a:gd name="T26" fmla="*/ 679 w 2087"/>
                <a:gd name="T27" fmla="*/ 556 h 1152"/>
                <a:gd name="T28" fmla="*/ 731 w 2087"/>
                <a:gd name="T29" fmla="*/ 1152 h 1152"/>
                <a:gd name="T30" fmla="*/ 783 w 2087"/>
                <a:gd name="T31" fmla="*/ 808 h 1152"/>
                <a:gd name="T32" fmla="*/ 835 w 2087"/>
                <a:gd name="T33" fmla="*/ 649 h 1152"/>
                <a:gd name="T34" fmla="*/ 887 w 2087"/>
                <a:gd name="T35" fmla="*/ 424 h 1152"/>
                <a:gd name="T36" fmla="*/ 939 w 2087"/>
                <a:gd name="T37" fmla="*/ 318 h 1152"/>
                <a:gd name="T38" fmla="*/ 992 w 2087"/>
                <a:gd name="T39" fmla="*/ 225 h 1152"/>
                <a:gd name="T40" fmla="*/ 1044 w 2087"/>
                <a:gd name="T41" fmla="*/ 0 h 1152"/>
                <a:gd name="T42" fmla="*/ 1096 w 2087"/>
                <a:gd name="T43" fmla="*/ 172 h 1152"/>
                <a:gd name="T44" fmla="*/ 1148 w 2087"/>
                <a:gd name="T45" fmla="*/ 211 h 1152"/>
                <a:gd name="T46" fmla="*/ 1200 w 2087"/>
                <a:gd name="T47" fmla="*/ 318 h 1152"/>
                <a:gd name="T48" fmla="*/ 1252 w 2087"/>
                <a:gd name="T49" fmla="*/ 384 h 1152"/>
                <a:gd name="T50" fmla="*/ 1305 w 2087"/>
                <a:gd name="T51" fmla="*/ 318 h 1152"/>
                <a:gd name="T52" fmla="*/ 1357 w 2087"/>
                <a:gd name="T53" fmla="*/ 370 h 1152"/>
                <a:gd name="T54" fmla="*/ 1409 w 2087"/>
                <a:gd name="T55" fmla="*/ 437 h 1152"/>
                <a:gd name="T56" fmla="*/ 1461 w 2087"/>
                <a:gd name="T57" fmla="*/ 622 h 1152"/>
                <a:gd name="T58" fmla="*/ 1513 w 2087"/>
                <a:gd name="T59" fmla="*/ 609 h 1152"/>
                <a:gd name="T60" fmla="*/ 1565 w 2087"/>
                <a:gd name="T61" fmla="*/ 768 h 1152"/>
                <a:gd name="T62" fmla="*/ 1618 w 2087"/>
                <a:gd name="T63" fmla="*/ 715 h 1152"/>
                <a:gd name="T64" fmla="*/ 1670 w 2087"/>
                <a:gd name="T65" fmla="*/ 675 h 1152"/>
                <a:gd name="T66" fmla="*/ 1722 w 2087"/>
                <a:gd name="T67" fmla="*/ 821 h 1152"/>
                <a:gd name="T68" fmla="*/ 1774 w 2087"/>
                <a:gd name="T69" fmla="*/ 1046 h 1152"/>
                <a:gd name="T70" fmla="*/ 1826 w 2087"/>
                <a:gd name="T71" fmla="*/ 1099 h 1152"/>
                <a:gd name="T72" fmla="*/ 1879 w 2087"/>
                <a:gd name="T73" fmla="*/ 861 h 1152"/>
                <a:gd name="T74" fmla="*/ 1931 w 2087"/>
                <a:gd name="T75" fmla="*/ 861 h 1152"/>
                <a:gd name="T76" fmla="*/ 1983 w 2087"/>
                <a:gd name="T77" fmla="*/ 596 h 1152"/>
                <a:gd name="T78" fmla="*/ 2035 w 2087"/>
                <a:gd name="T79" fmla="*/ 861 h 1152"/>
                <a:gd name="T80" fmla="*/ 2087 w 2087"/>
                <a:gd name="T81" fmla="*/ 1099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87" h="1152">
                  <a:moveTo>
                    <a:pt x="0" y="847"/>
                  </a:moveTo>
                  <a:lnTo>
                    <a:pt x="52" y="649"/>
                  </a:lnTo>
                  <a:lnTo>
                    <a:pt x="104" y="357"/>
                  </a:lnTo>
                  <a:lnTo>
                    <a:pt x="157" y="569"/>
                  </a:lnTo>
                  <a:lnTo>
                    <a:pt x="209" y="808"/>
                  </a:lnTo>
                  <a:lnTo>
                    <a:pt x="261" y="861"/>
                  </a:lnTo>
                  <a:lnTo>
                    <a:pt x="313" y="688"/>
                  </a:lnTo>
                  <a:lnTo>
                    <a:pt x="365" y="755"/>
                  </a:lnTo>
                  <a:lnTo>
                    <a:pt x="418" y="768"/>
                  </a:lnTo>
                  <a:lnTo>
                    <a:pt x="470" y="755"/>
                  </a:lnTo>
                  <a:lnTo>
                    <a:pt x="522" y="755"/>
                  </a:lnTo>
                  <a:lnTo>
                    <a:pt x="574" y="675"/>
                  </a:lnTo>
                  <a:lnTo>
                    <a:pt x="627" y="688"/>
                  </a:lnTo>
                  <a:lnTo>
                    <a:pt x="679" y="556"/>
                  </a:lnTo>
                  <a:lnTo>
                    <a:pt x="731" y="1152"/>
                  </a:lnTo>
                  <a:lnTo>
                    <a:pt x="783" y="808"/>
                  </a:lnTo>
                  <a:lnTo>
                    <a:pt x="835" y="649"/>
                  </a:lnTo>
                  <a:lnTo>
                    <a:pt x="887" y="424"/>
                  </a:lnTo>
                  <a:lnTo>
                    <a:pt x="939" y="318"/>
                  </a:lnTo>
                  <a:lnTo>
                    <a:pt x="992" y="225"/>
                  </a:lnTo>
                  <a:lnTo>
                    <a:pt x="1044" y="0"/>
                  </a:lnTo>
                  <a:lnTo>
                    <a:pt x="1096" y="172"/>
                  </a:lnTo>
                  <a:lnTo>
                    <a:pt x="1148" y="211"/>
                  </a:lnTo>
                  <a:lnTo>
                    <a:pt x="1200" y="318"/>
                  </a:lnTo>
                  <a:lnTo>
                    <a:pt x="1252" y="384"/>
                  </a:lnTo>
                  <a:lnTo>
                    <a:pt x="1305" y="318"/>
                  </a:lnTo>
                  <a:lnTo>
                    <a:pt x="1357" y="370"/>
                  </a:lnTo>
                  <a:lnTo>
                    <a:pt x="1409" y="437"/>
                  </a:lnTo>
                  <a:lnTo>
                    <a:pt x="1461" y="622"/>
                  </a:lnTo>
                  <a:lnTo>
                    <a:pt x="1513" y="609"/>
                  </a:lnTo>
                  <a:lnTo>
                    <a:pt x="1565" y="768"/>
                  </a:lnTo>
                  <a:lnTo>
                    <a:pt x="1618" y="715"/>
                  </a:lnTo>
                  <a:lnTo>
                    <a:pt x="1670" y="675"/>
                  </a:lnTo>
                  <a:lnTo>
                    <a:pt x="1722" y="821"/>
                  </a:lnTo>
                  <a:lnTo>
                    <a:pt x="1774" y="1046"/>
                  </a:lnTo>
                  <a:lnTo>
                    <a:pt x="1826" y="1099"/>
                  </a:lnTo>
                  <a:lnTo>
                    <a:pt x="1879" y="861"/>
                  </a:lnTo>
                  <a:lnTo>
                    <a:pt x="1931" y="861"/>
                  </a:lnTo>
                  <a:lnTo>
                    <a:pt x="1983" y="596"/>
                  </a:lnTo>
                  <a:lnTo>
                    <a:pt x="2035" y="861"/>
                  </a:lnTo>
                  <a:lnTo>
                    <a:pt x="2087" y="1099"/>
                  </a:lnTo>
                </a:path>
              </a:pathLst>
            </a:custGeom>
            <a:noFill/>
            <a:ln w="6350" cap="flat">
              <a:solidFill>
                <a:srgbClr val="D9531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5"/>
            <p:cNvSpPr>
              <a:spLocks/>
            </p:cNvSpPr>
            <p:nvPr/>
          </p:nvSpPr>
          <p:spPr bwMode="auto">
            <a:xfrm>
              <a:off x="2712" y="3449"/>
              <a:ext cx="2087" cy="575"/>
            </a:xfrm>
            <a:custGeom>
              <a:avLst/>
              <a:gdLst>
                <a:gd name="T0" fmla="*/ 0 w 2087"/>
                <a:gd name="T1" fmla="*/ 505 h 575"/>
                <a:gd name="T2" fmla="*/ 52 w 2087"/>
                <a:gd name="T3" fmla="*/ 450 h 575"/>
                <a:gd name="T4" fmla="*/ 104 w 2087"/>
                <a:gd name="T5" fmla="*/ 454 h 575"/>
                <a:gd name="T6" fmla="*/ 157 w 2087"/>
                <a:gd name="T7" fmla="*/ 564 h 575"/>
                <a:gd name="T8" fmla="*/ 209 w 2087"/>
                <a:gd name="T9" fmla="*/ 575 h 575"/>
                <a:gd name="T10" fmla="*/ 261 w 2087"/>
                <a:gd name="T11" fmla="*/ 454 h 575"/>
                <a:gd name="T12" fmla="*/ 313 w 2087"/>
                <a:gd name="T13" fmla="*/ 362 h 575"/>
                <a:gd name="T14" fmla="*/ 365 w 2087"/>
                <a:gd name="T15" fmla="*/ 406 h 575"/>
                <a:gd name="T16" fmla="*/ 418 w 2087"/>
                <a:gd name="T17" fmla="*/ 381 h 575"/>
                <a:gd name="T18" fmla="*/ 470 w 2087"/>
                <a:gd name="T19" fmla="*/ 384 h 575"/>
                <a:gd name="T20" fmla="*/ 522 w 2087"/>
                <a:gd name="T21" fmla="*/ 197 h 575"/>
                <a:gd name="T22" fmla="*/ 574 w 2087"/>
                <a:gd name="T23" fmla="*/ 234 h 575"/>
                <a:gd name="T24" fmla="*/ 627 w 2087"/>
                <a:gd name="T25" fmla="*/ 462 h 575"/>
                <a:gd name="T26" fmla="*/ 679 w 2087"/>
                <a:gd name="T27" fmla="*/ 425 h 575"/>
                <a:gd name="T28" fmla="*/ 731 w 2087"/>
                <a:gd name="T29" fmla="*/ 450 h 575"/>
                <a:gd name="T30" fmla="*/ 783 w 2087"/>
                <a:gd name="T31" fmla="*/ 399 h 575"/>
                <a:gd name="T32" fmla="*/ 835 w 2087"/>
                <a:gd name="T33" fmla="*/ 278 h 575"/>
                <a:gd name="T34" fmla="*/ 887 w 2087"/>
                <a:gd name="T35" fmla="*/ 307 h 575"/>
                <a:gd name="T36" fmla="*/ 939 w 2087"/>
                <a:gd name="T37" fmla="*/ 245 h 575"/>
                <a:gd name="T38" fmla="*/ 992 w 2087"/>
                <a:gd name="T39" fmla="*/ 245 h 575"/>
                <a:gd name="T40" fmla="*/ 1044 w 2087"/>
                <a:gd name="T41" fmla="*/ 282 h 575"/>
                <a:gd name="T42" fmla="*/ 1096 w 2087"/>
                <a:gd name="T43" fmla="*/ 227 h 575"/>
                <a:gd name="T44" fmla="*/ 1148 w 2087"/>
                <a:gd name="T45" fmla="*/ 117 h 575"/>
                <a:gd name="T46" fmla="*/ 1200 w 2087"/>
                <a:gd name="T47" fmla="*/ 128 h 575"/>
                <a:gd name="T48" fmla="*/ 1252 w 2087"/>
                <a:gd name="T49" fmla="*/ 0 h 575"/>
                <a:gd name="T50" fmla="*/ 1305 w 2087"/>
                <a:gd name="T51" fmla="*/ 14 h 575"/>
                <a:gd name="T52" fmla="*/ 1357 w 2087"/>
                <a:gd name="T53" fmla="*/ 18 h 575"/>
                <a:gd name="T54" fmla="*/ 1409 w 2087"/>
                <a:gd name="T55" fmla="*/ 58 h 575"/>
                <a:gd name="T56" fmla="*/ 1461 w 2087"/>
                <a:gd name="T57" fmla="*/ 128 h 575"/>
                <a:gd name="T58" fmla="*/ 1513 w 2087"/>
                <a:gd name="T59" fmla="*/ 98 h 575"/>
                <a:gd name="T60" fmla="*/ 1565 w 2087"/>
                <a:gd name="T61" fmla="*/ 168 h 575"/>
                <a:gd name="T62" fmla="*/ 1618 w 2087"/>
                <a:gd name="T63" fmla="*/ 54 h 575"/>
                <a:gd name="T64" fmla="*/ 1670 w 2087"/>
                <a:gd name="T65" fmla="*/ 84 h 575"/>
                <a:gd name="T66" fmla="*/ 1722 w 2087"/>
                <a:gd name="T67" fmla="*/ 135 h 575"/>
                <a:gd name="T68" fmla="*/ 1774 w 2087"/>
                <a:gd name="T69" fmla="*/ 318 h 575"/>
                <a:gd name="T70" fmla="*/ 1826 w 2087"/>
                <a:gd name="T71" fmla="*/ 157 h 575"/>
                <a:gd name="T72" fmla="*/ 1879 w 2087"/>
                <a:gd name="T73" fmla="*/ 197 h 575"/>
                <a:gd name="T74" fmla="*/ 1931 w 2087"/>
                <a:gd name="T75" fmla="*/ 505 h 575"/>
                <a:gd name="T76" fmla="*/ 1983 w 2087"/>
                <a:gd name="T77" fmla="*/ 311 h 575"/>
                <a:gd name="T78" fmla="*/ 2035 w 2087"/>
                <a:gd name="T79" fmla="*/ 399 h 575"/>
                <a:gd name="T80" fmla="*/ 2087 w 2087"/>
                <a:gd name="T81" fmla="*/ 443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87" h="575">
                  <a:moveTo>
                    <a:pt x="0" y="505"/>
                  </a:moveTo>
                  <a:lnTo>
                    <a:pt x="52" y="450"/>
                  </a:lnTo>
                  <a:lnTo>
                    <a:pt x="104" y="454"/>
                  </a:lnTo>
                  <a:lnTo>
                    <a:pt x="157" y="564"/>
                  </a:lnTo>
                  <a:lnTo>
                    <a:pt x="209" y="575"/>
                  </a:lnTo>
                  <a:lnTo>
                    <a:pt x="261" y="454"/>
                  </a:lnTo>
                  <a:lnTo>
                    <a:pt x="313" y="362"/>
                  </a:lnTo>
                  <a:lnTo>
                    <a:pt x="365" y="406"/>
                  </a:lnTo>
                  <a:lnTo>
                    <a:pt x="418" y="381"/>
                  </a:lnTo>
                  <a:lnTo>
                    <a:pt x="470" y="384"/>
                  </a:lnTo>
                  <a:lnTo>
                    <a:pt x="522" y="197"/>
                  </a:lnTo>
                  <a:lnTo>
                    <a:pt x="574" y="234"/>
                  </a:lnTo>
                  <a:lnTo>
                    <a:pt x="627" y="462"/>
                  </a:lnTo>
                  <a:lnTo>
                    <a:pt x="679" y="425"/>
                  </a:lnTo>
                  <a:lnTo>
                    <a:pt x="731" y="450"/>
                  </a:lnTo>
                  <a:lnTo>
                    <a:pt x="783" y="399"/>
                  </a:lnTo>
                  <a:lnTo>
                    <a:pt x="835" y="278"/>
                  </a:lnTo>
                  <a:lnTo>
                    <a:pt x="887" y="307"/>
                  </a:lnTo>
                  <a:lnTo>
                    <a:pt x="939" y="245"/>
                  </a:lnTo>
                  <a:lnTo>
                    <a:pt x="992" y="245"/>
                  </a:lnTo>
                  <a:lnTo>
                    <a:pt x="1044" y="282"/>
                  </a:lnTo>
                  <a:lnTo>
                    <a:pt x="1096" y="227"/>
                  </a:lnTo>
                  <a:lnTo>
                    <a:pt x="1148" y="117"/>
                  </a:lnTo>
                  <a:lnTo>
                    <a:pt x="1200" y="128"/>
                  </a:lnTo>
                  <a:lnTo>
                    <a:pt x="1252" y="0"/>
                  </a:lnTo>
                  <a:lnTo>
                    <a:pt x="1305" y="14"/>
                  </a:lnTo>
                  <a:lnTo>
                    <a:pt x="1357" y="18"/>
                  </a:lnTo>
                  <a:lnTo>
                    <a:pt x="1409" y="58"/>
                  </a:lnTo>
                  <a:lnTo>
                    <a:pt x="1461" y="128"/>
                  </a:lnTo>
                  <a:lnTo>
                    <a:pt x="1513" y="98"/>
                  </a:lnTo>
                  <a:lnTo>
                    <a:pt x="1565" y="168"/>
                  </a:lnTo>
                  <a:lnTo>
                    <a:pt x="1618" y="54"/>
                  </a:lnTo>
                  <a:lnTo>
                    <a:pt x="1670" y="84"/>
                  </a:lnTo>
                  <a:lnTo>
                    <a:pt x="1722" y="135"/>
                  </a:lnTo>
                  <a:lnTo>
                    <a:pt x="1774" y="318"/>
                  </a:lnTo>
                  <a:lnTo>
                    <a:pt x="1826" y="157"/>
                  </a:lnTo>
                  <a:lnTo>
                    <a:pt x="1879" y="197"/>
                  </a:lnTo>
                  <a:lnTo>
                    <a:pt x="1931" y="505"/>
                  </a:lnTo>
                  <a:lnTo>
                    <a:pt x="1983" y="311"/>
                  </a:lnTo>
                  <a:lnTo>
                    <a:pt x="2035" y="399"/>
                  </a:lnTo>
                  <a:lnTo>
                    <a:pt x="2087" y="443"/>
                  </a:lnTo>
                </a:path>
              </a:pathLst>
            </a:custGeom>
            <a:noFill/>
            <a:ln w="6350" cap="flat">
              <a:solidFill>
                <a:srgbClr val="EDB12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6"/>
            <p:cNvSpPr>
              <a:spLocks/>
            </p:cNvSpPr>
            <p:nvPr/>
          </p:nvSpPr>
          <p:spPr bwMode="auto">
            <a:xfrm>
              <a:off x="2712" y="2998"/>
              <a:ext cx="2087" cy="860"/>
            </a:xfrm>
            <a:custGeom>
              <a:avLst/>
              <a:gdLst>
                <a:gd name="T0" fmla="*/ 0 w 2087"/>
                <a:gd name="T1" fmla="*/ 278 h 860"/>
                <a:gd name="T2" fmla="*/ 52 w 2087"/>
                <a:gd name="T3" fmla="*/ 36 h 860"/>
                <a:gd name="T4" fmla="*/ 104 w 2087"/>
                <a:gd name="T5" fmla="*/ 0 h 860"/>
                <a:gd name="T6" fmla="*/ 157 w 2087"/>
                <a:gd name="T7" fmla="*/ 121 h 860"/>
                <a:gd name="T8" fmla="*/ 209 w 2087"/>
                <a:gd name="T9" fmla="*/ 267 h 860"/>
                <a:gd name="T10" fmla="*/ 261 w 2087"/>
                <a:gd name="T11" fmla="*/ 242 h 860"/>
                <a:gd name="T12" fmla="*/ 313 w 2087"/>
                <a:gd name="T13" fmla="*/ 206 h 860"/>
                <a:gd name="T14" fmla="*/ 365 w 2087"/>
                <a:gd name="T15" fmla="*/ 230 h 860"/>
                <a:gd name="T16" fmla="*/ 418 w 2087"/>
                <a:gd name="T17" fmla="*/ 194 h 860"/>
                <a:gd name="T18" fmla="*/ 470 w 2087"/>
                <a:gd name="T19" fmla="*/ 170 h 860"/>
                <a:gd name="T20" fmla="*/ 522 w 2087"/>
                <a:gd name="T21" fmla="*/ 194 h 860"/>
                <a:gd name="T22" fmla="*/ 574 w 2087"/>
                <a:gd name="T23" fmla="*/ 254 h 860"/>
                <a:gd name="T24" fmla="*/ 627 w 2087"/>
                <a:gd name="T25" fmla="*/ 351 h 860"/>
                <a:gd name="T26" fmla="*/ 679 w 2087"/>
                <a:gd name="T27" fmla="*/ 363 h 860"/>
                <a:gd name="T28" fmla="*/ 731 w 2087"/>
                <a:gd name="T29" fmla="*/ 424 h 860"/>
                <a:gd name="T30" fmla="*/ 783 w 2087"/>
                <a:gd name="T31" fmla="*/ 400 h 860"/>
                <a:gd name="T32" fmla="*/ 835 w 2087"/>
                <a:gd name="T33" fmla="*/ 315 h 860"/>
                <a:gd name="T34" fmla="*/ 887 w 2087"/>
                <a:gd name="T35" fmla="*/ 351 h 860"/>
                <a:gd name="T36" fmla="*/ 939 w 2087"/>
                <a:gd name="T37" fmla="*/ 339 h 860"/>
                <a:gd name="T38" fmla="*/ 992 w 2087"/>
                <a:gd name="T39" fmla="*/ 351 h 860"/>
                <a:gd name="T40" fmla="*/ 1044 w 2087"/>
                <a:gd name="T41" fmla="*/ 291 h 860"/>
                <a:gd name="T42" fmla="*/ 1096 w 2087"/>
                <a:gd name="T43" fmla="*/ 327 h 860"/>
                <a:gd name="T44" fmla="*/ 1148 w 2087"/>
                <a:gd name="T45" fmla="*/ 267 h 860"/>
                <a:gd name="T46" fmla="*/ 1200 w 2087"/>
                <a:gd name="T47" fmla="*/ 351 h 860"/>
                <a:gd name="T48" fmla="*/ 1252 w 2087"/>
                <a:gd name="T49" fmla="*/ 363 h 860"/>
                <a:gd name="T50" fmla="*/ 1305 w 2087"/>
                <a:gd name="T51" fmla="*/ 400 h 860"/>
                <a:gd name="T52" fmla="*/ 1357 w 2087"/>
                <a:gd name="T53" fmla="*/ 376 h 860"/>
                <a:gd name="T54" fmla="*/ 1409 w 2087"/>
                <a:gd name="T55" fmla="*/ 363 h 860"/>
                <a:gd name="T56" fmla="*/ 1461 w 2087"/>
                <a:gd name="T57" fmla="*/ 400 h 860"/>
                <a:gd name="T58" fmla="*/ 1513 w 2087"/>
                <a:gd name="T59" fmla="*/ 351 h 860"/>
                <a:gd name="T60" fmla="*/ 1565 w 2087"/>
                <a:gd name="T61" fmla="*/ 267 h 860"/>
                <a:gd name="T62" fmla="*/ 1618 w 2087"/>
                <a:gd name="T63" fmla="*/ 363 h 860"/>
                <a:gd name="T64" fmla="*/ 1670 w 2087"/>
                <a:gd name="T65" fmla="*/ 157 h 860"/>
                <a:gd name="T66" fmla="*/ 1722 w 2087"/>
                <a:gd name="T67" fmla="*/ 218 h 860"/>
                <a:gd name="T68" fmla="*/ 1774 w 2087"/>
                <a:gd name="T69" fmla="*/ 218 h 860"/>
                <a:gd name="T70" fmla="*/ 1826 w 2087"/>
                <a:gd name="T71" fmla="*/ 351 h 860"/>
                <a:gd name="T72" fmla="*/ 1879 w 2087"/>
                <a:gd name="T73" fmla="*/ 473 h 860"/>
                <a:gd name="T74" fmla="*/ 1931 w 2087"/>
                <a:gd name="T75" fmla="*/ 581 h 860"/>
                <a:gd name="T76" fmla="*/ 1983 w 2087"/>
                <a:gd name="T77" fmla="*/ 691 h 860"/>
                <a:gd name="T78" fmla="*/ 2035 w 2087"/>
                <a:gd name="T79" fmla="*/ 775 h 860"/>
                <a:gd name="T80" fmla="*/ 2087 w 2087"/>
                <a:gd name="T81" fmla="*/ 860 h 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87" h="860">
                  <a:moveTo>
                    <a:pt x="0" y="278"/>
                  </a:moveTo>
                  <a:lnTo>
                    <a:pt x="52" y="36"/>
                  </a:lnTo>
                  <a:lnTo>
                    <a:pt x="104" y="0"/>
                  </a:lnTo>
                  <a:lnTo>
                    <a:pt x="157" y="121"/>
                  </a:lnTo>
                  <a:lnTo>
                    <a:pt x="209" y="267"/>
                  </a:lnTo>
                  <a:lnTo>
                    <a:pt x="261" y="242"/>
                  </a:lnTo>
                  <a:lnTo>
                    <a:pt x="313" y="206"/>
                  </a:lnTo>
                  <a:lnTo>
                    <a:pt x="365" y="230"/>
                  </a:lnTo>
                  <a:lnTo>
                    <a:pt x="418" y="194"/>
                  </a:lnTo>
                  <a:lnTo>
                    <a:pt x="470" y="170"/>
                  </a:lnTo>
                  <a:lnTo>
                    <a:pt x="522" y="194"/>
                  </a:lnTo>
                  <a:lnTo>
                    <a:pt x="574" y="254"/>
                  </a:lnTo>
                  <a:lnTo>
                    <a:pt x="627" y="351"/>
                  </a:lnTo>
                  <a:lnTo>
                    <a:pt x="679" y="363"/>
                  </a:lnTo>
                  <a:lnTo>
                    <a:pt x="731" y="424"/>
                  </a:lnTo>
                  <a:lnTo>
                    <a:pt x="783" y="400"/>
                  </a:lnTo>
                  <a:lnTo>
                    <a:pt x="835" y="315"/>
                  </a:lnTo>
                  <a:lnTo>
                    <a:pt x="887" y="351"/>
                  </a:lnTo>
                  <a:lnTo>
                    <a:pt x="939" y="339"/>
                  </a:lnTo>
                  <a:lnTo>
                    <a:pt x="992" y="351"/>
                  </a:lnTo>
                  <a:lnTo>
                    <a:pt x="1044" y="291"/>
                  </a:lnTo>
                  <a:lnTo>
                    <a:pt x="1096" y="327"/>
                  </a:lnTo>
                  <a:lnTo>
                    <a:pt x="1148" y="267"/>
                  </a:lnTo>
                  <a:lnTo>
                    <a:pt x="1200" y="351"/>
                  </a:lnTo>
                  <a:lnTo>
                    <a:pt x="1252" y="363"/>
                  </a:lnTo>
                  <a:lnTo>
                    <a:pt x="1305" y="400"/>
                  </a:lnTo>
                  <a:lnTo>
                    <a:pt x="1357" y="376"/>
                  </a:lnTo>
                  <a:lnTo>
                    <a:pt x="1409" y="363"/>
                  </a:lnTo>
                  <a:lnTo>
                    <a:pt x="1461" y="400"/>
                  </a:lnTo>
                  <a:lnTo>
                    <a:pt x="1513" y="351"/>
                  </a:lnTo>
                  <a:lnTo>
                    <a:pt x="1565" y="267"/>
                  </a:lnTo>
                  <a:lnTo>
                    <a:pt x="1618" y="363"/>
                  </a:lnTo>
                  <a:lnTo>
                    <a:pt x="1670" y="157"/>
                  </a:lnTo>
                  <a:lnTo>
                    <a:pt x="1722" y="218"/>
                  </a:lnTo>
                  <a:lnTo>
                    <a:pt x="1774" y="218"/>
                  </a:lnTo>
                  <a:lnTo>
                    <a:pt x="1826" y="351"/>
                  </a:lnTo>
                  <a:lnTo>
                    <a:pt x="1879" y="473"/>
                  </a:lnTo>
                  <a:lnTo>
                    <a:pt x="1931" y="581"/>
                  </a:lnTo>
                  <a:lnTo>
                    <a:pt x="1983" y="691"/>
                  </a:lnTo>
                  <a:lnTo>
                    <a:pt x="2035" y="775"/>
                  </a:lnTo>
                  <a:lnTo>
                    <a:pt x="2087" y="860"/>
                  </a:lnTo>
                </a:path>
              </a:pathLst>
            </a:custGeom>
            <a:noFill/>
            <a:ln w="6350" cap="flat">
              <a:solidFill>
                <a:srgbClr val="7E2F8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77"/>
            <p:cNvSpPr>
              <a:spLocks/>
            </p:cNvSpPr>
            <p:nvPr/>
          </p:nvSpPr>
          <p:spPr bwMode="auto">
            <a:xfrm>
              <a:off x="2712" y="2463"/>
              <a:ext cx="2087" cy="1384"/>
            </a:xfrm>
            <a:custGeom>
              <a:avLst/>
              <a:gdLst>
                <a:gd name="T0" fmla="*/ 0 w 2087"/>
                <a:gd name="T1" fmla="*/ 1225 h 1384"/>
                <a:gd name="T2" fmla="*/ 52 w 2087"/>
                <a:gd name="T3" fmla="*/ 960 h 1384"/>
                <a:gd name="T4" fmla="*/ 104 w 2087"/>
                <a:gd name="T5" fmla="*/ 831 h 1384"/>
                <a:gd name="T6" fmla="*/ 157 w 2087"/>
                <a:gd name="T7" fmla="*/ 1008 h 1384"/>
                <a:gd name="T8" fmla="*/ 209 w 2087"/>
                <a:gd name="T9" fmla="*/ 1287 h 1384"/>
                <a:gd name="T10" fmla="*/ 261 w 2087"/>
                <a:gd name="T11" fmla="*/ 1234 h 1384"/>
                <a:gd name="T12" fmla="*/ 313 w 2087"/>
                <a:gd name="T13" fmla="*/ 1145 h 1384"/>
                <a:gd name="T14" fmla="*/ 365 w 2087"/>
                <a:gd name="T15" fmla="*/ 1128 h 1384"/>
                <a:gd name="T16" fmla="*/ 418 w 2087"/>
                <a:gd name="T17" fmla="*/ 1221 h 1384"/>
                <a:gd name="T18" fmla="*/ 470 w 2087"/>
                <a:gd name="T19" fmla="*/ 1221 h 1384"/>
                <a:gd name="T20" fmla="*/ 522 w 2087"/>
                <a:gd name="T21" fmla="*/ 1225 h 1384"/>
                <a:gd name="T22" fmla="*/ 574 w 2087"/>
                <a:gd name="T23" fmla="*/ 1340 h 1384"/>
                <a:gd name="T24" fmla="*/ 627 w 2087"/>
                <a:gd name="T25" fmla="*/ 1384 h 1384"/>
                <a:gd name="T26" fmla="*/ 679 w 2087"/>
                <a:gd name="T27" fmla="*/ 1371 h 1384"/>
                <a:gd name="T28" fmla="*/ 731 w 2087"/>
                <a:gd name="T29" fmla="*/ 1380 h 1384"/>
                <a:gd name="T30" fmla="*/ 783 w 2087"/>
                <a:gd name="T31" fmla="*/ 1172 h 1384"/>
                <a:gd name="T32" fmla="*/ 835 w 2087"/>
                <a:gd name="T33" fmla="*/ 1066 h 1384"/>
                <a:gd name="T34" fmla="*/ 887 w 2087"/>
                <a:gd name="T35" fmla="*/ 1128 h 1384"/>
                <a:gd name="T36" fmla="*/ 939 w 2087"/>
                <a:gd name="T37" fmla="*/ 1066 h 1384"/>
                <a:gd name="T38" fmla="*/ 992 w 2087"/>
                <a:gd name="T39" fmla="*/ 991 h 1384"/>
                <a:gd name="T40" fmla="*/ 1044 w 2087"/>
                <a:gd name="T41" fmla="*/ 951 h 1384"/>
                <a:gd name="T42" fmla="*/ 1096 w 2087"/>
                <a:gd name="T43" fmla="*/ 1075 h 1384"/>
                <a:gd name="T44" fmla="*/ 1148 w 2087"/>
                <a:gd name="T45" fmla="*/ 1132 h 1384"/>
                <a:gd name="T46" fmla="*/ 1200 w 2087"/>
                <a:gd name="T47" fmla="*/ 1251 h 1384"/>
                <a:gd name="T48" fmla="*/ 1252 w 2087"/>
                <a:gd name="T49" fmla="*/ 1216 h 1384"/>
                <a:gd name="T50" fmla="*/ 1305 w 2087"/>
                <a:gd name="T51" fmla="*/ 1225 h 1384"/>
                <a:gd name="T52" fmla="*/ 1357 w 2087"/>
                <a:gd name="T53" fmla="*/ 1207 h 1384"/>
                <a:gd name="T54" fmla="*/ 1409 w 2087"/>
                <a:gd name="T55" fmla="*/ 1066 h 1384"/>
                <a:gd name="T56" fmla="*/ 1461 w 2087"/>
                <a:gd name="T57" fmla="*/ 1101 h 1384"/>
                <a:gd name="T58" fmla="*/ 1513 w 2087"/>
                <a:gd name="T59" fmla="*/ 1154 h 1384"/>
                <a:gd name="T60" fmla="*/ 1565 w 2087"/>
                <a:gd name="T61" fmla="*/ 871 h 1384"/>
                <a:gd name="T62" fmla="*/ 1618 w 2087"/>
                <a:gd name="T63" fmla="*/ 460 h 1384"/>
                <a:gd name="T64" fmla="*/ 1670 w 2087"/>
                <a:gd name="T65" fmla="*/ 0 h 1384"/>
                <a:gd name="T66" fmla="*/ 1722 w 2087"/>
                <a:gd name="T67" fmla="*/ 226 h 1384"/>
                <a:gd name="T68" fmla="*/ 1774 w 2087"/>
                <a:gd name="T69" fmla="*/ 540 h 1384"/>
                <a:gd name="T70" fmla="*/ 1826 w 2087"/>
                <a:gd name="T71" fmla="*/ 593 h 1384"/>
                <a:gd name="T72" fmla="*/ 1879 w 2087"/>
                <a:gd name="T73" fmla="*/ 398 h 1384"/>
                <a:gd name="T74" fmla="*/ 1931 w 2087"/>
                <a:gd name="T75" fmla="*/ 633 h 1384"/>
                <a:gd name="T76" fmla="*/ 1983 w 2087"/>
                <a:gd name="T77" fmla="*/ 451 h 1384"/>
                <a:gd name="T78" fmla="*/ 2035 w 2087"/>
                <a:gd name="T79" fmla="*/ 906 h 1384"/>
                <a:gd name="T80" fmla="*/ 2087 w 2087"/>
                <a:gd name="T81" fmla="*/ 1044 h 1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87" h="1384">
                  <a:moveTo>
                    <a:pt x="0" y="1225"/>
                  </a:moveTo>
                  <a:lnTo>
                    <a:pt x="52" y="960"/>
                  </a:lnTo>
                  <a:lnTo>
                    <a:pt x="104" y="831"/>
                  </a:lnTo>
                  <a:lnTo>
                    <a:pt x="157" y="1008"/>
                  </a:lnTo>
                  <a:lnTo>
                    <a:pt x="209" y="1287"/>
                  </a:lnTo>
                  <a:lnTo>
                    <a:pt x="261" y="1234"/>
                  </a:lnTo>
                  <a:lnTo>
                    <a:pt x="313" y="1145"/>
                  </a:lnTo>
                  <a:lnTo>
                    <a:pt x="365" y="1128"/>
                  </a:lnTo>
                  <a:lnTo>
                    <a:pt x="418" y="1221"/>
                  </a:lnTo>
                  <a:lnTo>
                    <a:pt x="470" y="1221"/>
                  </a:lnTo>
                  <a:lnTo>
                    <a:pt x="522" y="1225"/>
                  </a:lnTo>
                  <a:lnTo>
                    <a:pt x="574" y="1340"/>
                  </a:lnTo>
                  <a:lnTo>
                    <a:pt x="627" y="1384"/>
                  </a:lnTo>
                  <a:lnTo>
                    <a:pt x="679" y="1371"/>
                  </a:lnTo>
                  <a:lnTo>
                    <a:pt x="731" y="1380"/>
                  </a:lnTo>
                  <a:lnTo>
                    <a:pt x="783" y="1172"/>
                  </a:lnTo>
                  <a:lnTo>
                    <a:pt x="835" y="1066"/>
                  </a:lnTo>
                  <a:lnTo>
                    <a:pt x="887" y="1128"/>
                  </a:lnTo>
                  <a:lnTo>
                    <a:pt x="939" y="1066"/>
                  </a:lnTo>
                  <a:lnTo>
                    <a:pt x="992" y="991"/>
                  </a:lnTo>
                  <a:lnTo>
                    <a:pt x="1044" y="951"/>
                  </a:lnTo>
                  <a:lnTo>
                    <a:pt x="1096" y="1075"/>
                  </a:lnTo>
                  <a:lnTo>
                    <a:pt x="1148" y="1132"/>
                  </a:lnTo>
                  <a:lnTo>
                    <a:pt x="1200" y="1251"/>
                  </a:lnTo>
                  <a:lnTo>
                    <a:pt x="1252" y="1216"/>
                  </a:lnTo>
                  <a:lnTo>
                    <a:pt x="1305" y="1225"/>
                  </a:lnTo>
                  <a:lnTo>
                    <a:pt x="1357" y="1207"/>
                  </a:lnTo>
                  <a:lnTo>
                    <a:pt x="1409" y="1066"/>
                  </a:lnTo>
                  <a:lnTo>
                    <a:pt x="1461" y="1101"/>
                  </a:lnTo>
                  <a:lnTo>
                    <a:pt x="1513" y="1154"/>
                  </a:lnTo>
                  <a:lnTo>
                    <a:pt x="1565" y="871"/>
                  </a:lnTo>
                  <a:lnTo>
                    <a:pt x="1618" y="460"/>
                  </a:lnTo>
                  <a:lnTo>
                    <a:pt x="1670" y="0"/>
                  </a:lnTo>
                  <a:lnTo>
                    <a:pt x="1722" y="226"/>
                  </a:lnTo>
                  <a:lnTo>
                    <a:pt x="1774" y="540"/>
                  </a:lnTo>
                  <a:lnTo>
                    <a:pt x="1826" y="593"/>
                  </a:lnTo>
                  <a:lnTo>
                    <a:pt x="1879" y="398"/>
                  </a:lnTo>
                  <a:lnTo>
                    <a:pt x="1931" y="633"/>
                  </a:lnTo>
                  <a:lnTo>
                    <a:pt x="1983" y="451"/>
                  </a:lnTo>
                  <a:lnTo>
                    <a:pt x="2035" y="906"/>
                  </a:lnTo>
                  <a:lnTo>
                    <a:pt x="2087" y="1044"/>
                  </a:lnTo>
                </a:path>
              </a:pathLst>
            </a:custGeom>
            <a:noFill/>
            <a:ln w="6350" cap="flat">
              <a:solidFill>
                <a:srgbClr val="77AC3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Rectangle 78"/>
            <p:cNvSpPr>
              <a:spLocks noChangeArrowheads="1"/>
            </p:cNvSpPr>
            <p:nvPr/>
          </p:nvSpPr>
          <p:spPr bwMode="auto">
            <a:xfrm>
              <a:off x="4705" y="2413"/>
              <a:ext cx="265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600887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5" name="Line 79"/>
            <p:cNvSpPr>
              <a:spLocks noChangeShapeType="1"/>
            </p:cNvSpPr>
            <p:nvPr/>
          </p:nvSpPr>
          <p:spPr bwMode="auto">
            <a:xfrm>
              <a:off x="4472" y="2446"/>
              <a:ext cx="217" cy="0"/>
            </a:xfrm>
            <a:prstGeom prst="line">
              <a:avLst/>
            </a:prstGeom>
            <a:noFill/>
            <a:ln w="63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80"/>
            <p:cNvSpPr>
              <a:spLocks noChangeArrowheads="1"/>
            </p:cNvSpPr>
            <p:nvPr/>
          </p:nvSpPr>
          <p:spPr bwMode="auto">
            <a:xfrm>
              <a:off x="4705" y="2505"/>
              <a:ext cx="265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600873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7" name="Line 81"/>
            <p:cNvSpPr>
              <a:spLocks noChangeShapeType="1"/>
            </p:cNvSpPr>
            <p:nvPr/>
          </p:nvSpPr>
          <p:spPr bwMode="auto">
            <a:xfrm>
              <a:off x="4472" y="2536"/>
              <a:ext cx="217" cy="0"/>
            </a:xfrm>
            <a:prstGeom prst="line">
              <a:avLst/>
            </a:prstGeom>
            <a:noFill/>
            <a:ln w="6350" cap="flat">
              <a:solidFill>
                <a:srgbClr val="D9531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Rectangle 82"/>
            <p:cNvSpPr>
              <a:spLocks noChangeArrowheads="1"/>
            </p:cNvSpPr>
            <p:nvPr/>
          </p:nvSpPr>
          <p:spPr bwMode="auto">
            <a:xfrm>
              <a:off x="4705" y="2592"/>
              <a:ext cx="265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600597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9" name="Line 83"/>
            <p:cNvSpPr>
              <a:spLocks noChangeShapeType="1"/>
            </p:cNvSpPr>
            <p:nvPr/>
          </p:nvSpPr>
          <p:spPr bwMode="auto">
            <a:xfrm>
              <a:off x="4472" y="2625"/>
              <a:ext cx="217" cy="0"/>
            </a:xfrm>
            <a:prstGeom prst="line">
              <a:avLst/>
            </a:prstGeom>
            <a:noFill/>
            <a:ln w="6350" cap="flat">
              <a:solidFill>
                <a:srgbClr val="EDB12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Rectangle 84"/>
            <p:cNvSpPr>
              <a:spLocks noChangeArrowheads="1"/>
            </p:cNvSpPr>
            <p:nvPr/>
          </p:nvSpPr>
          <p:spPr bwMode="auto">
            <a:xfrm>
              <a:off x="4705" y="2684"/>
              <a:ext cx="265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600186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1" name="Line 85"/>
            <p:cNvSpPr>
              <a:spLocks noChangeShapeType="1"/>
            </p:cNvSpPr>
            <p:nvPr/>
          </p:nvSpPr>
          <p:spPr bwMode="auto">
            <a:xfrm>
              <a:off x="4472" y="2714"/>
              <a:ext cx="217" cy="0"/>
            </a:xfrm>
            <a:prstGeom prst="line">
              <a:avLst/>
            </a:prstGeom>
            <a:noFill/>
            <a:ln w="6350" cap="flat">
              <a:solidFill>
                <a:srgbClr val="7E2F8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Rectangle 86"/>
            <p:cNvSpPr>
              <a:spLocks noChangeArrowheads="1"/>
            </p:cNvSpPr>
            <p:nvPr/>
          </p:nvSpPr>
          <p:spPr bwMode="auto">
            <a:xfrm>
              <a:off x="4705" y="2770"/>
              <a:ext cx="265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600073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3" name="Line 87"/>
            <p:cNvSpPr>
              <a:spLocks noChangeShapeType="1"/>
            </p:cNvSpPr>
            <p:nvPr/>
          </p:nvSpPr>
          <p:spPr bwMode="auto">
            <a:xfrm>
              <a:off x="4472" y="2803"/>
              <a:ext cx="217" cy="0"/>
            </a:xfrm>
            <a:prstGeom prst="line">
              <a:avLst/>
            </a:prstGeom>
            <a:noFill/>
            <a:ln w="6350" cap="flat">
              <a:solidFill>
                <a:srgbClr val="77AC3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Oval 88"/>
            <p:cNvSpPr>
              <a:spLocks noChangeArrowheads="1"/>
            </p:cNvSpPr>
            <p:nvPr/>
          </p:nvSpPr>
          <p:spPr bwMode="auto">
            <a:xfrm>
              <a:off x="2251" y="4423"/>
              <a:ext cx="29" cy="29"/>
            </a:xfrm>
            <a:prstGeom prst="ellipse">
              <a:avLst/>
            </a:prstGeom>
            <a:solidFill>
              <a:srgbClr val="80808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89"/>
            <p:cNvSpPr>
              <a:spLocks noEditPoints="1"/>
            </p:cNvSpPr>
            <p:nvPr/>
          </p:nvSpPr>
          <p:spPr bwMode="auto">
            <a:xfrm>
              <a:off x="2243" y="4416"/>
              <a:ext cx="44" cy="43"/>
            </a:xfrm>
            <a:custGeom>
              <a:avLst/>
              <a:gdLst>
                <a:gd name="T0" fmla="*/ 64 w 128"/>
                <a:gd name="T1" fmla="*/ 22 h 128"/>
                <a:gd name="T2" fmla="*/ 107 w 128"/>
                <a:gd name="T3" fmla="*/ 64 h 128"/>
                <a:gd name="T4" fmla="*/ 107 w 128"/>
                <a:gd name="T5" fmla="*/ 64 h 128"/>
                <a:gd name="T6" fmla="*/ 64 w 128"/>
                <a:gd name="T7" fmla="*/ 107 h 128"/>
                <a:gd name="T8" fmla="*/ 22 w 128"/>
                <a:gd name="T9" fmla="*/ 64 h 128"/>
                <a:gd name="T10" fmla="*/ 64 w 128"/>
                <a:gd name="T11" fmla="*/ 22 h 128"/>
                <a:gd name="T12" fmla="*/ 64 w 128"/>
                <a:gd name="T13" fmla="*/ 0 h 128"/>
                <a:gd name="T14" fmla="*/ 0 w 128"/>
                <a:gd name="T15" fmla="*/ 64 h 128"/>
                <a:gd name="T16" fmla="*/ 64 w 128"/>
                <a:gd name="T17" fmla="*/ 128 h 128"/>
                <a:gd name="T18" fmla="*/ 128 w 128"/>
                <a:gd name="T19" fmla="*/ 64 h 128"/>
                <a:gd name="T20" fmla="*/ 128 w 128"/>
                <a:gd name="T21" fmla="*/ 64 h 128"/>
                <a:gd name="T22" fmla="*/ 64 w 128"/>
                <a:gd name="T2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" h="128">
                  <a:moveTo>
                    <a:pt x="64" y="22"/>
                  </a:moveTo>
                  <a:cubicBezTo>
                    <a:pt x="88" y="22"/>
                    <a:pt x="107" y="41"/>
                    <a:pt x="107" y="64"/>
                  </a:cubicBezTo>
                  <a:lnTo>
                    <a:pt x="107" y="64"/>
                  </a:lnTo>
                  <a:cubicBezTo>
                    <a:pt x="107" y="88"/>
                    <a:pt x="88" y="107"/>
                    <a:pt x="64" y="107"/>
                  </a:cubicBezTo>
                  <a:cubicBezTo>
                    <a:pt x="41" y="107"/>
                    <a:pt x="22" y="88"/>
                    <a:pt x="22" y="64"/>
                  </a:cubicBezTo>
                  <a:cubicBezTo>
                    <a:pt x="22" y="41"/>
                    <a:pt x="41" y="22"/>
                    <a:pt x="64" y="22"/>
                  </a:cubicBezTo>
                  <a:close/>
                  <a:moveTo>
                    <a:pt x="64" y="0"/>
                  </a:moveTo>
                  <a:cubicBezTo>
                    <a:pt x="29" y="0"/>
                    <a:pt x="0" y="29"/>
                    <a:pt x="0" y="64"/>
                  </a:cubicBezTo>
                  <a:cubicBezTo>
                    <a:pt x="0" y="100"/>
                    <a:pt x="29" y="128"/>
                    <a:pt x="64" y="128"/>
                  </a:cubicBezTo>
                  <a:cubicBezTo>
                    <a:pt x="100" y="128"/>
                    <a:pt x="128" y="100"/>
                    <a:pt x="128" y="64"/>
                  </a:cubicBezTo>
                  <a:lnTo>
                    <a:pt x="128" y="64"/>
                  </a:lnTo>
                  <a:cubicBezTo>
                    <a:pt x="128" y="29"/>
                    <a:pt x="100" y="0"/>
                    <a:pt x="64" y="0"/>
                  </a:cubicBezTo>
                  <a:close/>
                </a:path>
              </a:pathLst>
            </a:custGeom>
            <a:solidFill>
              <a:srgbClr val="FFFFDC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6" name="Group 4"/>
          <p:cNvGrpSpPr>
            <a:grpSpLocks noChangeAspect="1"/>
          </p:cNvGrpSpPr>
          <p:nvPr/>
        </p:nvGrpSpPr>
        <p:grpSpPr bwMode="auto">
          <a:xfrm>
            <a:off x="6141704" y="808063"/>
            <a:ext cx="4930848" cy="3713514"/>
            <a:chOff x="2243" y="2165"/>
            <a:chExt cx="3046" cy="2294"/>
          </a:xfrm>
        </p:grpSpPr>
        <p:sp>
          <p:nvSpPr>
            <p:cNvPr id="97" name="AutoShape 3"/>
            <p:cNvSpPr>
              <a:spLocks noChangeAspect="1" noChangeArrowheads="1" noTextEdit="1"/>
            </p:cNvSpPr>
            <p:nvPr/>
          </p:nvSpPr>
          <p:spPr bwMode="auto">
            <a:xfrm>
              <a:off x="2265" y="2165"/>
              <a:ext cx="3024" cy="226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Line 8"/>
            <p:cNvSpPr>
              <a:spLocks noChangeShapeType="1"/>
            </p:cNvSpPr>
            <p:nvPr/>
          </p:nvSpPr>
          <p:spPr bwMode="auto">
            <a:xfrm flipV="1">
              <a:off x="2660" y="4165"/>
              <a:ext cx="0" cy="23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Line 9"/>
            <p:cNvSpPr>
              <a:spLocks noChangeShapeType="1"/>
            </p:cNvSpPr>
            <p:nvPr/>
          </p:nvSpPr>
          <p:spPr bwMode="auto">
            <a:xfrm flipV="1">
              <a:off x="2921" y="4165"/>
              <a:ext cx="0" cy="23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Line 10"/>
            <p:cNvSpPr>
              <a:spLocks noChangeShapeType="1"/>
            </p:cNvSpPr>
            <p:nvPr/>
          </p:nvSpPr>
          <p:spPr bwMode="auto">
            <a:xfrm flipV="1">
              <a:off x="3182" y="4165"/>
              <a:ext cx="0" cy="23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Line 11"/>
            <p:cNvSpPr>
              <a:spLocks noChangeShapeType="1"/>
            </p:cNvSpPr>
            <p:nvPr/>
          </p:nvSpPr>
          <p:spPr bwMode="auto">
            <a:xfrm flipV="1">
              <a:off x="3443" y="4165"/>
              <a:ext cx="0" cy="23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Line 12"/>
            <p:cNvSpPr>
              <a:spLocks noChangeShapeType="1"/>
            </p:cNvSpPr>
            <p:nvPr/>
          </p:nvSpPr>
          <p:spPr bwMode="auto">
            <a:xfrm flipV="1">
              <a:off x="3704" y="4165"/>
              <a:ext cx="0" cy="23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Line 13"/>
            <p:cNvSpPr>
              <a:spLocks noChangeShapeType="1"/>
            </p:cNvSpPr>
            <p:nvPr/>
          </p:nvSpPr>
          <p:spPr bwMode="auto">
            <a:xfrm flipV="1">
              <a:off x="3964" y="4165"/>
              <a:ext cx="0" cy="23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Line 14"/>
            <p:cNvSpPr>
              <a:spLocks noChangeShapeType="1"/>
            </p:cNvSpPr>
            <p:nvPr/>
          </p:nvSpPr>
          <p:spPr bwMode="auto">
            <a:xfrm flipV="1">
              <a:off x="4225" y="4165"/>
              <a:ext cx="0" cy="23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Line 15"/>
            <p:cNvSpPr>
              <a:spLocks noChangeShapeType="1"/>
            </p:cNvSpPr>
            <p:nvPr/>
          </p:nvSpPr>
          <p:spPr bwMode="auto">
            <a:xfrm flipV="1">
              <a:off x="4486" y="4165"/>
              <a:ext cx="0" cy="23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Line 16"/>
            <p:cNvSpPr>
              <a:spLocks noChangeShapeType="1"/>
            </p:cNvSpPr>
            <p:nvPr/>
          </p:nvSpPr>
          <p:spPr bwMode="auto">
            <a:xfrm flipV="1">
              <a:off x="4747" y="4165"/>
              <a:ext cx="0" cy="23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Line 17"/>
            <p:cNvSpPr>
              <a:spLocks noChangeShapeType="1"/>
            </p:cNvSpPr>
            <p:nvPr/>
          </p:nvSpPr>
          <p:spPr bwMode="auto">
            <a:xfrm flipV="1">
              <a:off x="5008" y="4165"/>
              <a:ext cx="0" cy="23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Line 18"/>
            <p:cNvSpPr>
              <a:spLocks noChangeShapeType="1"/>
            </p:cNvSpPr>
            <p:nvPr/>
          </p:nvSpPr>
          <p:spPr bwMode="auto">
            <a:xfrm>
              <a:off x="2660" y="2333"/>
              <a:ext cx="0" cy="23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Line 19"/>
            <p:cNvSpPr>
              <a:spLocks noChangeShapeType="1"/>
            </p:cNvSpPr>
            <p:nvPr/>
          </p:nvSpPr>
          <p:spPr bwMode="auto">
            <a:xfrm>
              <a:off x="2921" y="2333"/>
              <a:ext cx="0" cy="23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Line 20"/>
            <p:cNvSpPr>
              <a:spLocks noChangeShapeType="1"/>
            </p:cNvSpPr>
            <p:nvPr/>
          </p:nvSpPr>
          <p:spPr bwMode="auto">
            <a:xfrm>
              <a:off x="3182" y="2333"/>
              <a:ext cx="0" cy="23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Line 21"/>
            <p:cNvSpPr>
              <a:spLocks noChangeShapeType="1"/>
            </p:cNvSpPr>
            <p:nvPr/>
          </p:nvSpPr>
          <p:spPr bwMode="auto">
            <a:xfrm>
              <a:off x="3443" y="2333"/>
              <a:ext cx="0" cy="23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Line 22"/>
            <p:cNvSpPr>
              <a:spLocks noChangeShapeType="1"/>
            </p:cNvSpPr>
            <p:nvPr/>
          </p:nvSpPr>
          <p:spPr bwMode="auto">
            <a:xfrm>
              <a:off x="3704" y="2333"/>
              <a:ext cx="0" cy="23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Line 23"/>
            <p:cNvSpPr>
              <a:spLocks noChangeShapeType="1"/>
            </p:cNvSpPr>
            <p:nvPr/>
          </p:nvSpPr>
          <p:spPr bwMode="auto">
            <a:xfrm>
              <a:off x="3964" y="2333"/>
              <a:ext cx="0" cy="23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Line 24"/>
            <p:cNvSpPr>
              <a:spLocks noChangeShapeType="1"/>
            </p:cNvSpPr>
            <p:nvPr/>
          </p:nvSpPr>
          <p:spPr bwMode="auto">
            <a:xfrm>
              <a:off x="4225" y="2333"/>
              <a:ext cx="0" cy="23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Line 25"/>
            <p:cNvSpPr>
              <a:spLocks noChangeShapeType="1"/>
            </p:cNvSpPr>
            <p:nvPr/>
          </p:nvSpPr>
          <p:spPr bwMode="auto">
            <a:xfrm>
              <a:off x="4486" y="2333"/>
              <a:ext cx="0" cy="23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Line 26"/>
            <p:cNvSpPr>
              <a:spLocks noChangeShapeType="1"/>
            </p:cNvSpPr>
            <p:nvPr/>
          </p:nvSpPr>
          <p:spPr bwMode="auto">
            <a:xfrm>
              <a:off x="4747" y="2333"/>
              <a:ext cx="0" cy="23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Line 27"/>
            <p:cNvSpPr>
              <a:spLocks noChangeShapeType="1"/>
            </p:cNvSpPr>
            <p:nvPr/>
          </p:nvSpPr>
          <p:spPr bwMode="auto">
            <a:xfrm>
              <a:off x="5008" y="2333"/>
              <a:ext cx="0" cy="23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Rectangle 28"/>
            <p:cNvSpPr>
              <a:spLocks noChangeArrowheads="1"/>
            </p:cNvSpPr>
            <p:nvPr/>
          </p:nvSpPr>
          <p:spPr bwMode="auto">
            <a:xfrm>
              <a:off x="2638" y="4226"/>
              <a:ext cx="70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9" name="Rectangle 29"/>
            <p:cNvSpPr>
              <a:spLocks noChangeArrowheads="1"/>
            </p:cNvSpPr>
            <p:nvPr/>
          </p:nvSpPr>
          <p:spPr bwMode="auto">
            <a:xfrm>
              <a:off x="2898" y="4226"/>
              <a:ext cx="70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0" name="Rectangle 30"/>
            <p:cNvSpPr>
              <a:spLocks noChangeArrowheads="1"/>
            </p:cNvSpPr>
            <p:nvPr/>
          </p:nvSpPr>
          <p:spPr bwMode="auto">
            <a:xfrm>
              <a:off x="3141" y="4226"/>
              <a:ext cx="108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10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1" name="Rectangle 31"/>
            <p:cNvSpPr>
              <a:spLocks noChangeArrowheads="1"/>
            </p:cNvSpPr>
            <p:nvPr/>
          </p:nvSpPr>
          <p:spPr bwMode="auto">
            <a:xfrm>
              <a:off x="3406" y="4226"/>
              <a:ext cx="108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15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2" name="Rectangle 32"/>
            <p:cNvSpPr>
              <a:spLocks noChangeArrowheads="1"/>
            </p:cNvSpPr>
            <p:nvPr/>
          </p:nvSpPr>
          <p:spPr bwMode="auto">
            <a:xfrm>
              <a:off x="3666" y="4226"/>
              <a:ext cx="108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20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3" name="Rectangle 33"/>
            <p:cNvSpPr>
              <a:spLocks noChangeArrowheads="1"/>
            </p:cNvSpPr>
            <p:nvPr/>
          </p:nvSpPr>
          <p:spPr bwMode="auto">
            <a:xfrm>
              <a:off x="3926" y="4226"/>
              <a:ext cx="108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25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4" name="Rectangle 34"/>
            <p:cNvSpPr>
              <a:spLocks noChangeArrowheads="1"/>
            </p:cNvSpPr>
            <p:nvPr/>
          </p:nvSpPr>
          <p:spPr bwMode="auto">
            <a:xfrm>
              <a:off x="4185" y="4226"/>
              <a:ext cx="108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30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5" name="Rectangle 35"/>
            <p:cNvSpPr>
              <a:spLocks noChangeArrowheads="1"/>
            </p:cNvSpPr>
            <p:nvPr/>
          </p:nvSpPr>
          <p:spPr bwMode="auto">
            <a:xfrm>
              <a:off x="4451" y="4226"/>
              <a:ext cx="108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35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6" name="Rectangle 36"/>
            <p:cNvSpPr>
              <a:spLocks noChangeArrowheads="1"/>
            </p:cNvSpPr>
            <p:nvPr/>
          </p:nvSpPr>
          <p:spPr bwMode="auto">
            <a:xfrm>
              <a:off x="4710" y="4226"/>
              <a:ext cx="108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40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7" name="Rectangle 37"/>
            <p:cNvSpPr>
              <a:spLocks noChangeArrowheads="1"/>
            </p:cNvSpPr>
            <p:nvPr/>
          </p:nvSpPr>
          <p:spPr bwMode="auto">
            <a:xfrm>
              <a:off x="4970" y="4226"/>
              <a:ext cx="108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45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8" name="Line 40"/>
            <p:cNvSpPr>
              <a:spLocks noChangeShapeType="1"/>
            </p:cNvSpPr>
            <p:nvPr/>
          </p:nvSpPr>
          <p:spPr bwMode="auto">
            <a:xfrm>
              <a:off x="2660" y="4188"/>
              <a:ext cx="24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Line 41"/>
            <p:cNvSpPr>
              <a:spLocks noChangeShapeType="1"/>
            </p:cNvSpPr>
            <p:nvPr/>
          </p:nvSpPr>
          <p:spPr bwMode="auto">
            <a:xfrm>
              <a:off x="2660" y="4003"/>
              <a:ext cx="24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Line 42"/>
            <p:cNvSpPr>
              <a:spLocks noChangeShapeType="1"/>
            </p:cNvSpPr>
            <p:nvPr/>
          </p:nvSpPr>
          <p:spPr bwMode="auto">
            <a:xfrm>
              <a:off x="2660" y="3818"/>
              <a:ext cx="24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Line 43"/>
            <p:cNvSpPr>
              <a:spLocks noChangeShapeType="1"/>
            </p:cNvSpPr>
            <p:nvPr/>
          </p:nvSpPr>
          <p:spPr bwMode="auto">
            <a:xfrm>
              <a:off x="2660" y="3632"/>
              <a:ext cx="24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Line 44"/>
            <p:cNvSpPr>
              <a:spLocks noChangeShapeType="1"/>
            </p:cNvSpPr>
            <p:nvPr/>
          </p:nvSpPr>
          <p:spPr bwMode="auto">
            <a:xfrm>
              <a:off x="2660" y="3446"/>
              <a:ext cx="24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Line 45"/>
            <p:cNvSpPr>
              <a:spLocks noChangeShapeType="1"/>
            </p:cNvSpPr>
            <p:nvPr/>
          </p:nvSpPr>
          <p:spPr bwMode="auto">
            <a:xfrm>
              <a:off x="2660" y="3261"/>
              <a:ext cx="24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Line 46"/>
            <p:cNvSpPr>
              <a:spLocks noChangeShapeType="1"/>
            </p:cNvSpPr>
            <p:nvPr/>
          </p:nvSpPr>
          <p:spPr bwMode="auto">
            <a:xfrm>
              <a:off x="2660" y="3075"/>
              <a:ext cx="24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Line 47"/>
            <p:cNvSpPr>
              <a:spLocks noChangeShapeType="1"/>
            </p:cNvSpPr>
            <p:nvPr/>
          </p:nvSpPr>
          <p:spPr bwMode="auto">
            <a:xfrm>
              <a:off x="2660" y="2890"/>
              <a:ext cx="24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Line 48"/>
            <p:cNvSpPr>
              <a:spLocks noChangeShapeType="1"/>
            </p:cNvSpPr>
            <p:nvPr/>
          </p:nvSpPr>
          <p:spPr bwMode="auto">
            <a:xfrm>
              <a:off x="2660" y="2704"/>
              <a:ext cx="24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Line 49"/>
            <p:cNvSpPr>
              <a:spLocks noChangeShapeType="1"/>
            </p:cNvSpPr>
            <p:nvPr/>
          </p:nvSpPr>
          <p:spPr bwMode="auto">
            <a:xfrm>
              <a:off x="2660" y="2518"/>
              <a:ext cx="24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Line 50"/>
            <p:cNvSpPr>
              <a:spLocks noChangeShapeType="1"/>
            </p:cNvSpPr>
            <p:nvPr/>
          </p:nvSpPr>
          <p:spPr bwMode="auto">
            <a:xfrm>
              <a:off x="2660" y="2333"/>
              <a:ext cx="24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Line 51"/>
            <p:cNvSpPr>
              <a:spLocks noChangeShapeType="1"/>
            </p:cNvSpPr>
            <p:nvPr/>
          </p:nvSpPr>
          <p:spPr bwMode="auto">
            <a:xfrm flipH="1">
              <a:off x="4984" y="4188"/>
              <a:ext cx="24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Line 52"/>
            <p:cNvSpPr>
              <a:spLocks noChangeShapeType="1"/>
            </p:cNvSpPr>
            <p:nvPr/>
          </p:nvSpPr>
          <p:spPr bwMode="auto">
            <a:xfrm flipH="1">
              <a:off x="4984" y="4003"/>
              <a:ext cx="24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Line 53"/>
            <p:cNvSpPr>
              <a:spLocks noChangeShapeType="1"/>
            </p:cNvSpPr>
            <p:nvPr/>
          </p:nvSpPr>
          <p:spPr bwMode="auto">
            <a:xfrm flipH="1">
              <a:off x="4984" y="3818"/>
              <a:ext cx="24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Line 54"/>
            <p:cNvSpPr>
              <a:spLocks noChangeShapeType="1"/>
            </p:cNvSpPr>
            <p:nvPr/>
          </p:nvSpPr>
          <p:spPr bwMode="auto">
            <a:xfrm flipH="1">
              <a:off x="4984" y="3632"/>
              <a:ext cx="24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Line 55"/>
            <p:cNvSpPr>
              <a:spLocks noChangeShapeType="1"/>
            </p:cNvSpPr>
            <p:nvPr/>
          </p:nvSpPr>
          <p:spPr bwMode="auto">
            <a:xfrm flipH="1">
              <a:off x="4984" y="3446"/>
              <a:ext cx="24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Line 56"/>
            <p:cNvSpPr>
              <a:spLocks noChangeShapeType="1"/>
            </p:cNvSpPr>
            <p:nvPr/>
          </p:nvSpPr>
          <p:spPr bwMode="auto">
            <a:xfrm flipH="1">
              <a:off x="4984" y="3261"/>
              <a:ext cx="24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Line 57"/>
            <p:cNvSpPr>
              <a:spLocks noChangeShapeType="1"/>
            </p:cNvSpPr>
            <p:nvPr/>
          </p:nvSpPr>
          <p:spPr bwMode="auto">
            <a:xfrm flipH="1">
              <a:off x="4984" y="3075"/>
              <a:ext cx="24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Line 58"/>
            <p:cNvSpPr>
              <a:spLocks noChangeShapeType="1"/>
            </p:cNvSpPr>
            <p:nvPr/>
          </p:nvSpPr>
          <p:spPr bwMode="auto">
            <a:xfrm flipH="1">
              <a:off x="4984" y="2890"/>
              <a:ext cx="24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Line 59"/>
            <p:cNvSpPr>
              <a:spLocks noChangeShapeType="1"/>
            </p:cNvSpPr>
            <p:nvPr/>
          </p:nvSpPr>
          <p:spPr bwMode="auto">
            <a:xfrm flipH="1">
              <a:off x="4984" y="2704"/>
              <a:ext cx="24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Line 60"/>
            <p:cNvSpPr>
              <a:spLocks noChangeShapeType="1"/>
            </p:cNvSpPr>
            <p:nvPr/>
          </p:nvSpPr>
          <p:spPr bwMode="auto">
            <a:xfrm flipH="1">
              <a:off x="4984" y="2518"/>
              <a:ext cx="24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Line 61"/>
            <p:cNvSpPr>
              <a:spLocks noChangeShapeType="1"/>
            </p:cNvSpPr>
            <p:nvPr/>
          </p:nvSpPr>
          <p:spPr bwMode="auto">
            <a:xfrm flipH="1">
              <a:off x="4984" y="2333"/>
              <a:ext cx="24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Rectangle 62"/>
            <p:cNvSpPr>
              <a:spLocks noChangeArrowheads="1"/>
            </p:cNvSpPr>
            <p:nvPr/>
          </p:nvSpPr>
          <p:spPr bwMode="auto">
            <a:xfrm>
              <a:off x="2508" y="4151"/>
              <a:ext cx="15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-1.5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1" name="Rectangle 63"/>
            <p:cNvSpPr>
              <a:spLocks noChangeArrowheads="1"/>
            </p:cNvSpPr>
            <p:nvPr/>
          </p:nvSpPr>
          <p:spPr bwMode="auto">
            <a:xfrm>
              <a:off x="2568" y="3967"/>
              <a:ext cx="9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-1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2" name="Rectangle 64"/>
            <p:cNvSpPr>
              <a:spLocks noChangeArrowheads="1"/>
            </p:cNvSpPr>
            <p:nvPr/>
          </p:nvSpPr>
          <p:spPr bwMode="auto">
            <a:xfrm>
              <a:off x="2508" y="3777"/>
              <a:ext cx="15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-0.5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3" name="Rectangle 65"/>
            <p:cNvSpPr>
              <a:spLocks noChangeArrowheads="1"/>
            </p:cNvSpPr>
            <p:nvPr/>
          </p:nvSpPr>
          <p:spPr bwMode="auto">
            <a:xfrm>
              <a:off x="2590" y="3593"/>
              <a:ext cx="70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4" name="Rectangle 66"/>
            <p:cNvSpPr>
              <a:spLocks noChangeArrowheads="1"/>
            </p:cNvSpPr>
            <p:nvPr/>
          </p:nvSpPr>
          <p:spPr bwMode="auto">
            <a:xfrm>
              <a:off x="2530" y="3409"/>
              <a:ext cx="130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0.5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5" name="Rectangle 67"/>
            <p:cNvSpPr>
              <a:spLocks noChangeArrowheads="1"/>
            </p:cNvSpPr>
            <p:nvPr/>
          </p:nvSpPr>
          <p:spPr bwMode="auto">
            <a:xfrm>
              <a:off x="2590" y="3225"/>
              <a:ext cx="70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6" name="Rectangle 68"/>
            <p:cNvSpPr>
              <a:spLocks noChangeArrowheads="1"/>
            </p:cNvSpPr>
            <p:nvPr/>
          </p:nvSpPr>
          <p:spPr bwMode="auto">
            <a:xfrm>
              <a:off x="2530" y="3036"/>
              <a:ext cx="130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1.5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7" name="Rectangle 69"/>
            <p:cNvSpPr>
              <a:spLocks noChangeArrowheads="1"/>
            </p:cNvSpPr>
            <p:nvPr/>
          </p:nvSpPr>
          <p:spPr bwMode="auto">
            <a:xfrm>
              <a:off x="2590" y="2852"/>
              <a:ext cx="70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8" name="Rectangle 70"/>
            <p:cNvSpPr>
              <a:spLocks noChangeArrowheads="1"/>
            </p:cNvSpPr>
            <p:nvPr/>
          </p:nvSpPr>
          <p:spPr bwMode="auto">
            <a:xfrm>
              <a:off x="2530" y="2668"/>
              <a:ext cx="130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2.5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9" name="Rectangle 71"/>
            <p:cNvSpPr>
              <a:spLocks noChangeArrowheads="1"/>
            </p:cNvSpPr>
            <p:nvPr/>
          </p:nvSpPr>
          <p:spPr bwMode="auto">
            <a:xfrm>
              <a:off x="2590" y="2479"/>
              <a:ext cx="70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0" name="Rectangle 72"/>
            <p:cNvSpPr>
              <a:spLocks noChangeArrowheads="1"/>
            </p:cNvSpPr>
            <p:nvPr/>
          </p:nvSpPr>
          <p:spPr bwMode="auto">
            <a:xfrm>
              <a:off x="2530" y="2295"/>
              <a:ext cx="130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3.5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1" name="Freeform 73"/>
            <p:cNvSpPr>
              <a:spLocks/>
            </p:cNvSpPr>
            <p:nvPr/>
          </p:nvSpPr>
          <p:spPr bwMode="auto">
            <a:xfrm>
              <a:off x="2712" y="3275"/>
              <a:ext cx="2087" cy="818"/>
            </a:xfrm>
            <a:custGeom>
              <a:avLst/>
              <a:gdLst>
                <a:gd name="T0" fmla="*/ 0 w 2087"/>
                <a:gd name="T1" fmla="*/ 814 h 818"/>
                <a:gd name="T2" fmla="*/ 52 w 2087"/>
                <a:gd name="T3" fmla="*/ 750 h 818"/>
                <a:gd name="T4" fmla="*/ 104 w 2087"/>
                <a:gd name="T5" fmla="*/ 740 h 818"/>
                <a:gd name="T6" fmla="*/ 157 w 2087"/>
                <a:gd name="T7" fmla="*/ 811 h 818"/>
                <a:gd name="T8" fmla="*/ 209 w 2087"/>
                <a:gd name="T9" fmla="*/ 818 h 818"/>
                <a:gd name="T10" fmla="*/ 261 w 2087"/>
                <a:gd name="T11" fmla="*/ 780 h 818"/>
                <a:gd name="T12" fmla="*/ 313 w 2087"/>
                <a:gd name="T13" fmla="*/ 509 h 818"/>
                <a:gd name="T14" fmla="*/ 365 w 2087"/>
                <a:gd name="T15" fmla="*/ 580 h 818"/>
                <a:gd name="T16" fmla="*/ 418 w 2087"/>
                <a:gd name="T17" fmla="*/ 592 h 818"/>
                <a:gd name="T18" fmla="*/ 470 w 2087"/>
                <a:gd name="T19" fmla="*/ 637 h 818"/>
                <a:gd name="T20" fmla="*/ 522 w 2087"/>
                <a:gd name="T21" fmla="*/ 598 h 818"/>
                <a:gd name="T22" fmla="*/ 574 w 2087"/>
                <a:gd name="T23" fmla="*/ 700 h 818"/>
                <a:gd name="T24" fmla="*/ 627 w 2087"/>
                <a:gd name="T25" fmla="*/ 676 h 818"/>
                <a:gd name="T26" fmla="*/ 679 w 2087"/>
                <a:gd name="T27" fmla="*/ 558 h 818"/>
                <a:gd name="T28" fmla="*/ 731 w 2087"/>
                <a:gd name="T29" fmla="*/ 545 h 818"/>
                <a:gd name="T30" fmla="*/ 783 w 2087"/>
                <a:gd name="T31" fmla="*/ 434 h 818"/>
                <a:gd name="T32" fmla="*/ 835 w 2087"/>
                <a:gd name="T33" fmla="*/ 342 h 818"/>
                <a:gd name="T34" fmla="*/ 887 w 2087"/>
                <a:gd name="T35" fmla="*/ 406 h 818"/>
                <a:gd name="T36" fmla="*/ 939 w 2087"/>
                <a:gd name="T37" fmla="*/ 403 h 818"/>
                <a:gd name="T38" fmla="*/ 992 w 2087"/>
                <a:gd name="T39" fmla="*/ 341 h 818"/>
                <a:gd name="T40" fmla="*/ 1044 w 2087"/>
                <a:gd name="T41" fmla="*/ 406 h 818"/>
                <a:gd name="T42" fmla="*/ 1096 w 2087"/>
                <a:gd name="T43" fmla="*/ 70 h 818"/>
                <a:gd name="T44" fmla="*/ 1148 w 2087"/>
                <a:gd name="T45" fmla="*/ 0 h 818"/>
                <a:gd name="T46" fmla="*/ 1200 w 2087"/>
                <a:gd name="T47" fmla="*/ 165 h 818"/>
                <a:gd name="T48" fmla="*/ 1252 w 2087"/>
                <a:gd name="T49" fmla="*/ 212 h 818"/>
                <a:gd name="T50" fmla="*/ 1305 w 2087"/>
                <a:gd name="T51" fmla="*/ 212 h 818"/>
                <a:gd name="T52" fmla="*/ 1357 w 2087"/>
                <a:gd name="T53" fmla="*/ 88 h 818"/>
                <a:gd name="T54" fmla="*/ 1409 w 2087"/>
                <a:gd name="T55" fmla="*/ 102 h 818"/>
                <a:gd name="T56" fmla="*/ 1461 w 2087"/>
                <a:gd name="T57" fmla="*/ 93 h 818"/>
                <a:gd name="T58" fmla="*/ 1513 w 2087"/>
                <a:gd name="T59" fmla="*/ 51 h 818"/>
                <a:gd name="T60" fmla="*/ 1565 w 2087"/>
                <a:gd name="T61" fmla="*/ 73 h 818"/>
                <a:gd name="T62" fmla="*/ 1618 w 2087"/>
                <a:gd name="T63" fmla="*/ 144 h 818"/>
                <a:gd name="T64" fmla="*/ 1670 w 2087"/>
                <a:gd name="T65" fmla="*/ 107 h 818"/>
                <a:gd name="T66" fmla="*/ 1722 w 2087"/>
                <a:gd name="T67" fmla="*/ 148 h 818"/>
                <a:gd name="T68" fmla="*/ 1774 w 2087"/>
                <a:gd name="T69" fmla="*/ 212 h 818"/>
                <a:gd name="T70" fmla="*/ 1826 w 2087"/>
                <a:gd name="T71" fmla="*/ 106 h 818"/>
                <a:gd name="T72" fmla="*/ 1879 w 2087"/>
                <a:gd name="T73" fmla="*/ 70 h 818"/>
                <a:gd name="T74" fmla="*/ 1931 w 2087"/>
                <a:gd name="T75" fmla="*/ 212 h 818"/>
                <a:gd name="T76" fmla="*/ 1983 w 2087"/>
                <a:gd name="T77" fmla="*/ 133 h 818"/>
                <a:gd name="T78" fmla="*/ 2035 w 2087"/>
                <a:gd name="T79" fmla="*/ 192 h 818"/>
                <a:gd name="T80" fmla="*/ 2087 w 2087"/>
                <a:gd name="T81" fmla="*/ 326 h 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87" h="818">
                  <a:moveTo>
                    <a:pt x="0" y="814"/>
                  </a:moveTo>
                  <a:lnTo>
                    <a:pt x="52" y="750"/>
                  </a:lnTo>
                  <a:lnTo>
                    <a:pt x="104" y="740"/>
                  </a:lnTo>
                  <a:lnTo>
                    <a:pt x="157" y="811"/>
                  </a:lnTo>
                  <a:lnTo>
                    <a:pt x="209" y="818"/>
                  </a:lnTo>
                  <a:lnTo>
                    <a:pt x="261" y="780"/>
                  </a:lnTo>
                  <a:lnTo>
                    <a:pt x="313" y="509"/>
                  </a:lnTo>
                  <a:lnTo>
                    <a:pt x="365" y="580"/>
                  </a:lnTo>
                  <a:lnTo>
                    <a:pt x="418" y="592"/>
                  </a:lnTo>
                  <a:lnTo>
                    <a:pt x="470" y="637"/>
                  </a:lnTo>
                  <a:lnTo>
                    <a:pt x="522" y="598"/>
                  </a:lnTo>
                  <a:lnTo>
                    <a:pt x="574" y="700"/>
                  </a:lnTo>
                  <a:lnTo>
                    <a:pt x="627" y="676"/>
                  </a:lnTo>
                  <a:lnTo>
                    <a:pt x="679" y="558"/>
                  </a:lnTo>
                  <a:lnTo>
                    <a:pt x="731" y="545"/>
                  </a:lnTo>
                  <a:lnTo>
                    <a:pt x="783" y="434"/>
                  </a:lnTo>
                  <a:lnTo>
                    <a:pt x="835" y="342"/>
                  </a:lnTo>
                  <a:lnTo>
                    <a:pt x="887" y="406"/>
                  </a:lnTo>
                  <a:lnTo>
                    <a:pt x="939" y="403"/>
                  </a:lnTo>
                  <a:lnTo>
                    <a:pt x="992" y="341"/>
                  </a:lnTo>
                  <a:lnTo>
                    <a:pt x="1044" y="406"/>
                  </a:lnTo>
                  <a:lnTo>
                    <a:pt x="1096" y="70"/>
                  </a:lnTo>
                  <a:lnTo>
                    <a:pt x="1148" y="0"/>
                  </a:lnTo>
                  <a:lnTo>
                    <a:pt x="1200" y="165"/>
                  </a:lnTo>
                  <a:lnTo>
                    <a:pt x="1252" y="212"/>
                  </a:lnTo>
                  <a:lnTo>
                    <a:pt x="1305" y="212"/>
                  </a:lnTo>
                  <a:lnTo>
                    <a:pt x="1357" y="88"/>
                  </a:lnTo>
                  <a:lnTo>
                    <a:pt x="1409" y="102"/>
                  </a:lnTo>
                  <a:lnTo>
                    <a:pt x="1461" y="93"/>
                  </a:lnTo>
                  <a:lnTo>
                    <a:pt x="1513" y="51"/>
                  </a:lnTo>
                  <a:lnTo>
                    <a:pt x="1565" y="73"/>
                  </a:lnTo>
                  <a:lnTo>
                    <a:pt x="1618" y="144"/>
                  </a:lnTo>
                  <a:lnTo>
                    <a:pt x="1670" y="107"/>
                  </a:lnTo>
                  <a:lnTo>
                    <a:pt x="1722" y="148"/>
                  </a:lnTo>
                  <a:lnTo>
                    <a:pt x="1774" y="212"/>
                  </a:lnTo>
                  <a:lnTo>
                    <a:pt x="1826" y="106"/>
                  </a:lnTo>
                  <a:lnTo>
                    <a:pt x="1879" y="70"/>
                  </a:lnTo>
                  <a:lnTo>
                    <a:pt x="1931" y="212"/>
                  </a:lnTo>
                  <a:lnTo>
                    <a:pt x="1983" y="133"/>
                  </a:lnTo>
                  <a:lnTo>
                    <a:pt x="2035" y="192"/>
                  </a:lnTo>
                  <a:lnTo>
                    <a:pt x="2087" y="326"/>
                  </a:lnTo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74"/>
            <p:cNvSpPr>
              <a:spLocks/>
            </p:cNvSpPr>
            <p:nvPr/>
          </p:nvSpPr>
          <p:spPr bwMode="auto">
            <a:xfrm>
              <a:off x="2712" y="2363"/>
              <a:ext cx="2087" cy="1152"/>
            </a:xfrm>
            <a:custGeom>
              <a:avLst/>
              <a:gdLst>
                <a:gd name="T0" fmla="*/ 0 w 2087"/>
                <a:gd name="T1" fmla="*/ 847 h 1152"/>
                <a:gd name="T2" fmla="*/ 52 w 2087"/>
                <a:gd name="T3" fmla="*/ 649 h 1152"/>
                <a:gd name="T4" fmla="*/ 104 w 2087"/>
                <a:gd name="T5" fmla="*/ 357 h 1152"/>
                <a:gd name="T6" fmla="*/ 157 w 2087"/>
                <a:gd name="T7" fmla="*/ 569 h 1152"/>
                <a:gd name="T8" fmla="*/ 209 w 2087"/>
                <a:gd name="T9" fmla="*/ 808 h 1152"/>
                <a:gd name="T10" fmla="*/ 261 w 2087"/>
                <a:gd name="T11" fmla="*/ 861 h 1152"/>
                <a:gd name="T12" fmla="*/ 313 w 2087"/>
                <a:gd name="T13" fmla="*/ 688 h 1152"/>
                <a:gd name="T14" fmla="*/ 365 w 2087"/>
                <a:gd name="T15" fmla="*/ 755 h 1152"/>
                <a:gd name="T16" fmla="*/ 418 w 2087"/>
                <a:gd name="T17" fmla="*/ 768 h 1152"/>
                <a:gd name="T18" fmla="*/ 470 w 2087"/>
                <a:gd name="T19" fmla="*/ 755 h 1152"/>
                <a:gd name="T20" fmla="*/ 522 w 2087"/>
                <a:gd name="T21" fmla="*/ 755 h 1152"/>
                <a:gd name="T22" fmla="*/ 574 w 2087"/>
                <a:gd name="T23" fmla="*/ 675 h 1152"/>
                <a:gd name="T24" fmla="*/ 627 w 2087"/>
                <a:gd name="T25" fmla="*/ 688 h 1152"/>
                <a:gd name="T26" fmla="*/ 679 w 2087"/>
                <a:gd name="T27" fmla="*/ 556 h 1152"/>
                <a:gd name="T28" fmla="*/ 731 w 2087"/>
                <a:gd name="T29" fmla="*/ 1152 h 1152"/>
                <a:gd name="T30" fmla="*/ 783 w 2087"/>
                <a:gd name="T31" fmla="*/ 808 h 1152"/>
                <a:gd name="T32" fmla="*/ 835 w 2087"/>
                <a:gd name="T33" fmla="*/ 649 h 1152"/>
                <a:gd name="T34" fmla="*/ 887 w 2087"/>
                <a:gd name="T35" fmla="*/ 424 h 1152"/>
                <a:gd name="T36" fmla="*/ 939 w 2087"/>
                <a:gd name="T37" fmla="*/ 318 h 1152"/>
                <a:gd name="T38" fmla="*/ 992 w 2087"/>
                <a:gd name="T39" fmla="*/ 225 h 1152"/>
                <a:gd name="T40" fmla="*/ 1044 w 2087"/>
                <a:gd name="T41" fmla="*/ 0 h 1152"/>
                <a:gd name="T42" fmla="*/ 1096 w 2087"/>
                <a:gd name="T43" fmla="*/ 172 h 1152"/>
                <a:gd name="T44" fmla="*/ 1148 w 2087"/>
                <a:gd name="T45" fmla="*/ 211 h 1152"/>
                <a:gd name="T46" fmla="*/ 1200 w 2087"/>
                <a:gd name="T47" fmla="*/ 318 h 1152"/>
                <a:gd name="T48" fmla="*/ 1252 w 2087"/>
                <a:gd name="T49" fmla="*/ 384 h 1152"/>
                <a:gd name="T50" fmla="*/ 1305 w 2087"/>
                <a:gd name="T51" fmla="*/ 318 h 1152"/>
                <a:gd name="T52" fmla="*/ 1357 w 2087"/>
                <a:gd name="T53" fmla="*/ 370 h 1152"/>
                <a:gd name="T54" fmla="*/ 1409 w 2087"/>
                <a:gd name="T55" fmla="*/ 437 h 1152"/>
                <a:gd name="T56" fmla="*/ 1461 w 2087"/>
                <a:gd name="T57" fmla="*/ 622 h 1152"/>
                <a:gd name="T58" fmla="*/ 1513 w 2087"/>
                <a:gd name="T59" fmla="*/ 609 h 1152"/>
                <a:gd name="T60" fmla="*/ 1565 w 2087"/>
                <a:gd name="T61" fmla="*/ 768 h 1152"/>
                <a:gd name="T62" fmla="*/ 1618 w 2087"/>
                <a:gd name="T63" fmla="*/ 715 h 1152"/>
                <a:gd name="T64" fmla="*/ 1670 w 2087"/>
                <a:gd name="T65" fmla="*/ 675 h 1152"/>
                <a:gd name="T66" fmla="*/ 1722 w 2087"/>
                <a:gd name="T67" fmla="*/ 821 h 1152"/>
                <a:gd name="T68" fmla="*/ 1774 w 2087"/>
                <a:gd name="T69" fmla="*/ 1046 h 1152"/>
                <a:gd name="T70" fmla="*/ 1826 w 2087"/>
                <a:gd name="T71" fmla="*/ 1099 h 1152"/>
                <a:gd name="T72" fmla="*/ 1879 w 2087"/>
                <a:gd name="T73" fmla="*/ 861 h 1152"/>
                <a:gd name="T74" fmla="*/ 1931 w 2087"/>
                <a:gd name="T75" fmla="*/ 861 h 1152"/>
                <a:gd name="T76" fmla="*/ 1983 w 2087"/>
                <a:gd name="T77" fmla="*/ 596 h 1152"/>
                <a:gd name="T78" fmla="*/ 2035 w 2087"/>
                <a:gd name="T79" fmla="*/ 861 h 1152"/>
                <a:gd name="T80" fmla="*/ 2087 w 2087"/>
                <a:gd name="T81" fmla="*/ 1099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87" h="1152">
                  <a:moveTo>
                    <a:pt x="0" y="847"/>
                  </a:moveTo>
                  <a:lnTo>
                    <a:pt x="52" y="649"/>
                  </a:lnTo>
                  <a:lnTo>
                    <a:pt x="104" y="357"/>
                  </a:lnTo>
                  <a:lnTo>
                    <a:pt x="157" y="569"/>
                  </a:lnTo>
                  <a:lnTo>
                    <a:pt x="209" y="808"/>
                  </a:lnTo>
                  <a:lnTo>
                    <a:pt x="261" y="861"/>
                  </a:lnTo>
                  <a:lnTo>
                    <a:pt x="313" y="688"/>
                  </a:lnTo>
                  <a:lnTo>
                    <a:pt x="365" y="755"/>
                  </a:lnTo>
                  <a:lnTo>
                    <a:pt x="418" y="768"/>
                  </a:lnTo>
                  <a:lnTo>
                    <a:pt x="470" y="755"/>
                  </a:lnTo>
                  <a:lnTo>
                    <a:pt x="522" y="755"/>
                  </a:lnTo>
                  <a:lnTo>
                    <a:pt x="574" y="675"/>
                  </a:lnTo>
                  <a:lnTo>
                    <a:pt x="627" y="688"/>
                  </a:lnTo>
                  <a:lnTo>
                    <a:pt x="679" y="556"/>
                  </a:lnTo>
                  <a:lnTo>
                    <a:pt x="731" y="1152"/>
                  </a:lnTo>
                  <a:lnTo>
                    <a:pt x="783" y="808"/>
                  </a:lnTo>
                  <a:lnTo>
                    <a:pt x="835" y="649"/>
                  </a:lnTo>
                  <a:lnTo>
                    <a:pt x="887" y="424"/>
                  </a:lnTo>
                  <a:lnTo>
                    <a:pt x="939" y="318"/>
                  </a:lnTo>
                  <a:lnTo>
                    <a:pt x="992" y="225"/>
                  </a:lnTo>
                  <a:lnTo>
                    <a:pt x="1044" y="0"/>
                  </a:lnTo>
                  <a:lnTo>
                    <a:pt x="1096" y="172"/>
                  </a:lnTo>
                  <a:lnTo>
                    <a:pt x="1148" y="211"/>
                  </a:lnTo>
                  <a:lnTo>
                    <a:pt x="1200" y="318"/>
                  </a:lnTo>
                  <a:lnTo>
                    <a:pt x="1252" y="384"/>
                  </a:lnTo>
                  <a:lnTo>
                    <a:pt x="1305" y="318"/>
                  </a:lnTo>
                  <a:lnTo>
                    <a:pt x="1357" y="370"/>
                  </a:lnTo>
                  <a:lnTo>
                    <a:pt x="1409" y="437"/>
                  </a:lnTo>
                  <a:lnTo>
                    <a:pt x="1461" y="622"/>
                  </a:lnTo>
                  <a:lnTo>
                    <a:pt x="1513" y="609"/>
                  </a:lnTo>
                  <a:lnTo>
                    <a:pt x="1565" y="768"/>
                  </a:lnTo>
                  <a:lnTo>
                    <a:pt x="1618" y="715"/>
                  </a:lnTo>
                  <a:lnTo>
                    <a:pt x="1670" y="675"/>
                  </a:lnTo>
                  <a:lnTo>
                    <a:pt x="1722" y="821"/>
                  </a:lnTo>
                  <a:lnTo>
                    <a:pt x="1774" y="1046"/>
                  </a:lnTo>
                  <a:lnTo>
                    <a:pt x="1826" y="1099"/>
                  </a:lnTo>
                  <a:lnTo>
                    <a:pt x="1879" y="861"/>
                  </a:lnTo>
                  <a:lnTo>
                    <a:pt x="1931" y="861"/>
                  </a:lnTo>
                  <a:lnTo>
                    <a:pt x="1983" y="596"/>
                  </a:lnTo>
                  <a:lnTo>
                    <a:pt x="2035" y="861"/>
                  </a:lnTo>
                  <a:lnTo>
                    <a:pt x="2087" y="1099"/>
                  </a:lnTo>
                </a:path>
              </a:pathLst>
            </a:custGeom>
            <a:noFill/>
            <a:ln w="19050" cap="flat">
              <a:solidFill>
                <a:srgbClr val="D9531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75"/>
            <p:cNvSpPr>
              <a:spLocks/>
            </p:cNvSpPr>
            <p:nvPr/>
          </p:nvSpPr>
          <p:spPr bwMode="auto">
            <a:xfrm>
              <a:off x="2712" y="3449"/>
              <a:ext cx="2087" cy="575"/>
            </a:xfrm>
            <a:custGeom>
              <a:avLst/>
              <a:gdLst>
                <a:gd name="T0" fmla="*/ 0 w 2087"/>
                <a:gd name="T1" fmla="*/ 505 h 575"/>
                <a:gd name="T2" fmla="*/ 52 w 2087"/>
                <a:gd name="T3" fmla="*/ 450 h 575"/>
                <a:gd name="T4" fmla="*/ 104 w 2087"/>
                <a:gd name="T5" fmla="*/ 454 h 575"/>
                <a:gd name="T6" fmla="*/ 157 w 2087"/>
                <a:gd name="T7" fmla="*/ 564 h 575"/>
                <a:gd name="T8" fmla="*/ 209 w 2087"/>
                <a:gd name="T9" fmla="*/ 575 h 575"/>
                <a:gd name="T10" fmla="*/ 261 w 2087"/>
                <a:gd name="T11" fmla="*/ 454 h 575"/>
                <a:gd name="T12" fmla="*/ 313 w 2087"/>
                <a:gd name="T13" fmla="*/ 362 h 575"/>
                <a:gd name="T14" fmla="*/ 365 w 2087"/>
                <a:gd name="T15" fmla="*/ 406 h 575"/>
                <a:gd name="T16" fmla="*/ 418 w 2087"/>
                <a:gd name="T17" fmla="*/ 381 h 575"/>
                <a:gd name="T18" fmla="*/ 470 w 2087"/>
                <a:gd name="T19" fmla="*/ 384 h 575"/>
                <a:gd name="T20" fmla="*/ 522 w 2087"/>
                <a:gd name="T21" fmla="*/ 197 h 575"/>
                <a:gd name="T22" fmla="*/ 574 w 2087"/>
                <a:gd name="T23" fmla="*/ 234 h 575"/>
                <a:gd name="T24" fmla="*/ 627 w 2087"/>
                <a:gd name="T25" fmla="*/ 462 h 575"/>
                <a:gd name="T26" fmla="*/ 679 w 2087"/>
                <a:gd name="T27" fmla="*/ 425 h 575"/>
                <a:gd name="T28" fmla="*/ 731 w 2087"/>
                <a:gd name="T29" fmla="*/ 450 h 575"/>
                <a:gd name="T30" fmla="*/ 783 w 2087"/>
                <a:gd name="T31" fmla="*/ 399 h 575"/>
                <a:gd name="T32" fmla="*/ 835 w 2087"/>
                <a:gd name="T33" fmla="*/ 278 h 575"/>
                <a:gd name="T34" fmla="*/ 887 w 2087"/>
                <a:gd name="T35" fmla="*/ 307 h 575"/>
                <a:gd name="T36" fmla="*/ 939 w 2087"/>
                <a:gd name="T37" fmla="*/ 245 h 575"/>
                <a:gd name="T38" fmla="*/ 992 w 2087"/>
                <a:gd name="T39" fmla="*/ 245 h 575"/>
                <a:gd name="T40" fmla="*/ 1044 w 2087"/>
                <a:gd name="T41" fmla="*/ 282 h 575"/>
                <a:gd name="T42" fmla="*/ 1096 w 2087"/>
                <a:gd name="T43" fmla="*/ 227 h 575"/>
                <a:gd name="T44" fmla="*/ 1148 w 2087"/>
                <a:gd name="T45" fmla="*/ 117 h 575"/>
                <a:gd name="T46" fmla="*/ 1200 w 2087"/>
                <a:gd name="T47" fmla="*/ 128 h 575"/>
                <a:gd name="T48" fmla="*/ 1252 w 2087"/>
                <a:gd name="T49" fmla="*/ 0 h 575"/>
                <a:gd name="T50" fmla="*/ 1305 w 2087"/>
                <a:gd name="T51" fmla="*/ 14 h 575"/>
                <a:gd name="T52" fmla="*/ 1357 w 2087"/>
                <a:gd name="T53" fmla="*/ 18 h 575"/>
                <a:gd name="T54" fmla="*/ 1409 w 2087"/>
                <a:gd name="T55" fmla="*/ 58 h 575"/>
                <a:gd name="T56" fmla="*/ 1461 w 2087"/>
                <a:gd name="T57" fmla="*/ 128 h 575"/>
                <a:gd name="T58" fmla="*/ 1513 w 2087"/>
                <a:gd name="T59" fmla="*/ 98 h 575"/>
                <a:gd name="T60" fmla="*/ 1565 w 2087"/>
                <a:gd name="T61" fmla="*/ 168 h 575"/>
                <a:gd name="T62" fmla="*/ 1618 w 2087"/>
                <a:gd name="T63" fmla="*/ 54 h 575"/>
                <a:gd name="T64" fmla="*/ 1670 w 2087"/>
                <a:gd name="T65" fmla="*/ 84 h 575"/>
                <a:gd name="T66" fmla="*/ 1722 w 2087"/>
                <a:gd name="T67" fmla="*/ 135 h 575"/>
                <a:gd name="T68" fmla="*/ 1774 w 2087"/>
                <a:gd name="T69" fmla="*/ 318 h 575"/>
                <a:gd name="T70" fmla="*/ 1826 w 2087"/>
                <a:gd name="T71" fmla="*/ 157 h 575"/>
                <a:gd name="T72" fmla="*/ 1879 w 2087"/>
                <a:gd name="T73" fmla="*/ 197 h 575"/>
                <a:gd name="T74" fmla="*/ 1931 w 2087"/>
                <a:gd name="T75" fmla="*/ 505 h 575"/>
                <a:gd name="T76" fmla="*/ 1983 w 2087"/>
                <a:gd name="T77" fmla="*/ 311 h 575"/>
                <a:gd name="T78" fmla="*/ 2035 w 2087"/>
                <a:gd name="T79" fmla="*/ 399 h 575"/>
                <a:gd name="T80" fmla="*/ 2087 w 2087"/>
                <a:gd name="T81" fmla="*/ 443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87" h="575">
                  <a:moveTo>
                    <a:pt x="0" y="505"/>
                  </a:moveTo>
                  <a:lnTo>
                    <a:pt x="52" y="450"/>
                  </a:lnTo>
                  <a:lnTo>
                    <a:pt x="104" y="454"/>
                  </a:lnTo>
                  <a:lnTo>
                    <a:pt x="157" y="564"/>
                  </a:lnTo>
                  <a:lnTo>
                    <a:pt x="209" y="575"/>
                  </a:lnTo>
                  <a:lnTo>
                    <a:pt x="261" y="454"/>
                  </a:lnTo>
                  <a:lnTo>
                    <a:pt x="313" y="362"/>
                  </a:lnTo>
                  <a:lnTo>
                    <a:pt x="365" y="406"/>
                  </a:lnTo>
                  <a:lnTo>
                    <a:pt x="418" y="381"/>
                  </a:lnTo>
                  <a:lnTo>
                    <a:pt x="470" y="384"/>
                  </a:lnTo>
                  <a:lnTo>
                    <a:pt x="522" y="197"/>
                  </a:lnTo>
                  <a:lnTo>
                    <a:pt x="574" y="234"/>
                  </a:lnTo>
                  <a:lnTo>
                    <a:pt x="627" y="462"/>
                  </a:lnTo>
                  <a:lnTo>
                    <a:pt x="679" y="425"/>
                  </a:lnTo>
                  <a:lnTo>
                    <a:pt x="731" y="450"/>
                  </a:lnTo>
                  <a:lnTo>
                    <a:pt x="783" y="399"/>
                  </a:lnTo>
                  <a:lnTo>
                    <a:pt x="835" y="278"/>
                  </a:lnTo>
                  <a:lnTo>
                    <a:pt x="887" y="307"/>
                  </a:lnTo>
                  <a:lnTo>
                    <a:pt x="939" y="245"/>
                  </a:lnTo>
                  <a:lnTo>
                    <a:pt x="992" y="245"/>
                  </a:lnTo>
                  <a:lnTo>
                    <a:pt x="1044" y="282"/>
                  </a:lnTo>
                  <a:lnTo>
                    <a:pt x="1096" y="227"/>
                  </a:lnTo>
                  <a:lnTo>
                    <a:pt x="1148" y="117"/>
                  </a:lnTo>
                  <a:lnTo>
                    <a:pt x="1200" y="128"/>
                  </a:lnTo>
                  <a:lnTo>
                    <a:pt x="1252" y="0"/>
                  </a:lnTo>
                  <a:lnTo>
                    <a:pt x="1305" y="14"/>
                  </a:lnTo>
                  <a:lnTo>
                    <a:pt x="1357" y="18"/>
                  </a:lnTo>
                  <a:lnTo>
                    <a:pt x="1409" y="58"/>
                  </a:lnTo>
                  <a:lnTo>
                    <a:pt x="1461" y="128"/>
                  </a:lnTo>
                  <a:lnTo>
                    <a:pt x="1513" y="98"/>
                  </a:lnTo>
                  <a:lnTo>
                    <a:pt x="1565" y="168"/>
                  </a:lnTo>
                  <a:lnTo>
                    <a:pt x="1618" y="54"/>
                  </a:lnTo>
                  <a:lnTo>
                    <a:pt x="1670" y="84"/>
                  </a:lnTo>
                  <a:lnTo>
                    <a:pt x="1722" y="135"/>
                  </a:lnTo>
                  <a:lnTo>
                    <a:pt x="1774" y="318"/>
                  </a:lnTo>
                  <a:lnTo>
                    <a:pt x="1826" y="157"/>
                  </a:lnTo>
                  <a:lnTo>
                    <a:pt x="1879" y="197"/>
                  </a:lnTo>
                  <a:lnTo>
                    <a:pt x="1931" y="505"/>
                  </a:lnTo>
                  <a:lnTo>
                    <a:pt x="1983" y="311"/>
                  </a:lnTo>
                  <a:lnTo>
                    <a:pt x="2035" y="399"/>
                  </a:lnTo>
                  <a:lnTo>
                    <a:pt x="2087" y="443"/>
                  </a:lnTo>
                </a:path>
              </a:pathLst>
            </a:custGeom>
            <a:noFill/>
            <a:ln w="19050" cap="flat">
              <a:solidFill>
                <a:srgbClr val="EDB12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76"/>
            <p:cNvSpPr>
              <a:spLocks/>
            </p:cNvSpPr>
            <p:nvPr/>
          </p:nvSpPr>
          <p:spPr bwMode="auto">
            <a:xfrm>
              <a:off x="2712" y="2998"/>
              <a:ext cx="2087" cy="860"/>
            </a:xfrm>
            <a:custGeom>
              <a:avLst/>
              <a:gdLst>
                <a:gd name="T0" fmla="*/ 0 w 2087"/>
                <a:gd name="T1" fmla="*/ 278 h 860"/>
                <a:gd name="T2" fmla="*/ 52 w 2087"/>
                <a:gd name="T3" fmla="*/ 36 h 860"/>
                <a:gd name="T4" fmla="*/ 104 w 2087"/>
                <a:gd name="T5" fmla="*/ 0 h 860"/>
                <a:gd name="T6" fmla="*/ 157 w 2087"/>
                <a:gd name="T7" fmla="*/ 121 h 860"/>
                <a:gd name="T8" fmla="*/ 209 w 2087"/>
                <a:gd name="T9" fmla="*/ 267 h 860"/>
                <a:gd name="T10" fmla="*/ 261 w 2087"/>
                <a:gd name="T11" fmla="*/ 242 h 860"/>
                <a:gd name="T12" fmla="*/ 313 w 2087"/>
                <a:gd name="T13" fmla="*/ 206 h 860"/>
                <a:gd name="T14" fmla="*/ 365 w 2087"/>
                <a:gd name="T15" fmla="*/ 230 h 860"/>
                <a:gd name="T16" fmla="*/ 418 w 2087"/>
                <a:gd name="T17" fmla="*/ 194 h 860"/>
                <a:gd name="T18" fmla="*/ 470 w 2087"/>
                <a:gd name="T19" fmla="*/ 170 h 860"/>
                <a:gd name="T20" fmla="*/ 522 w 2087"/>
                <a:gd name="T21" fmla="*/ 194 h 860"/>
                <a:gd name="T22" fmla="*/ 574 w 2087"/>
                <a:gd name="T23" fmla="*/ 254 h 860"/>
                <a:gd name="T24" fmla="*/ 627 w 2087"/>
                <a:gd name="T25" fmla="*/ 351 h 860"/>
                <a:gd name="T26" fmla="*/ 679 w 2087"/>
                <a:gd name="T27" fmla="*/ 363 h 860"/>
                <a:gd name="T28" fmla="*/ 731 w 2087"/>
                <a:gd name="T29" fmla="*/ 424 h 860"/>
                <a:gd name="T30" fmla="*/ 783 w 2087"/>
                <a:gd name="T31" fmla="*/ 400 h 860"/>
                <a:gd name="T32" fmla="*/ 835 w 2087"/>
                <a:gd name="T33" fmla="*/ 315 h 860"/>
                <a:gd name="T34" fmla="*/ 887 w 2087"/>
                <a:gd name="T35" fmla="*/ 351 h 860"/>
                <a:gd name="T36" fmla="*/ 939 w 2087"/>
                <a:gd name="T37" fmla="*/ 339 h 860"/>
                <a:gd name="T38" fmla="*/ 992 w 2087"/>
                <a:gd name="T39" fmla="*/ 351 h 860"/>
                <a:gd name="T40" fmla="*/ 1044 w 2087"/>
                <a:gd name="T41" fmla="*/ 291 h 860"/>
                <a:gd name="T42" fmla="*/ 1096 w 2087"/>
                <a:gd name="T43" fmla="*/ 327 h 860"/>
                <a:gd name="T44" fmla="*/ 1148 w 2087"/>
                <a:gd name="T45" fmla="*/ 267 h 860"/>
                <a:gd name="T46" fmla="*/ 1200 w 2087"/>
                <a:gd name="T47" fmla="*/ 351 h 860"/>
                <a:gd name="T48" fmla="*/ 1252 w 2087"/>
                <a:gd name="T49" fmla="*/ 363 h 860"/>
                <a:gd name="T50" fmla="*/ 1305 w 2087"/>
                <a:gd name="T51" fmla="*/ 400 h 860"/>
                <a:gd name="T52" fmla="*/ 1357 w 2087"/>
                <a:gd name="T53" fmla="*/ 376 h 860"/>
                <a:gd name="T54" fmla="*/ 1409 w 2087"/>
                <a:gd name="T55" fmla="*/ 363 h 860"/>
                <a:gd name="T56" fmla="*/ 1461 w 2087"/>
                <a:gd name="T57" fmla="*/ 400 h 860"/>
                <a:gd name="T58" fmla="*/ 1513 w 2087"/>
                <a:gd name="T59" fmla="*/ 351 h 860"/>
                <a:gd name="T60" fmla="*/ 1565 w 2087"/>
                <a:gd name="T61" fmla="*/ 267 h 860"/>
                <a:gd name="T62" fmla="*/ 1618 w 2087"/>
                <a:gd name="T63" fmla="*/ 363 h 860"/>
                <a:gd name="T64" fmla="*/ 1670 w 2087"/>
                <a:gd name="T65" fmla="*/ 157 h 860"/>
                <a:gd name="T66" fmla="*/ 1722 w 2087"/>
                <a:gd name="T67" fmla="*/ 218 h 860"/>
                <a:gd name="T68" fmla="*/ 1774 w 2087"/>
                <a:gd name="T69" fmla="*/ 218 h 860"/>
                <a:gd name="T70" fmla="*/ 1826 w 2087"/>
                <a:gd name="T71" fmla="*/ 351 h 860"/>
                <a:gd name="T72" fmla="*/ 1879 w 2087"/>
                <a:gd name="T73" fmla="*/ 473 h 860"/>
                <a:gd name="T74" fmla="*/ 1931 w 2087"/>
                <a:gd name="T75" fmla="*/ 581 h 860"/>
                <a:gd name="T76" fmla="*/ 1983 w 2087"/>
                <a:gd name="T77" fmla="*/ 691 h 860"/>
                <a:gd name="T78" fmla="*/ 2035 w 2087"/>
                <a:gd name="T79" fmla="*/ 775 h 860"/>
                <a:gd name="T80" fmla="*/ 2087 w 2087"/>
                <a:gd name="T81" fmla="*/ 860 h 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87" h="860">
                  <a:moveTo>
                    <a:pt x="0" y="278"/>
                  </a:moveTo>
                  <a:lnTo>
                    <a:pt x="52" y="36"/>
                  </a:lnTo>
                  <a:lnTo>
                    <a:pt x="104" y="0"/>
                  </a:lnTo>
                  <a:lnTo>
                    <a:pt x="157" y="121"/>
                  </a:lnTo>
                  <a:lnTo>
                    <a:pt x="209" y="267"/>
                  </a:lnTo>
                  <a:lnTo>
                    <a:pt x="261" y="242"/>
                  </a:lnTo>
                  <a:lnTo>
                    <a:pt x="313" y="206"/>
                  </a:lnTo>
                  <a:lnTo>
                    <a:pt x="365" y="230"/>
                  </a:lnTo>
                  <a:lnTo>
                    <a:pt x="418" y="194"/>
                  </a:lnTo>
                  <a:lnTo>
                    <a:pt x="470" y="170"/>
                  </a:lnTo>
                  <a:lnTo>
                    <a:pt x="522" y="194"/>
                  </a:lnTo>
                  <a:lnTo>
                    <a:pt x="574" y="254"/>
                  </a:lnTo>
                  <a:lnTo>
                    <a:pt x="627" y="351"/>
                  </a:lnTo>
                  <a:lnTo>
                    <a:pt x="679" y="363"/>
                  </a:lnTo>
                  <a:lnTo>
                    <a:pt x="731" y="424"/>
                  </a:lnTo>
                  <a:lnTo>
                    <a:pt x="783" y="400"/>
                  </a:lnTo>
                  <a:lnTo>
                    <a:pt x="835" y="315"/>
                  </a:lnTo>
                  <a:lnTo>
                    <a:pt x="887" y="351"/>
                  </a:lnTo>
                  <a:lnTo>
                    <a:pt x="939" y="339"/>
                  </a:lnTo>
                  <a:lnTo>
                    <a:pt x="992" y="351"/>
                  </a:lnTo>
                  <a:lnTo>
                    <a:pt x="1044" y="291"/>
                  </a:lnTo>
                  <a:lnTo>
                    <a:pt x="1096" y="327"/>
                  </a:lnTo>
                  <a:lnTo>
                    <a:pt x="1148" y="267"/>
                  </a:lnTo>
                  <a:lnTo>
                    <a:pt x="1200" y="351"/>
                  </a:lnTo>
                  <a:lnTo>
                    <a:pt x="1252" y="363"/>
                  </a:lnTo>
                  <a:lnTo>
                    <a:pt x="1305" y="400"/>
                  </a:lnTo>
                  <a:lnTo>
                    <a:pt x="1357" y="376"/>
                  </a:lnTo>
                  <a:lnTo>
                    <a:pt x="1409" y="363"/>
                  </a:lnTo>
                  <a:lnTo>
                    <a:pt x="1461" y="400"/>
                  </a:lnTo>
                  <a:lnTo>
                    <a:pt x="1513" y="351"/>
                  </a:lnTo>
                  <a:lnTo>
                    <a:pt x="1565" y="267"/>
                  </a:lnTo>
                  <a:lnTo>
                    <a:pt x="1618" y="363"/>
                  </a:lnTo>
                  <a:lnTo>
                    <a:pt x="1670" y="157"/>
                  </a:lnTo>
                  <a:lnTo>
                    <a:pt x="1722" y="218"/>
                  </a:lnTo>
                  <a:lnTo>
                    <a:pt x="1774" y="218"/>
                  </a:lnTo>
                  <a:lnTo>
                    <a:pt x="1826" y="351"/>
                  </a:lnTo>
                  <a:lnTo>
                    <a:pt x="1879" y="473"/>
                  </a:lnTo>
                  <a:lnTo>
                    <a:pt x="1931" y="581"/>
                  </a:lnTo>
                  <a:lnTo>
                    <a:pt x="1983" y="691"/>
                  </a:lnTo>
                  <a:lnTo>
                    <a:pt x="2035" y="775"/>
                  </a:lnTo>
                  <a:lnTo>
                    <a:pt x="2087" y="860"/>
                  </a:lnTo>
                </a:path>
              </a:pathLst>
            </a:custGeom>
            <a:noFill/>
            <a:ln w="19050" cap="flat">
              <a:solidFill>
                <a:srgbClr val="7E2F8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77"/>
            <p:cNvSpPr>
              <a:spLocks/>
            </p:cNvSpPr>
            <p:nvPr/>
          </p:nvSpPr>
          <p:spPr bwMode="auto">
            <a:xfrm>
              <a:off x="2712" y="2463"/>
              <a:ext cx="2087" cy="1384"/>
            </a:xfrm>
            <a:custGeom>
              <a:avLst/>
              <a:gdLst>
                <a:gd name="T0" fmla="*/ 0 w 2087"/>
                <a:gd name="T1" fmla="*/ 1225 h 1384"/>
                <a:gd name="T2" fmla="*/ 52 w 2087"/>
                <a:gd name="T3" fmla="*/ 960 h 1384"/>
                <a:gd name="T4" fmla="*/ 104 w 2087"/>
                <a:gd name="T5" fmla="*/ 831 h 1384"/>
                <a:gd name="T6" fmla="*/ 157 w 2087"/>
                <a:gd name="T7" fmla="*/ 1008 h 1384"/>
                <a:gd name="T8" fmla="*/ 209 w 2087"/>
                <a:gd name="T9" fmla="*/ 1287 h 1384"/>
                <a:gd name="T10" fmla="*/ 261 w 2087"/>
                <a:gd name="T11" fmla="*/ 1234 h 1384"/>
                <a:gd name="T12" fmla="*/ 313 w 2087"/>
                <a:gd name="T13" fmla="*/ 1145 h 1384"/>
                <a:gd name="T14" fmla="*/ 365 w 2087"/>
                <a:gd name="T15" fmla="*/ 1128 h 1384"/>
                <a:gd name="T16" fmla="*/ 418 w 2087"/>
                <a:gd name="T17" fmla="*/ 1221 h 1384"/>
                <a:gd name="T18" fmla="*/ 470 w 2087"/>
                <a:gd name="T19" fmla="*/ 1221 h 1384"/>
                <a:gd name="T20" fmla="*/ 522 w 2087"/>
                <a:gd name="T21" fmla="*/ 1225 h 1384"/>
                <a:gd name="T22" fmla="*/ 574 w 2087"/>
                <a:gd name="T23" fmla="*/ 1340 h 1384"/>
                <a:gd name="T24" fmla="*/ 627 w 2087"/>
                <a:gd name="T25" fmla="*/ 1384 h 1384"/>
                <a:gd name="T26" fmla="*/ 679 w 2087"/>
                <a:gd name="T27" fmla="*/ 1371 h 1384"/>
                <a:gd name="T28" fmla="*/ 731 w 2087"/>
                <a:gd name="T29" fmla="*/ 1380 h 1384"/>
                <a:gd name="T30" fmla="*/ 783 w 2087"/>
                <a:gd name="T31" fmla="*/ 1172 h 1384"/>
                <a:gd name="T32" fmla="*/ 835 w 2087"/>
                <a:gd name="T33" fmla="*/ 1066 h 1384"/>
                <a:gd name="T34" fmla="*/ 887 w 2087"/>
                <a:gd name="T35" fmla="*/ 1128 h 1384"/>
                <a:gd name="T36" fmla="*/ 939 w 2087"/>
                <a:gd name="T37" fmla="*/ 1066 h 1384"/>
                <a:gd name="T38" fmla="*/ 992 w 2087"/>
                <a:gd name="T39" fmla="*/ 991 h 1384"/>
                <a:gd name="T40" fmla="*/ 1044 w 2087"/>
                <a:gd name="T41" fmla="*/ 951 h 1384"/>
                <a:gd name="T42" fmla="*/ 1096 w 2087"/>
                <a:gd name="T43" fmla="*/ 1075 h 1384"/>
                <a:gd name="T44" fmla="*/ 1148 w 2087"/>
                <a:gd name="T45" fmla="*/ 1132 h 1384"/>
                <a:gd name="T46" fmla="*/ 1200 w 2087"/>
                <a:gd name="T47" fmla="*/ 1251 h 1384"/>
                <a:gd name="T48" fmla="*/ 1252 w 2087"/>
                <a:gd name="T49" fmla="*/ 1216 h 1384"/>
                <a:gd name="T50" fmla="*/ 1305 w 2087"/>
                <a:gd name="T51" fmla="*/ 1225 h 1384"/>
                <a:gd name="T52" fmla="*/ 1357 w 2087"/>
                <a:gd name="T53" fmla="*/ 1207 h 1384"/>
                <a:gd name="T54" fmla="*/ 1409 w 2087"/>
                <a:gd name="T55" fmla="*/ 1066 h 1384"/>
                <a:gd name="T56" fmla="*/ 1461 w 2087"/>
                <a:gd name="T57" fmla="*/ 1101 h 1384"/>
                <a:gd name="T58" fmla="*/ 1513 w 2087"/>
                <a:gd name="T59" fmla="*/ 1154 h 1384"/>
                <a:gd name="T60" fmla="*/ 1565 w 2087"/>
                <a:gd name="T61" fmla="*/ 871 h 1384"/>
                <a:gd name="T62" fmla="*/ 1618 w 2087"/>
                <a:gd name="T63" fmla="*/ 460 h 1384"/>
                <a:gd name="T64" fmla="*/ 1670 w 2087"/>
                <a:gd name="T65" fmla="*/ 0 h 1384"/>
                <a:gd name="T66" fmla="*/ 1722 w 2087"/>
                <a:gd name="T67" fmla="*/ 226 h 1384"/>
                <a:gd name="T68" fmla="*/ 1774 w 2087"/>
                <a:gd name="T69" fmla="*/ 540 h 1384"/>
                <a:gd name="T70" fmla="*/ 1826 w 2087"/>
                <a:gd name="T71" fmla="*/ 593 h 1384"/>
                <a:gd name="T72" fmla="*/ 1879 w 2087"/>
                <a:gd name="T73" fmla="*/ 398 h 1384"/>
                <a:gd name="T74" fmla="*/ 1931 w 2087"/>
                <a:gd name="T75" fmla="*/ 633 h 1384"/>
                <a:gd name="T76" fmla="*/ 1983 w 2087"/>
                <a:gd name="T77" fmla="*/ 451 h 1384"/>
                <a:gd name="T78" fmla="*/ 2035 w 2087"/>
                <a:gd name="T79" fmla="*/ 906 h 1384"/>
                <a:gd name="T80" fmla="*/ 2087 w 2087"/>
                <a:gd name="T81" fmla="*/ 1044 h 1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87" h="1384">
                  <a:moveTo>
                    <a:pt x="0" y="1225"/>
                  </a:moveTo>
                  <a:lnTo>
                    <a:pt x="52" y="960"/>
                  </a:lnTo>
                  <a:lnTo>
                    <a:pt x="104" y="831"/>
                  </a:lnTo>
                  <a:lnTo>
                    <a:pt x="157" y="1008"/>
                  </a:lnTo>
                  <a:lnTo>
                    <a:pt x="209" y="1287"/>
                  </a:lnTo>
                  <a:lnTo>
                    <a:pt x="261" y="1234"/>
                  </a:lnTo>
                  <a:lnTo>
                    <a:pt x="313" y="1145"/>
                  </a:lnTo>
                  <a:lnTo>
                    <a:pt x="365" y="1128"/>
                  </a:lnTo>
                  <a:lnTo>
                    <a:pt x="418" y="1221"/>
                  </a:lnTo>
                  <a:lnTo>
                    <a:pt x="470" y="1221"/>
                  </a:lnTo>
                  <a:lnTo>
                    <a:pt x="522" y="1225"/>
                  </a:lnTo>
                  <a:lnTo>
                    <a:pt x="574" y="1340"/>
                  </a:lnTo>
                  <a:lnTo>
                    <a:pt x="627" y="1384"/>
                  </a:lnTo>
                  <a:lnTo>
                    <a:pt x="679" y="1371"/>
                  </a:lnTo>
                  <a:lnTo>
                    <a:pt x="731" y="1380"/>
                  </a:lnTo>
                  <a:lnTo>
                    <a:pt x="783" y="1172"/>
                  </a:lnTo>
                  <a:lnTo>
                    <a:pt x="835" y="1066"/>
                  </a:lnTo>
                  <a:lnTo>
                    <a:pt x="887" y="1128"/>
                  </a:lnTo>
                  <a:lnTo>
                    <a:pt x="939" y="1066"/>
                  </a:lnTo>
                  <a:lnTo>
                    <a:pt x="992" y="991"/>
                  </a:lnTo>
                  <a:lnTo>
                    <a:pt x="1044" y="951"/>
                  </a:lnTo>
                  <a:lnTo>
                    <a:pt x="1096" y="1075"/>
                  </a:lnTo>
                  <a:lnTo>
                    <a:pt x="1148" y="1132"/>
                  </a:lnTo>
                  <a:lnTo>
                    <a:pt x="1200" y="1251"/>
                  </a:lnTo>
                  <a:lnTo>
                    <a:pt x="1252" y="1216"/>
                  </a:lnTo>
                  <a:lnTo>
                    <a:pt x="1305" y="1225"/>
                  </a:lnTo>
                  <a:lnTo>
                    <a:pt x="1357" y="1207"/>
                  </a:lnTo>
                  <a:lnTo>
                    <a:pt x="1409" y="1066"/>
                  </a:lnTo>
                  <a:lnTo>
                    <a:pt x="1461" y="1101"/>
                  </a:lnTo>
                  <a:lnTo>
                    <a:pt x="1513" y="1154"/>
                  </a:lnTo>
                  <a:lnTo>
                    <a:pt x="1565" y="871"/>
                  </a:lnTo>
                  <a:lnTo>
                    <a:pt x="1618" y="460"/>
                  </a:lnTo>
                  <a:lnTo>
                    <a:pt x="1670" y="0"/>
                  </a:lnTo>
                  <a:lnTo>
                    <a:pt x="1722" y="226"/>
                  </a:lnTo>
                  <a:lnTo>
                    <a:pt x="1774" y="540"/>
                  </a:lnTo>
                  <a:lnTo>
                    <a:pt x="1826" y="593"/>
                  </a:lnTo>
                  <a:lnTo>
                    <a:pt x="1879" y="398"/>
                  </a:lnTo>
                  <a:lnTo>
                    <a:pt x="1931" y="633"/>
                  </a:lnTo>
                  <a:lnTo>
                    <a:pt x="1983" y="451"/>
                  </a:lnTo>
                  <a:lnTo>
                    <a:pt x="2035" y="906"/>
                  </a:lnTo>
                  <a:lnTo>
                    <a:pt x="2087" y="1044"/>
                  </a:lnTo>
                </a:path>
              </a:pathLst>
            </a:custGeom>
            <a:noFill/>
            <a:ln w="19050" cap="flat">
              <a:solidFill>
                <a:srgbClr val="77AC3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Rectangle 78"/>
            <p:cNvSpPr>
              <a:spLocks noChangeArrowheads="1"/>
            </p:cNvSpPr>
            <p:nvPr/>
          </p:nvSpPr>
          <p:spPr bwMode="auto">
            <a:xfrm>
              <a:off x="4705" y="2413"/>
              <a:ext cx="265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600887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7" name="Line 79"/>
            <p:cNvSpPr>
              <a:spLocks noChangeShapeType="1"/>
            </p:cNvSpPr>
            <p:nvPr/>
          </p:nvSpPr>
          <p:spPr bwMode="auto">
            <a:xfrm>
              <a:off x="4472" y="2446"/>
              <a:ext cx="217" cy="0"/>
            </a:xfrm>
            <a:prstGeom prst="line">
              <a:avLst/>
            </a:prstGeom>
            <a:noFill/>
            <a:ln w="63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Rectangle 80"/>
            <p:cNvSpPr>
              <a:spLocks noChangeArrowheads="1"/>
            </p:cNvSpPr>
            <p:nvPr/>
          </p:nvSpPr>
          <p:spPr bwMode="auto">
            <a:xfrm>
              <a:off x="4705" y="2505"/>
              <a:ext cx="265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600873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9" name="Line 81"/>
            <p:cNvSpPr>
              <a:spLocks noChangeShapeType="1"/>
            </p:cNvSpPr>
            <p:nvPr/>
          </p:nvSpPr>
          <p:spPr bwMode="auto">
            <a:xfrm>
              <a:off x="4472" y="2536"/>
              <a:ext cx="217" cy="0"/>
            </a:xfrm>
            <a:prstGeom prst="line">
              <a:avLst/>
            </a:prstGeom>
            <a:noFill/>
            <a:ln w="6350" cap="flat">
              <a:solidFill>
                <a:srgbClr val="D9531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Rectangle 82"/>
            <p:cNvSpPr>
              <a:spLocks noChangeArrowheads="1"/>
            </p:cNvSpPr>
            <p:nvPr/>
          </p:nvSpPr>
          <p:spPr bwMode="auto">
            <a:xfrm>
              <a:off x="4705" y="2592"/>
              <a:ext cx="265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600597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1" name="Line 83"/>
            <p:cNvSpPr>
              <a:spLocks noChangeShapeType="1"/>
            </p:cNvSpPr>
            <p:nvPr/>
          </p:nvSpPr>
          <p:spPr bwMode="auto">
            <a:xfrm>
              <a:off x="4472" y="2625"/>
              <a:ext cx="217" cy="0"/>
            </a:xfrm>
            <a:prstGeom prst="line">
              <a:avLst/>
            </a:prstGeom>
            <a:noFill/>
            <a:ln w="6350" cap="flat">
              <a:solidFill>
                <a:srgbClr val="EDB12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Rectangle 84"/>
            <p:cNvSpPr>
              <a:spLocks noChangeArrowheads="1"/>
            </p:cNvSpPr>
            <p:nvPr/>
          </p:nvSpPr>
          <p:spPr bwMode="auto">
            <a:xfrm>
              <a:off x="4705" y="2684"/>
              <a:ext cx="265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600186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3" name="Line 85"/>
            <p:cNvSpPr>
              <a:spLocks noChangeShapeType="1"/>
            </p:cNvSpPr>
            <p:nvPr/>
          </p:nvSpPr>
          <p:spPr bwMode="auto">
            <a:xfrm>
              <a:off x="4472" y="2714"/>
              <a:ext cx="217" cy="0"/>
            </a:xfrm>
            <a:prstGeom prst="line">
              <a:avLst/>
            </a:prstGeom>
            <a:noFill/>
            <a:ln w="6350" cap="flat">
              <a:solidFill>
                <a:srgbClr val="7E2F8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Rectangle 86"/>
            <p:cNvSpPr>
              <a:spLocks noChangeArrowheads="1"/>
            </p:cNvSpPr>
            <p:nvPr/>
          </p:nvSpPr>
          <p:spPr bwMode="auto">
            <a:xfrm>
              <a:off x="4705" y="2770"/>
              <a:ext cx="265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600073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5" name="Line 87"/>
            <p:cNvSpPr>
              <a:spLocks noChangeShapeType="1"/>
            </p:cNvSpPr>
            <p:nvPr/>
          </p:nvSpPr>
          <p:spPr bwMode="auto">
            <a:xfrm>
              <a:off x="4472" y="2803"/>
              <a:ext cx="217" cy="0"/>
            </a:xfrm>
            <a:prstGeom prst="line">
              <a:avLst/>
            </a:prstGeom>
            <a:noFill/>
            <a:ln w="6350" cap="flat">
              <a:solidFill>
                <a:srgbClr val="77AC3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Oval 88"/>
            <p:cNvSpPr>
              <a:spLocks noChangeArrowheads="1"/>
            </p:cNvSpPr>
            <p:nvPr/>
          </p:nvSpPr>
          <p:spPr bwMode="auto">
            <a:xfrm>
              <a:off x="2251" y="4423"/>
              <a:ext cx="29" cy="29"/>
            </a:xfrm>
            <a:prstGeom prst="ellipse">
              <a:avLst/>
            </a:prstGeom>
            <a:solidFill>
              <a:srgbClr val="80808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89"/>
            <p:cNvSpPr>
              <a:spLocks noEditPoints="1"/>
            </p:cNvSpPr>
            <p:nvPr/>
          </p:nvSpPr>
          <p:spPr bwMode="auto">
            <a:xfrm>
              <a:off x="2243" y="4416"/>
              <a:ext cx="44" cy="43"/>
            </a:xfrm>
            <a:custGeom>
              <a:avLst/>
              <a:gdLst>
                <a:gd name="T0" fmla="*/ 64 w 128"/>
                <a:gd name="T1" fmla="*/ 22 h 128"/>
                <a:gd name="T2" fmla="*/ 107 w 128"/>
                <a:gd name="T3" fmla="*/ 64 h 128"/>
                <a:gd name="T4" fmla="*/ 107 w 128"/>
                <a:gd name="T5" fmla="*/ 64 h 128"/>
                <a:gd name="T6" fmla="*/ 64 w 128"/>
                <a:gd name="T7" fmla="*/ 107 h 128"/>
                <a:gd name="T8" fmla="*/ 22 w 128"/>
                <a:gd name="T9" fmla="*/ 64 h 128"/>
                <a:gd name="T10" fmla="*/ 64 w 128"/>
                <a:gd name="T11" fmla="*/ 22 h 128"/>
                <a:gd name="T12" fmla="*/ 64 w 128"/>
                <a:gd name="T13" fmla="*/ 0 h 128"/>
                <a:gd name="T14" fmla="*/ 0 w 128"/>
                <a:gd name="T15" fmla="*/ 64 h 128"/>
                <a:gd name="T16" fmla="*/ 64 w 128"/>
                <a:gd name="T17" fmla="*/ 128 h 128"/>
                <a:gd name="T18" fmla="*/ 128 w 128"/>
                <a:gd name="T19" fmla="*/ 64 h 128"/>
                <a:gd name="T20" fmla="*/ 128 w 128"/>
                <a:gd name="T21" fmla="*/ 64 h 128"/>
                <a:gd name="T22" fmla="*/ 64 w 128"/>
                <a:gd name="T2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" h="128">
                  <a:moveTo>
                    <a:pt x="64" y="22"/>
                  </a:moveTo>
                  <a:cubicBezTo>
                    <a:pt x="88" y="22"/>
                    <a:pt x="107" y="41"/>
                    <a:pt x="107" y="64"/>
                  </a:cubicBezTo>
                  <a:lnTo>
                    <a:pt x="107" y="64"/>
                  </a:lnTo>
                  <a:cubicBezTo>
                    <a:pt x="107" y="88"/>
                    <a:pt x="88" y="107"/>
                    <a:pt x="64" y="107"/>
                  </a:cubicBezTo>
                  <a:cubicBezTo>
                    <a:pt x="41" y="107"/>
                    <a:pt x="22" y="88"/>
                    <a:pt x="22" y="64"/>
                  </a:cubicBezTo>
                  <a:cubicBezTo>
                    <a:pt x="22" y="41"/>
                    <a:pt x="41" y="22"/>
                    <a:pt x="64" y="22"/>
                  </a:cubicBezTo>
                  <a:close/>
                  <a:moveTo>
                    <a:pt x="64" y="0"/>
                  </a:moveTo>
                  <a:cubicBezTo>
                    <a:pt x="29" y="0"/>
                    <a:pt x="0" y="29"/>
                    <a:pt x="0" y="64"/>
                  </a:cubicBezTo>
                  <a:cubicBezTo>
                    <a:pt x="0" y="100"/>
                    <a:pt x="29" y="128"/>
                    <a:pt x="64" y="128"/>
                  </a:cubicBezTo>
                  <a:cubicBezTo>
                    <a:pt x="100" y="128"/>
                    <a:pt x="128" y="100"/>
                    <a:pt x="128" y="64"/>
                  </a:cubicBezTo>
                  <a:lnTo>
                    <a:pt x="128" y="64"/>
                  </a:lnTo>
                  <a:cubicBezTo>
                    <a:pt x="128" y="29"/>
                    <a:pt x="100" y="0"/>
                    <a:pt x="64" y="0"/>
                  </a:cubicBezTo>
                  <a:close/>
                </a:path>
              </a:pathLst>
            </a:custGeom>
            <a:solidFill>
              <a:srgbClr val="FFFFDC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4496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1252</TotalTime>
  <Words>753</Words>
  <Application>Microsoft Office PowerPoint</Application>
  <PresentationFormat>Widescreen</PresentationFormat>
  <Paragraphs>726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DengXian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KU Leuven FEB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Cong Ma</dc:creator>
  <cp:lastModifiedBy>Cong Ma</cp:lastModifiedBy>
  <cp:revision>22</cp:revision>
  <dcterms:created xsi:type="dcterms:W3CDTF">2020-12-07T14:22:54Z</dcterms:created>
  <dcterms:modified xsi:type="dcterms:W3CDTF">2020-12-09T16:29:50Z</dcterms:modified>
</cp:coreProperties>
</file>