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2D13"/>
    <a:srgbClr val="AC2B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74"/>
  </p:normalViewPr>
  <p:slideViewPr>
    <p:cSldViewPr snapToGrid="0" snapToObjects="1" showGuides="1">
      <p:cViewPr varScale="1">
        <p:scale>
          <a:sx n="104" d="100"/>
          <a:sy n="104" d="100"/>
        </p:scale>
        <p:origin x="224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9669-B512-874E-9927-D1D629318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7D781-C868-7845-B8A8-85C597AC6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90A8D-87BF-AE44-8227-77AEDC8F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357D-EA62-C54A-95E3-0FD7848B742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5EBD0-D396-CF41-B03D-F3159C847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32CE1-5A7A-1F48-A2CB-F2D98853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71-9639-3145-8AEF-A2C159C6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4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0E4A-9180-5348-A923-64BB63C2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7A6CE-C51A-E24C-B8E3-DA9D53B7F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F4B02-CC9F-1C46-B64D-80EF3A832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357D-EA62-C54A-95E3-0FD7848B742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30B66-4F74-AA45-90D9-B24EF04F1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6C9A4-AB36-104D-923D-E22B7549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71-9639-3145-8AEF-A2C159C6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7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6ECC40-3ED9-A14F-9A63-CF60B449B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3D604-2FD1-8146-A3E8-78DAA2080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B8A4D-C9D3-B54A-9CE2-693DCB5F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357D-EA62-C54A-95E3-0FD7848B742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6D762-786E-BC4D-86F5-163641A6E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DFAFB-C438-7F44-966F-E5419FD5D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71-9639-3145-8AEF-A2C159C6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6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727B-6ECB-CE4E-B14A-8B24A532E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D621A-4B25-EB42-A22B-61EF0D474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E17A8-F6CE-5142-813B-868533E23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357D-EA62-C54A-95E3-0FD7848B742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D7198-3199-E044-8F1E-1220DB82B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ABAD-EF15-1748-A6E2-16B5498C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71-9639-3145-8AEF-A2C159C6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7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056B-C72F-A84F-8D5D-45B0350C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EF535-7D7B-B64C-AFF0-B08384F6D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27C30-0A93-9147-A8DD-363D02CD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357D-EA62-C54A-95E3-0FD7848B742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7271E-88D4-0C4A-807D-2BCEF03A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5C6D5-2C4E-A145-ACD0-60A8BCFC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71-9639-3145-8AEF-A2C159C6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8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65F11-711A-F442-9ED2-EBCBC88A7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37509-9F68-8E4F-B58F-3C554C6D7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B01DA-5E45-3343-8C0B-64E1F4E21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F91D7-D128-1B49-9262-A108FDA3A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357D-EA62-C54A-95E3-0FD7848B742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732CF-9544-5B4F-9260-7A975321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8A905-F15E-5F43-87B6-EE6F8397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71-9639-3145-8AEF-A2C159C6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2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043D-C045-5A43-8F47-59591D5EE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AC462-A9A0-9841-8A7F-40093CD30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36009-581F-4640-992B-2E341B14E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0EA1E4-8F3C-BD4E-9E7A-5538142FD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699ECA-7B30-4142-B847-3F5AE4C5F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D1F4B4-A7C4-E34F-B9B0-D4364894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357D-EA62-C54A-95E3-0FD7848B742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DC5C41-B6EB-084D-8330-FAAD247E3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853B50-A4BA-F24C-80B1-F51B0A81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71-9639-3145-8AEF-A2C159C6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5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2592-62D8-0D44-B766-6EBF412BA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01BA6-85DE-354A-8351-EDCE9C76B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357D-EA62-C54A-95E3-0FD7848B742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0CA4DA-217A-4843-A407-1EE4AF91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CFC5E7-360B-424B-8889-09E2BE92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71-9639-3145-8AEF-A2C159C6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7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A6A548-0615-2E45-B9B2-F150A3D5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357D-EA62-C54A-95E3-0FD7848B742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B7F822-3946-1E43-9A89-0D9797B3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D38A7-337B-C442-B3EB-08508395F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71-9639-3145-8AEF-A2C159C6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92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3C66B-C8BD-6E45-B96A-2F5F6BE98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0E477-5877-EA4C-A013-DA6F2FC96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20DC4-2FA1-DA43-8105-FB2750A9E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E2E29-1919-FF40-AC00-431E3A562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357D-EA62-C54A-95E3-0FD7848B742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C994E-9904-8747-B007-4256639C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3E90F-B60A-2A4D-8440-5DE3E709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71-9639-3145-8AEF-A2C159C6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25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6589-8510-854E-9AD7-3460E6DD3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8085A8-44CA-2745-B77D-1A5C19225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7090D-AAFA-8A45-9434-905C1C68D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93B49-1021-B046-A5F8-52E41A43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357D-EA62-C54A-95E3-0FD7848B742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357A1-22DE-1A41-930D-1D030448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D6121-AA2E-3146-8060-59977885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71-9639-3145-8AEF-A2C159C6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8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83F739-C22A-C349-96DD-A63343C91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0EDAB-A588-6140-8023-E6E5F058A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E019E-E4BC-3648-8F2E-1215E7F6D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7357D-EA62-C54A-95E3-0FD7848B742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17E6B-2A50-2249-9E22-FDF5B11B5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CE88B-1E9F-BD40-80E6-319B6065B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56D71-9639-3145-8AEF-A2C159C6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0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8CAA94-6CB2-8642-AC3D-D6721F410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889000"/>
            <a:ext cx="8128000" cy="508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C08FA3-1DE0-CF40-935B-B65FDDC72E58}"/>
              </a:ext>
            </a:extLst>
          </p:cNvPr>
          <p:cNvSpPr/>
          <p:nvPr/>
        </p:nvSpPr>
        <p:spPr>
          <a:xfrm>
            <a:off x="2032000" y="889000"/>
            <a:ext cx="8127999" cy="5080000"/>
          </a:xfrm>
          <a:prstGeom prst="rect">
            <a:avLst/>
          </a:prstGeom>
          <a:solidFill>
            <a:srgbClr val="612D1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120950-8C69-814E-AE87-BFD264E1D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945" y="1196295"/>
            <a:ext cx="2113006" cy="27320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60446D-345E-1748-81C3-C26FFB8E6EE5}"/>
              </a:ext>
            </a:extLst>
          </p:cNvPr>
          <p:cNvSpPr txBox="1"/>
          <p:nvPr/>
        </p:nvSpPr>
        <p:spPr>
          <a:xfrm>
            <a:off x="2032000" y="4064552"/>
            <a:ext cx="8127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Physics Alumni Society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76556-1EAF-9F4D-927B-CD353CFA1A78}"/>
              </a:ext>
            </a:extLst>
          </p:cNvPr>
          <p:cNvSpPr txBox="1"/>
          <p:nvPr/>
        </p:nvSpPr>
        <p:spPr>
          <a:xfrm>
            <a:off x="2032000" y="5106364"/>
            <a:ext cx="8112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Madras Christian College</a:t>
            </a:r>
          </a:p>
        </p:txBody>
      </p:sp>
    </p:spTree>
    <p:extLst>
      <p:ext uri="{BB962C8B-B14F-4D97-AF65-F5344CB8AC3E}">
        <p14:creationId xmlns:p14="http://schemas.microsoft.com/office/powerpoint/2010/main" val="927570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Paul D</dc:creator>
  <cp:lastModifiedBy>Sam Paul D</cp:lastModifiedBy>
  <cp:revision>5</cp:revision>
  <dcterms:created xsi:type="dcterms:W3CDTF">2024-03-15T09:42:14Z</dcterms:created>
  <dcterms:modified xsi:type="dcterms:W3CDTF">2024-03-15T12:59:19Z</dcterms:modified>
</cp:coreProperties>
</file>