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3"/>
  </p:normalViewPr>
  <p:slideViewPr>
    <p:cSldViewPr snapToGrid="0" snapToObjects="1" showGuides="1">
      <p:cViewPr varScale="1">
        <p:scale>
          <a:sx n="104" d="100"/>
          <a:sy n="104" d="100"/>
        </p:scale>
        <p:origin x="22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9669-B512-874E-9927-D1D62931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781-C868-7845-B8A8-85C597AC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0A8D-87BF-AE44-8227-77AEDC8F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EBD0-D396-CF41-B03D-F3159C84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2CE1-5A7A-1F48-A2CB-F2D98853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0E4A-9180-5348-A923-64BB63C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A6CE-C51A-E24C-B8E3-DA9D53B7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4B02-CC9F-1C46-B64D-80EF3A8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0B66-4F74-AA45-90D9-B24EF04F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9A4-AB36-104D-923D-E22B7549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ECC40-3ED9-A14F-9A63-CF60B449B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D604-2FD1-8146-A3E8-78DAA208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8A4D-C9D3-B54A-9CE2-693DCB5F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D762-786E-BC4D-86F5-163641A6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FAFB-C438-7F44-966F-E5419FD5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727B-6ECB-CE4E-B14A-8B24A532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621A-4B25-EB42-A22B-61EF0D47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17A8-F6CE-5142-813B-868533E2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7198-3199-E044-8F1E-1220DB82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ABAD-EF15-1748-A6E2-16B5498C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056B-C72F-A84F-8D5D-45B0350C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F535-7D7B-B64C-AFF0-B08384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7C30-0A93-9147-A8DD-363D02CD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271E-88D4-0C4A-807D-2BCEF03A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C6D5-2C4E-A145-ACD0-60A8BCF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F11-711A-F442-9ED2-EBCBC88A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7509-9F68-8E4F-B58F-3C554C6D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B01DA-5E45-3343-8C0B-64E1F4E2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91D7-D128-1B49-9262-A108FDA3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32CF-9544-5B4F-9260-7A975321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A905-F15E-5F43-87B6-EE6F83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043D-C045-5A43-8F47-59591D5E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C462-A9A0-9841-8A7F-40093CD3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36009-581F-4640-992B-2E341B14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EA1E4-8F3C-BD4E-9E7A-5538142F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99ECA-7B30-4142-B847-3F5AE4C5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1F4B4-A7C4-E34F-B9B0-D4364894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C5C41-B6EB-084D-8330-FAAD247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53B50-A4BA-F24C-80B1-F51B0A81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592-62D8-0D44-B766-6EBF412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01BA6-85DE-354A-8351-EDCE9C76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CA4DA-217A-4843-A407-1EE4AF9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FC5E7-360B-424B-8889-09E2BE9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6A548-0615-2E45-B9B2-F150A3D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F822-3946-1E43-9A89-0D9797B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38A7-337B-C442-B3EB-0850839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C66B-C8BD-6E45-B96A-2F5F6BE9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E477-5877-EA4C-A013-DA6F2FC9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20DC4-2FA1-DA43-8105-FB2750A9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2E29-1919-FF40-AC00-431E3A5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994E-9904-8747-B007-4256639C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E90F-B60A-2A4D-8440-5DE3E709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6589-8510-854E-9AD7-3460E6D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085A8-44CA-2745-B77D-1A5C1922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090D-AAFA-8A45-9434-905C1C68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3B49-1021-B046-A5F8-52E41A43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57A1-22DE-1A41-930D-1D030448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6121-AA2E-3146-8060-59977885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3F739-C22A-C349-96DD-A63343C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EDAB-A588-6140-8023-E6E5F058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019E-E4BC-3648-8F2E-1215E7F6D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7E6B-2A50-2249-9E22-FDF5B11B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E88B-1E9F-BD40-80E6-319B6065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CAA94-6CB2-8642-AC3D-D6721F41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8128000" cy="5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08FA3-1DE0-CF40-935B-B65FDDC72E58}"/>
              </a:ext>
            </a:extLst>
          </p:cNvPr>
          <p:cNvSpPr/>
          <p:nvPr/>
        </p:nvSpPr>
        <p:spPr>
          <a:xfrm>
            <a:off x="2032000" y="889000"/>
            <a:ext cx="8112897" cy="5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20950-8C69-814E-AE87-BFD264E1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45" y="1035654"/>
            <a:ext cx="2113006" cy="2732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60446D-345E-1748-81C3-C26FFB8E6EE5}"/>
              </a:ext>
            </a:extLst>
          </p:cNvPr>
          <p:cNvSpPr txBox="1"/>
          <p:nvPr/>
        </p:nvSpPr>
        <p:spPr>
          <a:xfrm>
            <a:off x="2032000" y="3903911"/>
            <a:ext cx="8127999" cy="10156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Baskerville Old Face" panose="02020602080505020303" pitchFamily="18" charset="77"/>
                <a:cs typeface="Arial" panose="020B0604020202020204" pitchFamily="34" charset="0"/>
              </a:rPr>
              <a:t>Physics Alumni Society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76556-1EAF-9F4D-927B-CD353CFA1A78}"/>
              </a:ext>
            </a:extLst>
          </p:cNvPr>
          <p:cNvSpPr txBox="1"/>
          <p:nvPr/>
        </p:nvSpPr>
        <p:spPr>
          <a:xfrm>
            <a:off x="2032000" y="4945723"/>
            <a:ext cx="811289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77"/>
                <a:cs typeface="Arial" panose="020B0604020202020204" pitchFamily="34" charset="0"/>
              </a:rPr>
              <a:t>Madras Christian College</a:t>
            </a:r>
          </a:p>
        </p:txBody>
      </p:sp>
    </p:spTree>
    <p:extLst>
      <p:ext uri="{BB962C8B-B14F-4D97-AF65-F5344CB8AC3E}">
        <p14:creationId xmlns:p14="http://schemas.microsoft.com/office/powerpoint/2010/main" val="92757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Paul D</dc:creator>
  <cp:lastModifiedBy>Sam Paul D</cp:lastModifiedBy>
  <cp:revision>2</cp:revision>
  <dcterms:created xsi:type="dcterms:W3CDTF">2024-03-15T09:42:14Z</dcterms:created>
  <dcterms:modified xsi:type="dcterms:W3CDTF">2024-03-15T10:00:29Z</dcterms:modified>
</cp:coreProperties>
</file>