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12D13"/>
    <a:srgbClr val="AC2B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5"/>
    <p:restoredTop sz="94674"/>
  </p:normalViewPr>
  <p:slideViewPr>
    <p:cSldViewPr snapToGrid="0" snapToObjects="1" showGuides="1">
      <p:cViewPr varScale="1">
        <p:scale>
          <a:sx n="104" d="100"/>
          <a:sy n="104" d="100"/>
        </p:scale>
        <p:origin x="224" y="52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659669-B512-874E-9927-D1D6293188D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EC7D781-C868-7845-B8A8-85C597AC6CD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C90A8D-87BF-AE44-8227-77AEDC8F63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9F5EBD0-D396-CF41-B03D-F3159C847B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CB32CE1-5A7A-1F48-A2CB-F2D98853FC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604495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970E4A-9180-5348-A923-64BB63C22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667A6CE-C51A-E24C-B8E3-DA9D53B7F8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FF4B02-CC9F-1C46-B64D-80EF3A832E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8530B66-4F74-AA45-90D9-B24EF04F1C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A6C9A4-AB36-104D-923D-E22B75492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8712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36ECC40-3ED9-A14F-9A63-CF60B449B7B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383D604-2FD1-8146-A3E8-78DAA2080B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BB8A4D-C9D3-B54A-9CE2-693DCB5F4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D36D762-786E-BC4D-86F5-163641A6ED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4DFAFB-C438-7F44-966F-E5419FD5D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46612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C3727B-6ECB-CE4E-B14A-8B24A532E8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5D621A-4B25-EB42-A22B-61EF0D474D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9E17A8-F6CE-5142-813B-868533E2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8D7198-3199-E044-8F1E-1220DB82B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12ABAD-EF15-1748-A6E2-16B5498C8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29771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8D056B-C72F-A84F-8D5D-45B0350CC7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1EEF535-7D7B-B64C-AFF0-B08384F6DE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A27C30-0A93-9147-A8DD-363D02CDC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E7271E-88D4-0C4A-807D-2BCEF03A6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B85C6D5-2C4E-A145-ACD0-60A8BCFC68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15818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465F11-711A-F442-9ED2-EBCBC88A7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737509-9F68-8E4F-B58F-3C554C6D72D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33B01DA-5E45-3343-8C0B-64E1F4E214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2F91D7-D128-1B49-9262-A108FDA3A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9732CF-9544-5B4F-9260-7A9753216A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88A905-F15E-5F43-87B6-EE6F839764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52154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F043D-C045-5A43-8F47-59591D5EE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5AC462-A9A0-9841-8A7F-40093CD308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F36009-581F-4640-992B-2E341B14E89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0EA1E4-8F3C-BD4E-9E7A-5538142FD4F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699ECA-7B30-4142-B847-3F5AE4C5F7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1D1F4B4-A7C4-E34F-B9B0-D436489473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7DC5C41-B6EB-084D-8330-FAAD247E30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853B50-A4BA-F24C-80B1-F51B0A81DA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7553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B12592-62D8-0D44-B766-6EBF412BA5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01BA6-85DE-354A-8351-EDCE9C76B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D0CA4DA-217A-4843-A407-1EE4AF9122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CFC5E7-360B-424B-8889-09E2BE92D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6742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EA6A548-0615-2E45-B9B2-F150A3D5D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B7F822-3946-1E43-9A89-0D9797B315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AD38A7-337B-C442-B3EB-08508395F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47925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F3C66B-C8BD-6E45-B96A-2F5F6BE983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0E477-5877-EA4C-A013-DA6F2FC96B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020DC4-2FA1-DA43-8105-FB2750A9EB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4EE2E29-1919-FF40-AC00-431E3A5622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2C994E-9904-8747-B007-4256639CA4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93E90F-B60A-2A4D-8440-5DE3E709D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19251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76589-8510-854E-9AD7-3460E6DD3E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8085A8-44CA-2745-B77D-1A5C192253B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A7090D-AAFA-8A45-9434-905C1C68DB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8C93B49-1021-B046-A5F8-52E41A43FA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8357A1-22DE-1A41-930D-1D030448E5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6D6121-AA2E-3146-8060-599778859C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3814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683F739-C22A-C349-96DD-A63343C91C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00EDAB-A588-6140-8023-E6E5F058A0B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EE019E-E4BC-3648-8F2E-1215E7F6DFC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87357D-EA62-C54A-95E3-0FD7848B7424}" type="datetimeFigureOut">
              <a:rPr lang="en-US" smtClean="0"/>
              <a:t>3/15/24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817E6B-2A50-2249-9E22-FDF5B11B58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0CE88B-1E9F-BD40-80E6-319B6065B7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856D71-9639-3145-8AEF-A2C159C643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014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18CAA94-6CB2-8642-AC3D-D6721F4106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0" y="889000"/>
            <a:ext cx="8128000" cy="5080000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02C08FA3-1DE0-CF40-935B-B65FDDC72E58}"/>
              </a:ext>
            </a:extLst>
          </p:cNvPr>
          <p:cNvSpPr/>
          <p:nvPr/>
        </p:nvSpPr>
        <p:spPr>
          <a:xfrm>
            <a:off x="2032000" y="889000"/>
            <a:ext cx="8127999" cy="5080000"/>
          </a:xfrm>
          <a:prstGeom prst="rect">
            <a:avLst/>
          </a:prstGeom>
          <a:solidFill>
            <a:srgbClr val="612D13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47120950-8C69-814E-AE87-BFD264E1D43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31945" y="1196295"/>
            <a:ext cx="2113006" cy="2732071"/>
          </a:xfrm>
          <a:prstGeom prst="rect">
            <a:avLst/>
          </a:prstGeom>
          <a:solidFill>
            <a:schemeClr val="accent1">
              <a:lumMod val="75000"/>
            </a:schemeClr>
          </a:solidFill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CA60446D-345E-1748-81C3-C26FFB8E6EE5}"/>
              </a:ext>
            </a:extLst>
          </p:cNvPr>
          <p:cNvSpPr txBox="1"/>
          <p:nvPr/>
        </p:nvSpPr>
        <p:spPr>
          <a:xfrm>
            <a:off x="2032000" y="4064552"/>
            <a:ext cx="81279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Physics Alumni Society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5B76556-1EAF-9F4D-927B-CD353CFA1A78}"/>
              </a:ext>
            </a:extLst>
          </p:cNvPr>
          <p:cNvSpPr txBox="1"/>
          <p:nvPr/>
        </p:nvSpPr>
        <p:spPr>
          <a:xfrm>
            <a:off x="2032000" y="5106364"/>
            <a:ext cx="81128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Madras Christian College</a:t>
            </a:r>
          </a:p>
        </p:txBody>
      </p:sp>
    </p:spTree>
    <p:extLst>
      <p:ext uri="{BB962C8B-B14F-4D97-AF65-F5344CB8AC3E}">
        <p14:creationId xmlns:p14="http://schemas.microsoft.com/office/powerpoint/2010/main" val="92757004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</TotalTime>
  <Words>6</Words>
  <Application>Microsoft Macintosh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Sam Paul D</dc:creator>
  <cp:lastModifiedBy>Sam Paul D</cp:lastModifiedBy>
  <cp:revision>5</cp:revision>
  <dcterms:created xsi:type="dcterms:W3CDTF">2024-03-15T09:42:14Z</dcterms:created>
  <dcterms:modified xsi:type="dcterms:W3CDTF">2024-03-15T12:04:05Z</dcterms:modified>
</cp:coreProperties>
</file>