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9" r:id="rId5"/>
    <p:sldId id="257" r:id="rId6"/>
    <p:sldId id="262" r:id="rId7"/>
    <p:sldId id="266" r:id="rId8"/>
    <p:sldId id="267" r:id="rId9"/>
    <p:sldId id="261" r:id="rId10"/>
    <p:sldId id="258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26A"/>
    <a:srgbClr val="2EC895"/>
    <a:srgbClr val="3ED2A1"/>
    <a:srgbClr val="60DAB1"/>
    <a:srgbClr val="3AD29F"/>
    <a:srgbClr val="208C63"/>
    <a:srgbClr val="8DE3A8"/>
    <a:srgbClr val="3B1C03"/>
    <a:srgbClr val="EE7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7" autoAdjust="0"/>
    <p:restoredTop sz="94660"/>
  </p:normalViewPr>
  <p:slideViewPr>
    <p:cSldViewPr>
      <p:cViewPr varScale="1">
        <p:scale>
          <a:sx n="110" d="100"/>
          <a:sy n="110" d="100"/>
        </p:scale>
        <p:origin x="-22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7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2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8324-DFFE-4002-8BCF-869AEC1EA1AD}" type="datetimeFigureOut">
              <a:rPr lang="ko-KR" altLang="en-US" smtClean="0"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994C-5C05-4F85-9E09-ED208D681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.kr/url?sa=i&amp;rct=j&amp;q=&amp;esrc=s&amp;source=images&amp;cd=&amp;cad=rja&amp;uact=8&amp;ved=0ahUKEwi1gaDmkpjOAhWCQpQKHU5cCGsQjRwIBw&amp;url=http://issuephone.tistory.com/216&amp;psig=AFQjCNGziFAAiGqSz0aUWR_ujqV4uJZQ3g&amp;ust=1469863589020658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844824"/>
            <a:ext cx="7632848" cy="15121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/>
              <a:t>페루 </a:t>
            </a:r>
            <a:r>
              <a:rPr lang="en-US" altLang="ko-KR" sz="4800" b="1" dirty="0" smtClean="0"/>
              <a:t>PHR APP </a:t>
            </a:r>
            <a:r>
              <a:rPr lang="ko-KR" altLang="en-US" sz="4800" b="1" dirty="0" smtClean="0"/>
              <a:t>기획 문서</a:t>
            </a:r>
            <a:endParaRPr lang="ko-KR" alt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304" y="188640"/>
            <a:ext cx="221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16-08-04</a:t>
            </a:r>
          </a:p>
          <a:p>
            <a:r>
              <a:rPr lang="ko-KR" altLang="en-US" sz="1400" dirty="0" smtClean="0"/>
              <a:t>발표자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김한솔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송치윤</a:t>
            </a:r>
            <a:endParaRPr lang="ko-KR" altLang="en-US" sz="14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403648" y="3861048"/>
            <a:ext cx="700298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>
              <a:buFontTx/>
              <a:buChar char="-"/>
            </a:pPr>
            <a:r>
              <a:rPr lang="ko-KR" altLang="en-US" sz="2400" dirty="0" smtClean="0"/>
              <a:t>전체 상세 일정</a:t>
            </a:r>
            <a:endParaRPr lang="en-US" altLang="ko-KR" sz="2400" dirty="0" smtClean="0"/>
          </a:p>
          <a:p>
            <a:pPr marL="457200" indent="-457200" algn="r">
              <a:buFontTx/>
              <a:buChar char="-"/>
            </a:pPr>
            <a:r>
              <a:rPr lang="en-US" altLang="ko-KR" sz="2400" dirty="0" smtClean="0"/>
              <a:t>Activity </a:t>
            </a:r>
            <a:r>
              <a:rPr lang="ko-KR" altLang="en-US" sz="2400" dirty="0" smtClean="0"/>
              <a:t>목록 및 상세설계</a:t>
            </a:r>
            <a:endParaRPr lang="en-US" altLang="ko-KR" sz="2400" dirty="0" smtClean="0"/>
          </a:p>
          <a:p>
            <a:pPr marL="457200" indent="-457200" algn="r">
              <a:buFontTx/>
              <a:buChar char="-"/>
            </a:pPr>
            <a:r>
              <a:rPr lang="ko-KR" altLang="en-US" sz="2400" dirty="0" smtClean="0"/>
              <a:t>클라이언트 개발 일정</a:t>
            </a:r>
            <a:endParaRPr lang="en-US" altLang="ko-KR" sz="2400" dirty="0" smtClean="0"/>
          </a:p>
          <a:p>
            <a:pPr marL="0" indent="0" algn="r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4711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598076" y="653215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필요한 </a:t>
            </a:r>
            <a:r>
              <a:rPr lang="en-US" altLang="ko-KR" sz="1600" dirty="0" err="1" smtClean="0"/>
              <a:t>png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아이콘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로고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tabLayout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아이콘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menu </a:t>
            </a:r>
            <a:r>
              <a:rPr lang="ko-KR" altLang="en-US" sz="1600" dirty="0" smtClean="0"/>
              <a:t>아이콘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6444208" y="181950"/>
            <a:ext cx="2602772" cy="461665"/>
            <a:chOff x="4080108" y="188640"/>
            <a:chExt cx="1584296" cy="262340"/>
          </a:xfrm>
        </p:grpSpPr>
        <p:sp>
          <p:nvSpPr>
            <p:cNvPr id="57" name="TextBox 56"/>
            <p:cNvSpPr txBox="1"/>
            <p:nvPr/>
          </p:nvSpPr>
          <p:spPr>
            <a:xfrm>
              <a:off x="4139952" y="188640"/>
              <a:ext cx="1524452" cy="262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디자인 </a:t>
              </a:r>
              <a:r>
                <a:rPr lang="ko-KR" altLang="en-US" sz="2400" dirty="0" err="1" smtClean="0"/>
                <a:t>컨셉</a:t>
              </a:r>
              <a:endParaRPr lang="ko-KR" altLang="en-US" sz="24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4080108" y="277911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3" y="301298"/>
            <a:ext cx="6047879" cy="558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6" y="2377268"/>
            <a:ext cx="6248194" cy="603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8" y="3212976"/>
            <a:ext cx="6333281" cy="603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40" y="4005064"/>
            <a:ext cx="6333286" cy="535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5" y="1021295"/>
            <a:ext cx="6009007" cy="566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4" y="1700808"/>
            <a:ext cx="6153024" cy="427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15153" y="20382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김한솔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4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3" y="301298"/>
            <a:ext cx="2879527" cy="574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35644" y="964838"/>
            <a:ext cx="3102329" cy="5632514"/>
            <a:chOff x="135644" y="964838"/>
            <a:chExt cx="3233660" cy="5870956"/>
          </a:xfrm>
        </p:grpSpPr>
        <p:grpSp>
          <p:nvGrpSpPr>
            <p:cNvPr id="6" name="그룹 5"/>
            <p:cNvGrpSpPr/>
            <p:nvPr/>
          </p:nvGrpSpPr>
          <p:grpSpPr>
            <a:xfrm>
              <a:off x="135644" y="964838"/>
              <a:ext cx="3233660" cy="5870956"/>
              <a:chOff x="2771800" y="692696"/>
              <a:chExt cx="2570672" cy="4667251"/>
            </a:xfrm>
          </p:grpSpPr>
          <p:pic>
            <p:nvPicPr>
              <p:cNvPr id="18" name="Picture 2" descr="http://cfile25.uf.tistory.com/image/263B694453C4ABB40F5B99">
                <a:hlinkClick r:id="rId3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9773" r="8980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474" r="32299"/>
              <a:stretch/>
            </p:blipFill>
            <p:spPr bwMode="auto">
              <a:xfrm>
                <a:off x="2771800" y="692696"/>
                <a:ext cx="2570672" cy="46672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2987824" y="1268760"/>
                <a:ext cx="2113428" cy="3521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07382" y="1689471"/>
              <a:ext cx="2658491" cy="4528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7382" y="2142367"/>
              <a:ext cx="2658491" cy="4528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853018" y="1814591"/>
              <a:ext cx="57511" cy="228607"/>
              <a:chOff x="2843807" y="936179"/>
              <a:chExt cx="45720" cy="18173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5" name="타원 14"/>
              <p:cNvSpPr/>
              <p:nvPr/>
            </p:nvSpPr>
            <p:spPr>
              <a:xfrm>
                <a:off x="2843808" y="936179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843808" y="100238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843807" y="107219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1823578" y="2516448"/>
              <a:ext cx="10869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764628" y="2258142"/>
              <a:ext cx="0" cy="2717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71478" y="1798595"/>
              <a:ext cx="1095574" cy="32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j-lt"/>
                </a:rPr>
                <a:t>페루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j-lt"/>
                </a:rPr>
                <a:t>PHR</a:t>
              </a:r>
              <a:endParaRPr lang="ko-KR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1032" y="2197350"/>
              <a:ext cx="634054" cy="348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j-lt"/>
                </a:rPr>
                <a:t>PHR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49174" y="2257758"/>
              <a:ext cx="1060090" cy="348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lt"/>
                </a:rPr>
                <a:t>교육자료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164604" y="1066047"/>
            <a:ext cx="2990839" cy="5430096"/>
            <a:chOff x="2771800" y="692696"/>
            <a:chExt cx="2570672" cy="4667251"/>
          </a:xfrm>
        </p:grpSpPr>
        <p:pic>
          <p:nvPicPr>
            <p:cNvPr id="34" name="Picture 2" descr="http://cfile25.uf.tistory.com/image/263B694453C4ABB40F5B99">
              <a:hlinkClick r:id="rId3"/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773" r="898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4" r="32299"/>
            <a:stretch/>
          </p:blipFill>
          <p:spPr bwMode="auto">
            <a:xfrm>
              <a:off x="2771800" y="692696"/>
              <a:ext cx="2570672" cy="466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2987824" y="1268760"/>
              <a:ext cx="2113428" cy="3521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415936" y="2190395"/>
            <a:ext cx="2458860" cy="418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15936" y="1772816"/>
            <a:ext cx="2458860" cy="418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677926" y="1851991"/>
            <a:ext cx="53192" cy="211441"/>
            <a:chOff x="2843807" y="936179"/>
            <a:chExt cx="45720" cy="1817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타원 30"/>
            <p:cNvSpPr/>
            <p:nvPr/>
          </p:nvSpPr>
          <p:spPr>
            <a:xfrm>
              <a:off x="2843808" y="9361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843808" y="100238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843807" y="107219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4725788" y="2501144"/>
            <a:ext cx="1005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71265" y="2262235"/>
            <a:ext cx="0" cy="2513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5146" y="1837196"/>
            <a:ext cx="101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페루 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PHR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1016" y="2206008"/>
            <a:ext cx="586442" cy="32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lt"/>
              </a:rPr>
              <a:t>PHR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41953" y="2261879"/>
            <a:ext cx="980486" cy="32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+mj-lt"/>
              </a:rPr>
              <a:t>교육자료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06" y="345713"/>
            <a:ext cx="2758746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43" y="383924"/>
            <a:ext cx="2787429" cy="491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6027196" y="1066047"/>
            <a:ext cx="2990839" cy="5430096"/>
            <a:chOff x="2771800" y="692696"/>
            <a:chExt cx="2570672" cy="4667251"/>
          </a:xfrm>
        </p:grpSpPr>
        <p:pic>
          <p:nvPicPr>
            <p:cNvPr id="50" name="Picture 2" descr="http://cfile25.uf.tistory.com/image/263B694453C4ABB40F5B99">
              <a:hlinkClick r:id="rId3"/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773" r="898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4" r="32299"/>
            <a:stretch/>
          </p:blipFill>
          <p:spPr bwMode="auto">
            <a:xfrm>
              <a:off x="2771800" y="692696"/>
              <a:ext cx="2570672" cy="466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2987824" y="1268760"/>
              <a:ext cx="2113428" cy="3521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270463" y="2204864"/>
            <a:ext cx="2458860" cy="418887"/>
          </a:xfrm>
          <a:prstGeom prst="rect">
            <a:avLst/>
          </a:prstGeom>
          <a:solidFill>
            <a:srgbClr val="1C7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278528" y="1785977"/>
            <a:ext cx="2458860" cy="418887"/>
          </a:xfrm>
          <a:prstGeom prst="rect">
            <a:avLst/>
          </a:prstGeom>
          <a:solidFill>
            <a:srgbClr val="2EC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540518" y="1851991"/>
            <a:ext cx="53192" cy="211441"/>
            <a:chOff x="2843807" y="936179"/>
            <a:chExt cx="45720" cy="181736"/>
          </a:xfrm>
          <a:solidFill>
            <a:srgbClr val="1C726A"/>
          </a:solidFill>
        </p:grpSpPr>
        <p:sp>
          <p:nvSpPr>
            <p:cNvPr id="47" name="타원 46"/>
            <p:cNvSpPr/>
            <p:nvPr/>
          </p:nvSpPr>
          <p:spPr>
            <a:xfrm>
              <a:off x="2843808" y="9361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843808" y="100238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843807" y="107219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7588380" y="2501144"/>
            <a:ext cx="1005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533857" y="2262235"/>
            <a:ext cx="0" cy="2513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77738" y="1837196"/>
            <a:ext cx="101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페루 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PHR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3608" y="2206008"/>
            <a:ext cx="586442" cy="32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+mj-lt"/>
              </a:rPr>
              <a:t>PHR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04545" y="2261879"/>
            <a:ext cx="980486" cy="32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+mj-lt"/>
              </a:rPr>
              <a:t>교육자료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4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03648" y="185229"/>
            <a:ext cx="7920880" cy="72008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전체 일정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62748" y="443884"/>
            <a:ext cx="248812" cy="2488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0070" y="404664"/>
            <a:ext cx="3233660" cy="5870956"/>
            <a:chOff x="2771800" y="692696"/>
            <a:chExt cx="2570672" cy="4667251"/>
          </a:xfrm>
        </p:grpSpPr>
        <p:pic>
          <p:nvPicPr>
            <p:cNvPr id="1026" name="Picture 2" descr="http://cfile25.uf.tistory.com/image/263B694453C4ABB40F5B99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9773" r="898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4" r="32299"/>
            <a:stretch/>
          </p:blipFill>
          <p:spPr bwMode="auto">
            <a:xfrm>
              <a:off x="2771800" y="692696"/>
              <a:ext cx="2570672" cy="466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987824" y="1268760"/>
              <a:ext cx="2113428" cy="3521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71808" y="1582193"/>
            <a:ext cx="2658491" cy="397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392310" y="2348880"/>
            <a:ext cx="1462835" cy="1224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페루 </a:t>
            </a:r>
            <a:r>
              <a:rPr lang="en-US" altLang="ko-KR" dirty="0" smtClean="0"/>
              <a:t>PHR APP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39952" y="18864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Splash.xml</a:t>
            </a:r>
            <a:endParaRPr lang="ko-KR" altLang="en-US" sz="2400" dirty="0"/>
          </a:p>
        </p:txBody>
      </p:sp>
      <p:sp>
        <p:nvSpPr>
          <p:cNvPr id="1024" name="타원 1023"/>
          <p:cNvSpPr/>
          <p:nvPr/>
        </p:nvSpPr>
        <p:spPr>
          <a:xfrm>
            <a:off x="3995936" y="392815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4067944" y="76470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정도 띄울 것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로고 디자인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아이콘 디자인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100392" y="1266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김한솔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0070" y="404664"/>
            <a:ext cx="3233660" cy="5870956"/>
            <a:chOff x="2771800" y="692696"/>
            <a:chExt cx="2570672" cy="4667251"/>
          </a:xfrm>
        </p:grpSpPr>
        <p:pic>
          <p:nvPicPr>
            <p:cNvPr id="1026" name="Picture 2" descr="http://cfile25.uf.tistory.com/image/263B694453C4ABB40F5B99">
              <a:hlinkClick r:id="rId2"/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9773" r="8980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4" r="32299"/>
            <a:stretch/>
          </p:blipFill>
          <p:spPr bwMode="auto">
            <a:xfrm>
              <a:off x="2771800" y="692696"/>
              <a:ext cx="2570672" cy="466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987824" y="1268760"/>
              <a:ext cx="2113428" cy="3521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1808" y="1129297"/>
            <a:ext cx="2658491" cy="452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8715" y="1230355"/>
            <a:ext cx="1811584" cy="387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페루 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PHR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1808" y="1582193"/>
            <a:ext cx="2658491" cy="397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39952" y="18864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Login.xml</a:t>
            </a:r>
            <a:endParaRPr lang="ko-KR" altLang="en-US" sz="2400" dirty="0"/>
          </a:p>
        </p:txBody>
      </p:sp>
      <p:sp>
        <p:nvSpPr>
          <p:cNvPr id="1024" name="타원 1023"/>
          <p:cNvSpPr/>
          <p:nvPr/>
        </p:nvSpPr>
        <p:spPr>
          <a:xfrm>
            <a:off x="3995936" y="392815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4067944" y="764704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패스워드 받아오기</a:t>
            </a:r>
            <a:endParaRPr lang="en-US" altLang="ko-KR" dirty="0" smtClean="0"/>
          </a:p>
          <a:p>
            <a:r>
              <a:rPr lang="ko-KR" altLang="en-US" dirty="0" smtClean="0"/>
              <a:t>패스워드 변경은 </a:t>
            </a:r>
            <a:r>
              <a:rPr lang="ko-KR" altLang="en-US" dirty="0" smtClean="0"/>
              <a:t>이쪽에서 힘드니까 병원 측에 문의하라는 팝업 띄우기</a:t>
            </a:r>
            <a:endParaRPr lang="en-US" altLang="ko-KR" dirty="0" smtClean="0"/>
          </a:p>
          <a:p>
            <a:r>
              <a:rPr lang="ko-KR" altLang="en-US" dirty="0" smtClean="0"/>
              <a:t>로그인 후 비밀번호 바꿀 수 있도록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페루</a:t>
            </a:r>
            <a:r>
              <a:rPr lang="en-US" altLang="ko-KR" dirty="0" smtClean="0"/>
              <a:t>PHR</a:t>
            </a:r>
            <a:r>
              <a:rPr lang="ko-KR" altLang="en-US" dirty="0" smtClean="0"/>
              <a:t>에 로고 넣기</a:t>
            </a:r>
            <a:endParaRPr lang="en-US" altLang="ko-KR" dirty="0" smtClean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패스워드 </a:t>
            </a:r>
            <a:r>
              <a:rPr lang="en-US" altLang="ko-KR" dirty="0" smtClean="0"/>
              <a:t>hint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57388" y="3009745"/>
            <a:ext cx="208733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73234" y="3645024"/>
            <a:ext cx="2087331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PASSWARD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5261" y="2420888"/>
            <a:ext cx="181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페루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PHR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234" y="4166107"/>
            <a:ext cx="2087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Help: </a:t>
            </a:r>
            <a:r>
              <a:rPr lang="ko-KR" altLang="en-US" sz="800" dirty="0" smtClean="0"/>
              <a:t>패스워드 </a:t>
            </a:r>
            <a:r>
              <a:rPr lang="ko-KR" altLang="en-US" sz="800" dirty="0" smtClean="0"/>
              <a:t>모를 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956376" y="1444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김한솔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0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067944" y="76470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PHRdata.xml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EducationInfo.xml </a:t>
            </a:r>
            <a:r>
              <a:rPr lang="ko-KR" altLang="en-US" dirty="0" smtClean="0"/>
              <a:t>연</a:t>
            </a:r>
            <a:r>
              <a:rPr lang="ko-KR" altLang="en-US" dirty="0"/>
              <a:t>결</a:t>
            </a:r>
            <a:r>
              <a:rPr lang="ko-KR" altLang="en-US" dirty="0" smtClean="0"/>
              <a:t>시키기</a:t>
            </a:r>
            <a:endParaRPr lang="en-US" altLang="ko-KR" dirty="0" smtClean="0"/>
          </a:p>
          <a:p>
            <a:r>
              <a:rPr lang="ko-KR" altLang="en-US" dirty="0" smtClean="0"/>
              <a:t>글씨랑 함께 넣을 아이콘 디자인</a:t>
            </a:r>
            <a:endParaRPr lang="en-US" altLang="ko-KR" dirty="0" smtClean="0"/>
          </a:p>
          <a:p>
            <a:r>
              <a:rPr lang="en-US" altLang="ko-KR" dirty="0" smtClean="0"/>
              <a:t>Fragment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3995936" y="188640"/>
            <a:ext cx="4752528" cy="461665"/>
            <a:chOff x="3995936" y="188640"/>
            <a:chExt cx="4752528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4139952" y="188640"/>
              <a:ext cx="4608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TabLayout.xml</a:t>
              </a:r>
              <a:endParaRPr lang="ko-KR" altLang="en-US" sz="2400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3995936" y="392815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1697" y="408721"/>
            <a:ext cx="3233660" cy="5870956"/>
            <a:chOff x="451697" y="408721"/>
            <a:chExt cx="3233660" cy="5870956"/>
          </a:xfrm>
        </p:grpSpPr>
        <p:grpSp>
          <p:nvGrpSpPr>
            <p:cNvPr id="10" name="그룹 9"/>
            <p:cNvGrpSpPr/>
            <p:nvPr/>
          </p:nvGrpSpPr>
          <p:grpSpPr>
            <a:xfrm>
              <a:off x="451697" y="408721"/>
              <a:ext cx="3233660" cy="5870956"/>
              <a:chOff x="407690" y="476672"/>
              <a:chExt cx="3233660" cy="5870956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07690" y="476672"/>
                <a:ext cx="3233660" cy="5870956"/>
                <a:chOff x="2771800" y="692696"/>
                <a:chExt cx="2570672" cy="4667251"/>
              </a:xfrm>
            </p:grpSpPr>
            <p:pic>
              <p:nvPicPr>
                <p:cNvPr id="32" name="Picture 2" descr="http://cfile25.uf.tistory.com/image/263B694453C4ABB40F5B99">
                  <a:hlinkClick r:id="rId2"/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9773" r="8980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74" r="32299"/>
                <a:stretch/>
              </p:blipFill>
              <p:spPr bwMode="auto">
                <a:xfrm>
                  <a:off x="2771800" y="692696"/>
                  <a:ext cx="2570672" cy="4667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직사각형 32"/>
                <p:cNvSpPr/>
                <p:nvPr/>
              </p:nvSpPr>
              <p:spPr>
                <a:xfrm>
                  <a:off x="2987824" y="1268760"/>
                  <a:ext cx="2113428" cy="3521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679428" y="1201305"/>
                <a:ext cx="2658491" cy="452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79428" y="1654201"/>
                <a:ext cx="2658491" cy="4528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125064" y="1326425"/>
                <a:ext cx="57511" cy="228607"/>
                <a:chOff x="2843807" y="936179"/>
                <a:chExt cx="45720" cy="181736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2843808" y="936179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843808" y="1002382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2843807" y="1072196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1" name="직선 연결선 20"/>
              <p:cNvCxnSpPr/>
              <p:nvPr/>
            </p:nvCxnSpPr>
            <p:spPr>
              <a:xfrm>
                <a:off x="855585" y="2028282"/>
                <a:ext cx="648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1647673" y="1785053"/>
                <a:ext cx="0" cy="27173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575665" y="1303945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+mj-lt"/>
                  </a:rPr>
                  <a:t>페루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99601" y="17330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79933" y="1779792"/>
                <a:ext cx="903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+mj-lt"/>
                  </a:rPr>
                  <a:t>교육자료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2555776" y="1701641"/>
              <a:ext cx="0" cy="2717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55776" y="1693950"/>
              <a:ext cx="903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lt"/>
                </a:rPr>
                <a:t>나의 정보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56376" y="1661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김한솔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435" y="1133354"/>
            <a:ext cx="2658491" cy="90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4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067944" y="764704"/>
            <a:ext cx="453650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PHR </a:t>
            </a:r>
            <a:r>
              <a:rPr lang="ko-KR" altLang="en-US" dirty="0" smtClean="0"/>
              <a:t>데이터 받아오기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약 처방기록 받아오기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원격협진</a:t>
            </a:r>
            <a:r>
              <a:rPr lang="ko-KR" altLang="en-US" dirty="0" smtClean="0"/>
              <a:t> 결과 받아오기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누르면 </a:t>
            </a:r>
            <a:r>
              <a:rPr lang="ko-KR" altLang="en-US" dirty="0" err="1" smtClean="0"/>
              <a:t>새로고침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실패 결과 </a:t>
            </a:r>
            <a:r>
              <a:rPr lang="en-US" altLang="ko-KR" dirty="0" smtClean="0"/>
              <a:t>toast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또는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버튼 만들기</a:t>
            </a:r>
            <a:endParaRPr lang="en-US" altLang="ko-KR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3995936" y="188640"/>
            <a:ext cx="4752528" cy="461665"/>
            <a:chOff x="3995936" y="188640"/>
            <a:chExt cx="4752528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4139952" y="188640"/>
              <a:ext cx="4608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PHRdata.xml</a:t>
              </a:r>
              <a:endParaRPr lang="ko-KR" altLang="en-US" sz="2400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3995936" y="392815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38571" y1="82051" x2="38571" y2="82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8" r="12944"/>
          <a:stretch/>
        </p:blipFill>
        <p:spPr bwMode="auto">
          <a:xfrm>
            <a:off x="4193273" y="2151162"/>
            <a:ext cx="244556" cy="25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51697" y="408721"/>
            <a:ext cx="3233660" cy="5870956"/>
            <a:chOff x="451697" y="408721"/>
            <a:chExt cx="3233660" cy="5870956"/>
          </a:xfrm>
        </p:grpSpPr>
        <p:grpSp>
          <p:nvGrpSpPr>
            <p:cNvPr id="67" name="그룹 66"/>
            <p:cNvGrpSpPr/>
            <p:nvPr/>
          </p:nvGrpSpPr>
          <p:grpSpPr>
            <a:xfrm>
              <a:off x="451697" y="408721"/>
              <a:ext cx="3233660" cy="5870956"/>
              <a:chOff x="407690" y="476672"/>
              <a:chExt cx="3233660" cy="5870956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07690" y="476672"/>
                <a:ext cx="3233660" cy="5870956"/>
                <a:chOff x="2771800" y="692696"/>
                <a:chExt cx="2570672" cy="4667251"/>
              </a:xfrm>
            </p:grpSpPr>
            <p:pic>
              <p:nvPicPr>
                <p:cNvPr id="83" name="Picture 2" descr="http://cfile25.uf.tistory.com/image/263B694453C4ABB40F5B99">
                  <a:hlinkClick r:id="rId4"/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9773" r="8980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74" r="32299"/>
                <a:stretch/>
              </p:blipFill>
              <p:spPr bwMode="auto">
                <a:xfrm>
                  <a:off x="2771800" y="692696"/>
                  <a:ext cx="2570672" cy="4667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직사각형 83"/>
                <p:cNvSpPr/>
                <p:nvPr/>
              </p:nvSpPr>
              <p:spPr>
                <a:xfrm>
                  <a:off x="2987824" y="1268760"/>
                  <a:ext cx="2113428" cy="3521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/>
              <p:cNvSpPr/>
              <p:nvPr/>
            </p:nvSpPr>
            <p:spPr>
              <a:xfrm>
                <a:off x="679428" y="1201305"/>
                <a:ext cx="2658491" cy="452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79428" y="1654201"/>
                <a:ext cx="2658491" cy="4528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3125064" y="1326425"/>
                <a:ext cx="57511" cy="228607"/>
                <a:chOff x="2843807" y="936179"/>
                <a:chExt cx="45720" cy="181736"/>
              </a:xfrm>
            </p:grpSpPr>
            <p:sp>
              <p:nvSpPr>
                <p:cNvPr id="80" name="타원 79"/>
                <p:cNvSpPr/>
                <p:nvPr/>
              </p:nvSpPr>
              <p:spPr>
                <a:xfrm>
                  <a:off x="2843808" y="936179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2843808" y="1002382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2843807" y="1072196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5" name="직선 연결선 74"/>
              <p:cNvCxnSpPr/>
              <p:nvPr/>
            </p:nvCxnSpPr>
            <p:spPr>
              <a:xfrm>
                <a:off x="855585" y="2028282"/>
                <a:ext cx="648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1647673" y="1785053"/>
                <a:ext cx="0" cy="27173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575665" y="1303945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+mj-lt"/>
                  </a:rPr>
                  <a:t>페루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99601" y="17330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679933" y="1779792"/>
                <a:ext cx="903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+mj-lt"/>
                  </a:rPr>
                  <a:t>교육자료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pic>
          <p:nvPicPr>
            <p:cNvPr id="6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0000" r="90000">
                          <a14:foregroundMark x1="38571" y1="82051" x2="38571" y2="82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8" r="12944"/>
            <a:stretch/>
          </p:blipFill>
          <p:spPr bwMode="auto">
            <a:xfrm>
              <a:off x="777314" y="1266196"/>
              <a:ext cx="244556" cy="25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직선 연결선 68"/>
            <p:cNvCxnSpPr/>
            <p:nvPr/>
          </p:nvCxnSpPr>
          <p:spPr>
            <a:xfrm>
              <a:off x="2555776" y="1701641"/>
              <a:ext cx="0" cy="2717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555776" y="1693950"/>
              <a:ext cx="903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lt"/>
                </a:rPr>
                <a:t>나의 정보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20372" y="16749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송치</a:t>
            </a:r>
            <a:r>
              <a:rPr lang="ko-KR" altLang="en-US" dirty="0" err="1">
                <a:solidFill>
                  <a:srgbClr val="FF0000"/>
                </a:solidFill>
              </a:rPr>
              <a:t>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1589" r="2557" b="1589"/>
          <a:stretch/>
        </p:blipFill>
        <p:spPr bwMode="auto">
          <a:xfrm>
            <a:off x="723236" y="2033227"/>
            <a:ext cx="2658690" cy="352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0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067944" y="76470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교육자료 웹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띄우기</a:t>
            </a:r>
            <a:endParaRPr lang="en-US" altLang="ko-KR" dirty="0" smtClean="0"/>
          </a:p>
          <a:p>
            <a:r>
              <a:rPr lang="ko-KR" altLang="en-US" dirty="0" smtClean="0"/>
              <a:t>링크 연결 할 수 있을 정도로 만들어 두기</a:t>
            </a:r>
            <a:endParaRPr lang="en-US" altLang="ko-KR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995936" y="188640"/>
            <a:ext cx="4752528" cy="461665"/>
            <a:chOff x="3995936" y="188640"/>
            <a:chExt cx="4752528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4139952" y="188640"/>
              <a:ext cx="4608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EducationInfo.xml</a:t>
              </a:r>
              <a:endParaRPr lang="ko-KR" altLang="en-US" sz="24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3995936" y="392815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1697" y="408721"/>
            <a:ext cx="3233660" cy="5870956"/>
            <a:chOff x="451697" y="408721"/>
            <a:chExt cx="3233660" cy="5870956"/>
          </a:xfrm>
        </p:grpSpPr>
        <p:grpSp>
          <p:nvGrpSpPr>
            <p:cNvPr id="36" name="그룹 35"/>
            <p:cNvGrpSpPr/>
            <p:nvPr/>
          </p:nvGrpSpPr>
          <p:grpSpPr>
            <a:xfrm>
              <a:off x="451697" y="408721"/>
              <a:ext cx="3233660" cy="5870956"/>
              <a:chOff x="407690" y="476672"/>
              <a:chExt cx="3233660" cy="587095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07690" y="476672"/>
                <a:ext cx="3233660" cy="5870956"/>
                <a:chOff x="2771800" y="692696"/>
                <a:chExt cx="2570672" cy="4667251"/>
              </a:xfrm>
            </p:grpSpPr>
            <p:pic>
              <p:nvPicPr>
                <p:cNvPr id="52" name="Picture 2" descr="http://cfile25.uf.tistory.com/image/263B694453C4ABB40F5B99">
                  <a:hlinkClick r:id="rId2"/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9773" r="8980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74" r="32299"/>
                <a:stretch/>
              </p:blipFill>
              <p:spPr bwMode="auto">
                <a:xfrm>
                  <a:off x="2771800" y="692696"/>
                  <a:ext cx="2570672" cy="4667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직사각형 52"/>
                <p:cNvSpPr/>
                <p:nvPr/>
              </p:nvSpPr>
              <p:spPr>
                <a:xfrm>
                  <a:off x="2987824" y="1268760"/>
                  <a:ext cx="2113428" cy="3521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679428" y="1201305"/>
                <a:ext cx="2658491" cy="452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79428" y="1654201"/>
                <a:ext cx="2658491" cy="4528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3125064" y="1326425"/>
                <a:ext cx="57511" cy="228607"/>
                <a:chOff x="2843807" y="936179"/>
                <a:chExt cx="45720" cy="18173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2843808" y="936179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843808" y="1002382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2843807" y="1072196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1719681" y="2028282"/>
                <a:ext cx="648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647673" y="1785053"/>
                <a:ext cx="0" cy="27173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575665" y="1303945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+mj-lt"/>
                  </a:rPr>
                  <a:t>페루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9601" y="17330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79933" y="1779792"/>
                <a:ext cx="903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+mj-lt"/>
                  </a:rPr>
                  <a:t>교육자료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>
              <a:off x="2555776" y="1701641"/>
              <a:ext cx="0" cy="2717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55776" y="1693950"/>
              <a:ext cx="903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lt"/>
                </a:rPr>
                <a:t>나의 정보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172400" y="1307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송치윤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8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067944" y="764704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바꾸기 버튼 누르기</a:t>
            </a:r>
            <a:endParaRPr lang="en-US" altLang="ko-KR" dirty="0"/>
          </a:p>
          <a:p>
            <a:r>
              <a:rPr lang="ko-KR" altLang="en-US" dirty="0" smtClean="0"/>
              <a:t>현재비밀번호가 틀리거나 새로운 비밀번호 두 개가 서로 맞지 않으면 실패 </a:t>
            </a:r>
            <a:r>
              <a:rPr lang="en-US" altLang="ko-KR" dirty="0" smtClean="0"/>
              <a:t>toast </a:t>
            </a:r>
            <a:r>
              <a:rPr lang="ko-KR" altLang="en-US" dirty="0" smtClean="0"/>
              <a:t>띄우기</a:t>
            </a:r>
            <a:endParaRPr lang="en-US" altLang="ko-KR" dirty="0" smtClean="0"/>
          </a:p>
          <a:p>
            <a:r>
              <a:rPr lang="ko-KR" altLang="en-US" dirty="0" smtClean="0"/>
              <a:t>성공 했으면 비밀번호가 바뀌었다고 </a:t>
            </a:r>
            <a:r>
              <a:rPr lang="en-US" altLang="ko-KR" dirty="0" smtClean="0"/>
              <a:t>toast</a:t>
            </a:r>
            <a:r>
              <a:rPr lang="ko-KR" altLang="en-US" dirty="0" smtClean="0"/>
              <a:t>띄우기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3995936" y="188640"/>
            <a:ext cx="4752528" cy="461665"/>
            <a:chOff x="3995936" y="188640"/>
            <a:chExt cx="4752528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4139952" y="188640"/>
              <a:ext cx="4608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MyInfo.xml</a:t>
              </a:r>
              <a:endParaRPr lang="ko-KR" altLang="en-US" sz="24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3995936" y="392815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1697" y="408721"/>
            <a:ext cx="3233660" cy="5870956"/>
            <a:chOff x="451697" y="408721"/>
            <a:chExt cx="3233660" cy="5870956"/>
          </a:xfrm>
        </p:grpSpPr>
        <p:grpSp>
          <p:nvGrpSpPr>
            <p:cNvPr id="36" name="그룹 35"/>
            <p:cNvGrpSpPr/>
            <p:nvPr/>
          </p:nvGrpSpPr>
          <p:grpSpPr>
            <a:xfrm>
              <a:off x="451697" y="408721"/>
              <a:ext cx="3233660" cy="5870956"/>
              <a:chOff x="407690" y="476672"/>
              <a:chExt cx="3233660" cy="587095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07690" y="476672"/>
                <a:ext cx="3233660" cy="5870956"/>
                <a:chOff x="2771800" y="692696"/>
                <a:chExt cx="2570672" cy="4667251"/>
              </a:xfrm>
            </p:grpSpPr>
            <p:pic>
              <p:nvPicPr>
                <p:cNvPr id="52" name="Picture 2" descr="http://cfile25.uf.tistory.com/image/263B694453C4ABB40F5B99">
                  <a:hlinkClick r:id="rId2"/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9773" r="8980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74" r="32299"/>
                <a:stretch/>
              </p:blipFill>
              <p:spPr bwMode="auto">
                <a:xfrm>
                  <a:off x="2771800" y="692696"/>
                  <a:ext cx="2570672" cy="4667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직사각형 52"/>
                <p:cNvSpPr/>
                <p:nvPr/>
              </p:nvSpPr>
              <p:spPr>
                <a:xfrm>
                  <a:off x="2987824" y="1268760"/>
                  <a:ext cx="2113428" cy="3521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679428" y="1201305"/>
                <a:ext cx="2658491" cy="452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79428" y="1654201"/>
                <a:ext cx="2658491" cy="4528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3125064" y="1326425"/>
                <a:ext cx="57511" cy="228607"/>
                <a:chOff x="2843807" y="936179"/>
                <a:chExt cx="45720" cy="18173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2843808" y="936179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843808" y="1002382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2843807" y="1072196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2583777" y="2028282"/>
                <a:ext cx="648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647673" y="1785053"/>
                <a:ext cx="0" cy="27173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575665" y="1303945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+mj-lt"/>
                  </a:rPr>
                  <a:t>페루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9601" y="17330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79933" y="1779792"/>
                <a:ext cx="903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+mj-lt"/>
                  </a:rPr>
                  <a:t>교육자료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>
              <a:off x="2555776" y="1701641"/>
              <a:ext cx="0" cy="2717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55776" y="1693950"/>
              <a:ext cx="903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lt"/>
                </a:rPr>
                <a:t>나의 정보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064388" y="954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김한솔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600" y="2198355"/>
            <a:ext cx="167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변경</a:t>
            </a:r>
            <a:endParaRPr lang="en-US" altLang="ko-KR" sz="1400" dirty="0" smtClean="0"/>
          </a:p>
        </p:txBody>
      </p:sp>
      <p:sp>
        <p:nvSpPr>
          <p:cNvPr id="30" name="타원 29"/>
          <p:cNvSpPr/>
          <p:nvPr/>
        </p:nvSpPr>
        <p:spPr>
          <a:xfrm>
            <a:off x="899592" y="2276872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15616" y="2578140"/>
            <a:ext cx="1892082" cy="346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현</a:t>
            </a:r>
            <a:r>
              <a:rPr lang="ko-KR" altLang="en-US" sz="1400" dirty="0"/>
              <a:t>재</a:t>
            </a:r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115616" y="3082196"/>
            <a:ext cx="1892082" cy="346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새로운비밀번호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115616" y="3586252"/>
            <a:ext cx="1892082" cy="3468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새비번다시입력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1115616" y="4090308"/>
            <a:ext cx="1892082" cy="346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바꾸</a:t>
            </a:r>
            <a:r>
              <a:rPr lang="ko-KR" altLang="en-US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49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51697" y="408721"/>
            <a:ext cx="3233660" cy="5870956"/>
            <a:chOff x="451697" y="408721"/>
            <a:chExt cx="3233660" cy="5870956"/>
          </a:xfrm>
        </p:grpSpPr>
        <p:grpSp>
          <p:nvGrpSpPr>
            <p:cNvPr id="36" name="그룹 35"/>
            <p:cNvGrpSpPr/>
            <p:nvPr/>
          </p:nvGrpSpPr>
          <p:grpSpPr>
            <a:xfrm>
              <a:off x="451697" y="408721"/>
              <a:ext cx="3233660" cy="5870956"/>
              <a:chOff x="407690" y="476672"/>
              <a:chExt cx="3233660" cy="5870956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07690" y="476672"/>
                <a:ext cx="3233660" cy="5870956"/>
                <a:chOff x="2771800" y="692696"/>
                <a:chExt cx="2570672" cy="4667251"/>
              </a:xfrm>
            </p:grpSpPr>
            <p:pic>
              <p:nvPicPr>
                <p:cNvPr id="52" name="Picture 2" descr="http://cfile25.uf.tistory.com/image/263B694453C4ABB40F5B99">
                  <a:hlinkClick r:id="rId2"/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9773" r="8980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74" r="32299"/>
                <a:stretch/>
              </p:blipFill>
              <p:spPr bwMode="auto">
                <a:xfrm>
                  <a:off x="2771800" y="692696"/>
                  <a:ext cx="2570672" cy="4667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직사각형 52"/>
                <p:cNvSpPr/>
                <p:nvPr/>
              </p:nvSpPr>
              <p:spPr>
                <a:xfrm>
                  <a:off x="2987824" y="1268760"/>
                  <a:ext cx="2113428" cy="3521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679428" y="1201305"/>
                <a:ext cx="2658491" cy="4528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79428" y="1654201"/>
                <a:ext cx="2658491" cy="4528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3125064" y="1326425"/>
                <a:ext cx="57511" cy="228607"/>
                <a:chOff x="2843807" y="936179"/>
                <a:chExt cx="45720" cy="18173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2843808" y="936179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843808" y="1002382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2843807" y="1072196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55585" y="2028282"/>
                <a:ext cx="648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1647673" y="1785053"/>
                <a:ext cx="0" cy="27173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575665" y="1303945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  <a:latin typeface="+mj-lt"/>
                  </a:rPr>
                  <a:t>페루 </a:t>
                </a:r>
                <a:r>
                  <a:rPr lang="en-US" altLang="ko-KR" sz="14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9601" y="1733020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j-lt"/>
                  </a:rPr>
                  <a:t>PHR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679933" y="1779792"/>
                <a:ext cx="903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+mj-lt"/>
                  </a:rPr>
                  <a:t>교육자료</a:t>
                </a:r>
                <a:endParaRPr lang="ko-KR" altLang="en-US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>
                          <a14:foregroundMark x1="38571" y1="82051" x2="38571" y2="820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8" r="12944"/>
            <a:stretch/>
          </p:blipFill>
          <p:spPr bwMode="auto">
            <a:xfrm>
              <a:off x="777314" y="1266196"/>
              <a:ext cx="244556" cy="25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8" name="직선 연결선 37"/>
            <p:cNvCxnSpPr/>
            <p:nvPr/>
          </p:nvCxnSpPr>
          <p:spPr>
            <a:xfrm>
              <a:off x="2555776" y="1701641"/>
              <a:ext cx="0" cy="2717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55776" y="1693950"/>
              <a:ext cx="903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+mj-lt"/>
                </a:rPr>
                <a:t>나의 정보</a:t>
              </a:r>
              <a:endParaRPr lang="ko-KR" alt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39630" y="1586250"/>
            <a:ext cx="1239793" cy="289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7824" y="1133354"/>
            <a:ext cx="394102" cy="45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67944" y="764704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리스트 넣을 것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버튼 누르면 로그아웃 되면서 첫 </a:t>
            </a:r>
            <a:r>
              <a:rPr lang="en-US" altLang="ko-KR" dirty="0" smtClean="0"/>
              <a:t>	</a:t>
            </a:r>
            <a:r>
              <a:rPr lang="ko-KR" altLang="en-US" dirty="0" smtClean="0"/>
              <a:t>로그인 페이지로 이동 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새로고침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눌렀을 때 </a:t>
            </a:r>
            <a:r>
              <a:rPr lang="en-US" altLang="ko-KR" dirty="0" err="1" smtClean="0"/>
              <a:t>phr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업데이트</a:t>
            </a:r>
            <a:endParaRPr lang="en-US" altLang="ko-KR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3995936" y="188640"/>
            <a:ext cx="4752528" cy="461665"/>
            <a:chOff x="3995936" y="188640"/>
            <a:chExt cx="4752528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4139952" y="188640"/>
              <a:ext cx="4608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menu.xml</a:t>
              </a:r>
              <a:endParaRPr lang="ko-KR" altLang="en-US" sz="24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995936" y="392815"/>
              <a:ext cx="144016" cy="14401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876256" y="8739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김한솔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3435" y="1131467"/>
            <a:ext cx="394102" cy="45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47202" y="19924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송치윤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4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239</Words>
  <Application>Microsoft Office PowerPoint</Application>
  <PresentationFormat>화면 슬라이드 쇼(4:3)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전체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omop</dc:creator>
  <cp:lastModifiedBy>omop</cp:lastModifiedBy>
  <cp:revision>55</cp:revision>
  <dcterms:created xsi:type="dcterms:W3CDTF">2016-07-29T07:25:58Z</dcterms:created>
  <dcterms:modified xsi:type="dcterms:W3CDTF">2016-08-02T01:08:19Z</dcterms:modified>
</cp:coreProperties>
</file>