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1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4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2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8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8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4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48459"/>
            <a:ext cx="3096344" cy="3100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9245" y="4149080"/>
            <a:ext cx="71678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Peru PHR APP</a:t>
            </a:r>
            <a:endParaRPr lang="en-US" altLang="ko-KR" sz="8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1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167" y="437763"/>
            <a:ext cx="37117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Contents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167" y="1628800"/>
            <a:ext cx="8203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rgbClr val="045953"/>
                </a:solidFill>
              </a:rPr>
              <a:t> APP </a:t>
            </a:r>
            <a:r>
              <a:rPr lang="ko-KR" altLang="en-US" sz="2800" b="1" dirty="0" smtClean="0">
                <a:solidFill>
                  <a:srgbClr val="045953"/>
                </a:solidFill>
              </a:rPr>
              <a:t>소개</a:t>
            </a: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rgbClr val="045953"/>
                </a:solidFill>
              </a:rPr>
              <a:t> APP </a:t>
            </a:r>
            <a:r>
              <a:rPr lang="ko-KR" altLang="en-US" sz="2800" b="1" dirty="0" smtClean="0">
                <a:solidFill>
                  <a:srgbClr val="045953"/>
                </a:solidFill>
              </a:rPr>
              <a:t>개발 일정 </a:t>
            </a: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rgbClr val="045953"/>
                </a:solidFill>
              </a:rPr>
              <a:t> 코드리뷰</a:t>
            </a: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rgbClr val="045953"/>
                </a:solidFill>
              </a:rPr>
              <a:t> APP Demo</a:t>
            </a:r>
          </a:p>
          <a:p>
            <a:endParaRPr lang="en-US" altLang="ko-KR" sz="2800" b="1" dirty="0" smtClean="0">
              <a:solidFill>
                <a:srgbClr val="045953"/>
              </a:solidFill>
            </a:endParaRPr>
          </a:p>
          <a:p>
            <a:endParaRPr lang="en-US" altLang="ko-KR" sz="2800" b="1" dirty="0" smtClean="0">
              <a:solidFill>
                <a:srgbClr val="045953"/>
              </a:solidFill>
            </a:endParaRPr>
          </a:p>
          <a:p>
            <a:r>
              <a:rPr lang="en-US" altLang="ko-KR" sz="2800" b="1" dirty="0" smtClean="0">
                <a:solidFill>
                  <a:srgbClr val="045953"/>
                </a:solidFill>
              </a:rPr>
              <a:t/>
            </a:r>
            <a:br>
              <a:rPr lang="en-US" altLang="ko-KR" sz="2800" b="1" dirty="0" smtClean="0">
                <a:solidFill>
                  <a:srgbClr val="045953"/>
                </a:solidFill>
              </a:rPr>
            </a:b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 smtClean="0">
              <a:solidFill>
                <a:srgbClr val="045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805" y="437763"/>
            <a:ext cx="37305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소개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62332"/>
            <a:ext cx="4095228" cy="5360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289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45953"/>
                </a:solidFill>
              </a:rPr>
              <a:t>페루 원격의료 기반</a:t>
            </a:r>
            <a:endParaRPr lang="en-US" altLang="ko-KR" dirty="0" smtClean="0">
              <a:solidFill>
                <a:srgbClr val="045953"/>
              </a:solidFill>
            </a:endParaRPr>
          </a:p>
          <a:p>
            <a:r>
              <a:rPr lang="ko-KR" altLang="en-US" dirty="0" smtClean="0">
                <a:solidFill>
                  <a:srgbClr val="045953"/>
                </a:solidFill>
              </a:rPr>
              <a:t>모자보건 </a:t>
            </a:r>
            <a:r>
              <a:rPr lang="ko-KR" altLang="en-US" dirty="0" err="1" smtClean="0">
                <a:solidFill>
                  <a:srgbClr val="045953"/>
                </a:solidFill>
              </a:rPr>
              <a:t>협진</a:t>
            </a:r>
            <a:r>
              <a:rPr lang="ko-KR" altLang="en-US" dirty="0" smtClean="0">
                <a:solidFill>
                  <a:srgbClr val="045953"/>
                </a:solidFill>
              </a:rPr>
              <a:t> 시나리오</a:t>
            </a:r>
            <a:endParaRPr lang="ko-KR" altLang="en-US" dirty="0">
              <a:solidFill>
                <a:srgbClr val="045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118" y="437763"/>
            <a:ext cx="7773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소개 </a:t>
            </a: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서비스 구조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4976" y="1429351"/>
            <a:ext cx="7915057" cy="5084437"/>
            <a:chOff x="2284905" y="1154916"/>
            <a:chExt cx="7915057" cy="5084437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2284905" y="1154916"/>
              <a:ext cx="7915057" cy="5084437"/>
            </a:xfrm>
            <a:prstGeom prst="roundRect">
              <a:avLst>
                <a:gd name="adj" fmla="val 4104"/>
              </a:avLst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12700" algn="ctr">
              <a:solidFill>
                <a:srgbClr val="B2B2B2"/>
              </a:solidFill>
              <a:round/>
              <a:headEnd/>
              <a:tailEnd/>
            </a:ln>
            <a:effectLst>
              <a:outerShdw blurRad="50800" dist="25400" dir="4020000" algn="tl" rotWithShape="0">
                <a:prstClr val="black">
                  <a:alpha val="28000"/>
                </a:prstClr>
              </a:outerShdw>
            </a:effectLst>
          </p:spPr>
          <p:txBody>
            <a:bodyPr lIns="288000" tIns="72000" rIns="72000" bIns="7200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kern="0" spc="-70" dirty="0">
                <a:solidFill>
                  <a:schemeClr val="tx1">
                    <a:alpha val="99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4377" y="2964713"/>
              <a:ext cx="729075" cy="898711"/>
            </a:xfrm>
            <a:prstGeom prst="rect">
              <a:avLst/>
            </a:prstGeom>
          </p:spPr>
        </p:pic>
        <p:sp>
          <p:nvSpPr>
            <p:cNvPr id="9" name="TextBox 13"/>
            <p:cNvSpPr txBox="1"/>
            <p:nvPr/>
          </p:nvSpPr>
          <p:spPr>
            <a:xfrm>
              <a:off x="8739852" y="3045278"/>
              <a:ext cx="1224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5091443" y="3918676"/>
              <a:ext cx="2349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원격협진시스템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서버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1" name="TextBox 28"/>
            <p:cNvSpPr txBox="1"/>
            <p:nvPr/>
          </p:nvSpPr>
          <p:spPr>
            <a:xfrm>
              <a:off x="3699292" y="2964713"/>
              <a:ext cx="1617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협진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환자정보 조회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2" name="TextBox 59"/>
            <p:cNvSpPr txBox="1"/>
            <p:nvPr/>
          </p:nvSpPr>
          <p:spPr>
            <a:xfrm>
              <a:off x="3699292" y="3565963"/>
              <a:ext cx="1620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원격협진의뢰정보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환자정보전송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3" name="TextBox 61"/>
            <p:cNvSpPr txBox="1"/>
            <p:nvPr/>
          </p:nvSpPr>
          <p:spPr>
            <a:xfrm>
              <a:off x="5283468" y="5914565"/>
              <a:ext cx="1408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 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PHR App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4" name="TextBox 86"/>
            <p:cNvSpPr txBox="1"/>
            <p:nvPr/>
          </p:nvSpPr>
          <p:spPr>
            <a:xfrm>
              <a:off x="3195236" y="4460651"/>
              <a:ext cx="2341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1) PHR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정보 자가입력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혈액혈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약물부작용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알레르기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2)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카에타노협진진료정보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요청</a:t>
              </a:r>
              <a:endPara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TextBox 88"/>
            <p:cNvSpPr txBox="1"/>
            <p:nvPr/>
          </p:nvSpPr>
          <p:spPr>
            <a:xfrm>
              <a:off x="6267897" y="4421288"/>
              <a:ext cx="2568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모자협진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시스템 안내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2)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자가입력된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PHR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정보 조회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3)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협진진료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결과 조회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4)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약처방기록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조회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pic>
          <p:nvPicPr>
            <p:cNvPr id="16" name="Picture 4" descr="http://f.tqn.com/y/pcsupport/1/0/h/Y/-/-/xml-f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153" y="4282824"/>
              <a:ext cx="492827" cy="492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s://cdn1.iconfinder.com/data/icons/medicine-2/32/hospital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92" y="2570370"/>
              <a:ext cx="463875" cy="4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41"/>
            <p:cNvSpPr txBox="1"/>
            <p:nvPr/>
          </p:nvSpPr>
          <p:spPr>
            <a:xfrm>
              <a:off x="8739853" y="3826333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pic>
          <p:nvPicPr>
            <p:cNvPr id="19" name="Picture 10" descr="https://cdn1.iconfinder.com/data/icons/medicine-2/32/hospital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92" y="3342748"/>
              <a:ext cx="463875" cy="4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45"/>
            <p:cNvSpPr txBox="1"/>
            <p:nvPr/>
          </p:nvSpPr>
          <p:spPr>
            <a:xfrm>
              <a:off x="8779686" y="4690429"/>
              <a:ext cx="1256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pic>
          <p:nvPicPr>
            <p:cNvPr id="21" name="Picture 10" descr="https://cdn1.iconfinder.com/data/icons/medicine-2/32/hospital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92" y="4210632"/>
              <a:ext cx="463875" cy="4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s://msdnshared.blob.core.windows.net/media/TNBlogsFS/prod.evol.blogs.technet.com/CommunityServer.Blogs.Components.WeblogFiles/00/00/00/44/49/metablogapi/6165.image_0A264BA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867" y="2807188"/>
              <a:ext cx="1446169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https://www.eiseverywhere.com/file_uploads/261eb6392b4db31a21ed16f668e9608a_Telemedicine-Preso-Icon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149" y="1740432"/>
              <a:ext cx="1099310" cy="1099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화살표 연결선 23"/>
            <p:cNvCxnSpPr>
              <a:stCxn id="19" idx="1"/>
            </p:cNvCxnSpPr>
            <p:nvPr/>
          </p:nvCxnSpPr>
          <p:spPr>
            <a:xfrm flipH="1" flipV="1">
              <a:off x="7763686" y="3351480"/>
              <a:ext cx="1336206" cy="22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1" idx="1"/>
            </p:cNvCxnSpPr>
            <p:nvPr/>
          </p:nvCxnSpPr>
          <p:spPr>
            <a:xfrm flipH="1" flipV="1">
              <a:off x="7803749" y="3565964"/>
              <a:ext cx="1296143" cy="876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9"/>
            <p:cNvSpPr txBox="1"/>
            <p:nvPr/>
          </p:nvSpPr>
          <p:spPr>
            <a:xfrm>
              <a:off x="7875757" y="3178261"/>
              <a:ext cx="1216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협진정보등록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3522871" y="3241712"/>
              <a:ext cx="1936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522871" y="3478669"/>
              <a:ext cx="1936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3527401" y="2087108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원격협진진행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환자이송지시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7803748" y="2759192"/>
              <a:ext cx="1296146" cy="34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003548" y="4293128"/>
              <a:ext cx="0" cy="482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108296" y="4336826"/>
              <a:ext cx="0" cy="4388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418" y="2910972"/>
              <a:ext cx="7048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2645605" y="3713675"/>
              <a:ext cx="9982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CAYETANO </a:t>
              </a:r>
            </a:p>
            <a:p>
              <a:r>
                <a:rPr lang="en-US" altLang="ko-KR" sz="1200" dirty="0" smtClean="0"/>
                <a:t> HEREDIA</a:t>
              </a:r>
            </a:p>
            <a:p>
              <a:r>
                <a:rPr lang="en-US" altLang="ko-KR" sz="1200" dirty="0" smtClean="0"/>
                <a:t> HOSPITAL</a:t>
              </a:r>
              <a:endParaRPr lang="ko-KR" altLang="en-US" sz="1200" dirty="0"/>
            </a:p>
          </p:txBody>
        </p:sp>
        <p:pic>
          <p:nvPicPr>
            <p:cNvPr id="35" name="Picture 2" descr="https://cdn3.iconfinder.com/data/icons/medicalvista/512x512/ambulanc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418" y="2180500"/>
              <a:ext cx="477929" cy="47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680" y="4885384"/>
              <a:ext cx="584893" cy="1018148"/>
            </a:xfrm>
            <a:prstGeom prst="rect">
              <a:avLst/>
            </a:prstGeom>
            <a:noFill/>
            <a:ln w="9525">
              <a:solidFill>
                <a:schemeClr val="tx1">
                  <a:alpha val="8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2403149" y="1223012"/>
              <a:ext cx="765279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just" fontAlgn="base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모자보건센터와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까에따노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에레디아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400" b="1" kern="0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병원간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원격협진을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 위한 환자용 </a:t>
              </a:r>
              <a:r>
                <a:rPr lang="en-US" altLang="ko-KR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PHR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앱</a:t>
              </a:r>
              <a:r>
                <a:rPr lang="en-US" altLang="ko-KR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(App)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개발</a:t>
              </a:r>
              <a:r>
                <a:rPr lang="en-US" altLang="ko-KR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endParaRPr lang="ko-KR" altLang="en-US" sz="1400" b="1" kern="0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72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091" y="437763"/>
            <a:ext cx="51780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개발 일정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341192"/>
              </p:ext>
            </p:extLst>
          </p:nvPr>
        </p:nvGraphicFramePr>
        <p:xfrm>
          <a:off x="323528" y="1408137"/>
          <a:ext cx="8438518" cy="504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워크시트" r:id="rId3" imgW="8077392" imgH="4829132" progId="Excel.Sheet.12">
                  <p:embed/>
                </p:oleObj>
              </mc:Choice>
              <mc:Fallback>
                <p:oleObj name="워크시트" r:id="rId3" imgW="8077392" imgH="4829132" progId="Excel.Sheet.12">
                  <p:embed/>
                  <p:pic>
                    <p:nvPicPr>
                      <p:cNvPr id="0" name="개체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08137"/>
                        <a:ext cx="8438518" cy="504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289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45953"/>
                </a:solidFill>
              </a:rPr>
              <a:t>페루 원격의료 기반</a:t>
            </a:r>
            <a:endParaRPr lang="en-US" altLang="ko-KR" dirty="0" smtClean="0">
              <a:solidFill>
                <a:srgbClr val="045953"/>
              </a:solidFill>
            </a:endParaRPr>
          </a:p>
          <a:p>
            <a:r>
              <a:rPr lang="ko-KR" altLang="en-US" dirty="0" smtClean="0">
                <a:solidFill>
                  <a:srgbClr val="045953"/>
                </a:solidFill>
              </a:rPr>
              <a:t>모자보건 </a:t>
            </a:r>
            <a:r>
              <a:rPr lang="ko-KR" altLang="en-US" dirty="0" err="1" smtClean="0">
                <a:solidFill>
                  <a:srgbClr val="045953"/>
                </a:solidFill>
              </a:rPr>
              <a:t>협진</a:t>
            </a:r>
            <a:r>
              <a:rPr lang="ko-KR" altLang="en-US" dirty="0" smtClean="0">
                <a:solidFill>
                  <a:srgbClr val="045953"/>
                </a:solidFill>
              </a:rPr>
              <a:t> 시나리오</a:t>
            </a:r>
            <a:endParaRPr lang="ko-KR" altLang="en-US" dirty="0">
              <a:solidFill>
                <a:srgbClr val="045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437763"/>
            <a:ext cx="42466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Demo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289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45953"/>
                </a:solidFill>
              </a:rPr>
              <a:t>페루 원격의료 기반</a:t>
            </a:r>
            <a:endParaRPr lang="en-US" altLang="ko-KR" dirty="0" smtClean="0">
              <a:solidFill>
                <a:srgbClr val="045953"/>
              </a:solidFill>
            </a:endParaRPr>
          </a:p>
          <a:p>
            <a:r>
              <a:rPr lang="ko-KR" altLang="en-US" dirty="0" smtClean="0">
                <a:solidFill>
                  <a:srgbClr val="045953"/>
                </a:solidFill>
              </a:rPr>
              <a:t>모자보건 </a:t>
            </a:r>
            <a:r>
              <a:rPr lang="ko-KR" altLang="en-US" dirty="0" err="1" smtClean="0">
                <a:solidFill>
                  <a:srgbClr val="045953"/>
                </a:solidFill>
              </a:rPr>
              <a:t>협진</a:t>
            </a:r>
            <a:r>
              <a:rPr lang="ko-KR" altLang="en-US" dirty="0" smtClean="0">
                <a:solidFill>
                  <a:srgbClr val="045953"/>
                </a:solidFill>
              </a:rPr>
              <a:t> 시나리오</a:t>
            </a:r>
            <a:endParaRPr lang="ko-KR" altLang="en-US" dirty="0">
              <a:solidFill>
                <a:srgbClr val="045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0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124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Microsoft Excel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omop</dc:creator>
  <cp:lastModifiedBy>omop</cp:lastModifiedBy>
  <cp:revision>7</cp:revision>
  <dcterms:created xsi:type="dcterms:W3CDTF">2016-08-24T22:56:09Z</dcterms:created>
  <dcterms:modified xsi:type="dcterms:W3CDTF">2016-08-25T00:20:24Z</dcterms:modified>
</cp:coreProperties>
</file>