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8" r:id="rId2"/>
    <p:sldId id="259" r:id="rId3"/>
    <p:sldId id="261" r:id="rId4"/>
    <p:sldId id="260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422AE-C141-4A17-9373-C1B46C475AD1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0E3E9-4AC6-424C-A050-7EAE42F57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83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0E3E9-4AC6-424C-A050-7EAE42F57D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34DB-7C42-4DA2-9325-7B5EF80AF00C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031779-7152-46F8-AEF6-00D9913825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34DB-7C42-4DA2-9325-7B5EF80AF00C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1779-7152-46F8-AEF6-00D991382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34DB-7C42-4DA2-9325-7B5EF80AF00C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1779-7152-46F8-AEF6-00D991382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34DB-7C42-4DA2-9325-7B5EF80AF00C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1779-7152-46F8-AEF6-00D991382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34DB-7C42-4DA2-9325-7B5EF80AF00C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1779-7152-46F8-AEF6-00D9913825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34DB-7C42-4DA2-9325-7B5EF80AF00C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1779-7152-46F8-AEF6-00D9913825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34DB-7C42-4DA2-9325-7B5EF80AF00C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1779-7152-46F8-AEF6-00D9913825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34DB-7C42-4DA2-9325-7B5EF80AF00C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1779-7152-46F8-AEF6-00D991382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34DB-7C42-4DA2-9325-7B5EF80AF00C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1779-7152-46F8-AEF6-00D991382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34DB-7C42-4DA2-9325-7B5EF80AF00C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1779-7152-46F8-AEF6-00D991382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34DB-7C42-4DA2-9325-7B5EF80AF00C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1779-7152-46F8-AEF6-00D991382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2CA34DB-7C42-4DA2-9325-7B5EF80AF00C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9031779-7152-46F8-AEF6-00D9913825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Motivation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Literature Review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Manually generating question paper all the time is a difficult task</a:t>
            </a:r>
          </a:p>
          <a:p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can cause to repetition of multiple question frequently in question paper</a:t>
            </a:r>
          </a:p>
          <a:p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overcome this problem in our project we are using machine learning algorithms and many more techniques to generate question paper automatically without human intervention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2296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Automatic question paper generation system will  reduce the college and teacher`s works.</a:t>
            </a:r>
          </a:p>
          <a:p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Question paper quality will be improve</a:t>
            </a:r>
          </a:p>
          <a:p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Growth in new different types of questions and better enhancement of student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9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generate question paper automatically as per user specified requirements</a:t>
            </a:r>
          </a:p>
          <a:p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generate question paper as per Blooms taxonomy</a:t>
            </a:r>
          </a:p>
          <a:p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use appropriate machine learning algorithm</a:t>
            </a:r>
          </a:p>
          <a:p>
            <a:pPr marL="82296" indent="0">
              <a:buNone/>
            </a:pP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35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Literature Review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083399"/>
              </p:ext>
            </p:extLst>
          </p:nvPr>
        </p:nvGraphicFramePr>
        <p:xfrm>
          <a:off x="152400" y="990600"/>
          <a:ext cx="8839200" cy="49682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35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Sr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_No: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Gauri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Nalawade</a:t>
                      </a:r>
                    </a:p>
                    <a:p>
                      <a:endParaRPr lang="en-US" sz="1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Rekha Ramesh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Automatic Generation of Question Paper from User Entered Specifications using a Semantically Tagged Question Repository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esign and implementation automatic generation of question paper from semantically tagged question repository.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Simranjeet Kour Bindra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Akshay Girdhar 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Inderjit Bamrah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Outcome Based Predictive Analysis of Automatic Question Paper using Data Mining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The automatic question paper generation based on outcome based education (OBE) and Revised Bloom’s taxonomy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Kapil Naik, Shreyas Sule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Automatic Question Paper Generation System using Randomization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Automatic question paper generator using shuffling algorithm for randomization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2014</a:t>
                      </a:r>
                    </a:p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Aniruddha Joshi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Mayur Joshi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 Survey on Question Paper Generation System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system randomly selects questions from database and generates a question paper such that it covers entire syllabus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163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981200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400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73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907</TotalTime>
  <Words>259</Words>
  <Application>Microsoft Office PowerPoint</Application>
  <PresentationFormat>On-screen Show (4:3)</PresentationFormat>
  <Paragraphs>59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Courier New</vt:lpstr>
      <vt:lpstr>Palatino Linotype</vt:lpstr>
      <vt:lpstr>Times New Roman</vt:lpstr>
      <vt:lpstr>Executive</vt:lpstr>
      <vt:lpstr>Index</vt:lpstr>
      <vt:lpstr>Problem Statement</vt:lpstr>
      <vt:lpstr>Motivation</vt:lpstr>
      <vt:lpstr>Objectives</vt:lpstr>
      <vt:lpstr> Literature Review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Amrutvahini College of Engineering, Sangamner Department of Computer Engineering</dc:title>
  <dc:creator>net</dc:creator>
  <cp:lastModifiedBy>Shreyas Jejurkar</cp:lastModifiedBy>
  <cp:revision>53</cp:revision>
  <dcterms:created xsi:type="dcterms:W3CDTF">2018-09-20T07:10:49Z</dcterms:created>
  <dcterms:modified xsi:type="dcterms:W3CDTF">2018-10-17T04:52:48Z</dcterms:modified>
</cp:coreProperties>
</file>