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730" y="6412468"/>
            <a:ext cx="269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Fig: System Architecture</a:t>
            </a:r>
          </a:p>
        </p:txBody>
      </p:sp>
      <p:pic>
        <p:nvPicPr>
          <p:cNvPr id="1026" name="Picture 2" descr="C:\Users\Admin\Desktop\IMG-20181016-WA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2133600"/>
            <a:ext cx="6553200" cy="4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Diagaram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92" y="1828800"/>
            <a:ext cx="42007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6"/>
          <a:stretch/>
        </p:blipFill>
        <p:spPr>
          <a:xfrm>
            <a:off x="0" y="1676400"/>
            <a:ext cx="9153378" cy="4738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392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3"/>
          <a:stretch/>
        </p:blipFill>
        <p:spPr>
          <a:xfrm>
            <a:off x="2467250" y="1618582"/>
            <a:ext cx="4083389" cy="4782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6336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5986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55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8" y="1447800"/>
            <a:ext cx="6923810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61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</TotalTime>
  <Words>29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Executive</vt:lpstr>
      <vt:lpstr>System Architecture</vt:lpstr>
      <vt:lpstr>Data Flow Diagram</vt:lpstr>
      <vt:lpstr>Use Case Diagaram</vt:lpstr>
      <vt:lpstr>Class Diagram</vt:lpstr>
      <vt:lpstr>Activity Diagram</vt:lpstr>
      <vt:lpstr>Sequence Diagram</vt:lpstr>
      <vt:lpstr>Control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Amrutvahini College Of Enginnering, Sangamner Department Of Computer Engineering</dc:title>
  <dc:creator>Admin</dc:creator>
  <cp:lastModifiedBy>Shreyas Jejurkar</cp:lastModifiedBy>
  <cp:revision>20</cp:revision>
  <dcterms:created xsi:type="dcterms:W3CDTF">2006-08-16T00:00:00Z</dcterms:created>
  <dcterms:modified xsi:type="dcterms:W3CDTF">2018-10-16T19:02:25Z</dcterms:modified>
</cp:coreProperties>
</file>