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5ACDE9F-1FD8-4BC4-A7DC-3EC70D23230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98BCFA2-1601-46BC-9A66-9AB4F4BAC5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2192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Behavior Of Software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Functional Requirement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Admin Rights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Staff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Semester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Input Question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Question Paper Generation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5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Maintenance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34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Prof. S .B .Bhonde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Writer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Sayali Galande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Nikita Kale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Simran Inamdar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Team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Shreyas Jejurkar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Simran Inamdar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Administrator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Sayali Galande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Nikita Kale </a:t>
            </a:r>
          </a:p>
          <a:p>
            <a:pPr lvl="2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3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Software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Category:</a:t>
            </a:r>
          </a:p>
          <a:p>
            <a:pPr marL="1257300" lvl="4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Application with Microsoft SQL Connectivity</a:t>
            </a:r>
          </a:p>
          <a:p>
            <a:pPr marL="1257300" lvl="4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Front end web development with ASP.NET MVC</a:t>
            </a:r>
          </a:p>
        </p:txBody>
      </p:sp>
    </p:spTree>
    <p:extLst>
      <p:ext uri="{BB962C8B-B14F-4D97-AF65-F5344CB8AC3E}">
        <p14:creationId xmlns:p14="http://schemas.microsoft.com/office/powerpoint/2010/main" val="350126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Blooms Taxonomy: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Six Levels :</a:t>
            </a:r>
            <a:r>
              <a:rPr lang="en-US" dirty="0"/>
              <a:t>	</a:t>
            </a:r>
          </a:p>
          <a:p>
            <a:pPr lvl="3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Remembering</a:t>
            </a:r>
          </a:p>
          <a:p>
            <a:pPr lvl="3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Understanding</a:t>
            </a:r>
          </a:p>
          <a:p>
            <a:pPr marL="1714500" lvl="5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Applying</a:t>
            </a:r>
          </a:p>
          <a:p>
            <a:pPr marL="1714500" lvl="5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Analyze</a:t>
            </a:r>
          </a:p>
          <a:p>
            <a:pPr marL="1714500" lvl="5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Evaluate</a:t>
            </a:r>
          </a:p>
          <a:p>
            <a:pPr marL="1714500" lvl="5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7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Non-Functional Requirement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Accuracy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Mobile friendly design </a:t>
            </a:r>
          </a:p>
        </p:txBody>
      </p:sp>
    </p:spTree>
    <p:extLst>
      <p:ext uri="{BB962C8B-B14F-4D97-AF65-F5344CB8AC3E}">
        <p14:creationId xmlns:p14="http://schemas.microsoft.com/office/powerpoint/2010/main" val="140396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Question paper generation using Semantically Tagged Question Repository</a:t>
            </a:r>
          </a:p>
          <a:p>
            <a:pPr marL="0" indent="0" algn="just">
              <a:buNone/>
            </a:pPr>
            <a:r>
              <a:rPr lang="en-US" dirty="0"/>
              <a:t>                       The system will generate question paper by blending question items as guided by various parameters such as:</a:t>
            </a:r>
          </a:p>
          <a:p>
            <a:r>
              <a:rPr lang="en-US" dirty="0"/>
              <a:t>Cognitive level</a:t>
            </a:r>
          </a:p>
          <a:p>
            <a:r>
              <a:rPr lang="en-US" dirty="0"/>
              <a:t>Difficulty level</a:t>
            </a:r>
          </a:p>
          <a:p>
            <a:r>
              <a:rPr lang="en-US" dirty="0"/>
              <a:t>Type of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2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Automatic Question paper Generation Using Machine Learning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frequently generate good question paper which meets learning objectives of the course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Our system is a great aid for teachers in generating question papers automatically from tagged question repository.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While the system designed by us stands out in all available systems, there is scope for more enhancements to make it  more useful.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01134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99</TotalTime>
  <Words>189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Times New Roman</vt:lpstr>
      <vt:lpstr>Executive</vt:lpstr>
      <vt:lpstr>Behavior Of Software</vt:lpstr>
      <vt:lpstr> Maintenance </vt:lpstr>
      <vt:lpstr>Software Specification</vt:lpstr>
      <vt:lpstr>Methodology</vt:lpstr>
      <vt:lpstr>Non-Functional Requirement </vt:lpstr>
      <vt:lpstr>Existing System</vt:lpstr>
      <vt:lpstr>Proposed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Shreyas Jejurkar</cp:lastModifiedBy>
  <cp:revision>24</cp:revision>
  <dcterms:created xsi:type="dcterms:W3CDTF">2018-10-16T14:10:51Z</dcterms:created>
  <dcterms:modified xsi:type="dcterms:W3CDTF">2018-10-17T04:45:24Z</dcterms:modified>
</cp:coreProperties>
</file>