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1730" y="6412468"/>
            <a:ext cx="269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Fig: System Architecture</a:t>
            </a:r>
          </a:p>
        </p:txBody>
      </p:sp>
      <p:pic>
        <p:nvPicPr>
          <p:cNvPr id="1026" name="Picture 2" descr="C:\Users\Admin\Desktop\IMG-20181016-WA0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Admin management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65D5B-E099-4843-A0D7-86F2D761B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4" y="313299"/>
            <a:ext cx="8502451" cy="47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9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Staff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824F6-1BDE-496A-B65B-412D6A240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17122"/>
            <a:ext cx="8648700" cy="48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Department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2E5B6-9ED8-4F7B-A04F-11871896D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0" y="318772"/>
            <a:ext cx="8382000" cy="47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3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Subject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67564-637F-409F-A788-9727F1FD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0" y="228600"/>
            <a:ext cx="8458200" cy="47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5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Staff management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17D7D-F9DD-45D5-9915-33E48344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42880"/>
            <a:ext cx="8648700" cy="48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Ways of </a:t>
            </a:r>
            <a:r>
              <a:rPr lang="en-IN" sz="3200" dirty="0"/>
              <a:t>adding questions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30AB9-CC7F-4882-AD89-BBC36E14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" y="315640"/>
            <a:ext cx="8471563" cy="47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2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Adding questions via file upload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D393F-A6BA-464A-A6DC-78D4519DA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" y="354533"/>
            <a:ext cx="8450109" cy="47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Generating questions </a:t>
            </a:r>
            <a:r>
              <a:rPr lang="en-IN" sz="3200" dirty="0"/>
              <a:t>from paragraph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6A875-CECA-44FF-8E34-D6BEF686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8" y="248905"/>
            <a:ext cx="8637984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Questions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4E4E5-6527-4DEC-AE9F-43819AAC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8" y="246759"/>
            <a:ext cx="8637984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5" y="2133600"/>
            <a:ext cx="6553200" cy="4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92" y="1828800"/>
            <a:ext cx="42007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6"/>
          <a:stretch/>
        </p:blipFill>
        <p:spPr>
          <a:xfrm>
            <a:off x="0" y="1676400"/>
            <a:ext cx="9153378" cy="47382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392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13"/>
          <a:stretch/>
        </p:blipFill>
        <p:spPr>
          <a:xfrm>
            <a:off x="2467250" y="1618582"/>
            <a:ext cx="4083389" cy="4782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6336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5986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6553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7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8" y="1447800"/>
            <a:ext cx="6923810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6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733800"/>
          </a:xfrm>
        </p:spPr>
        <p:txBody>
          <a:bodyPr/>
          <a:lstStyle/>
          <a:p>
            <a:r>
              <a:rPr lang="en-US" dirty="0"/>
              <a:t>Snapshots =&gt;</a:t>
            </a:r>
          </a:p>
        </p:txBody>
      </p:sp>
    </p:spTree>
    <p:extLst>
      <p:ext uri="{BB962C8B-B14F-4D97-AF65-F5344CB8AC3E}">
        <p14:creationId xmlns:p14="http://schemas.microsoft.com/office/powerpoint/2010/main" val="180280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0" y="5105400"/>
            <a:ext cx="8226380" cy="533400"/>
          </a:xfrm>
        </p:spPr>
        <p:txBody>
          <a:bodyPr/>
          <a:lstStyle/>
          <a:p>
            <a:r>
              <a:rPr lang="en-US" sz="3200" dirty="0"/>
              <a:t>Login – Admin &amp; Staff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10042-79F5-49F8-BD78-B83BC90CF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3" y="228600"/>
            <a:ext cx="8153400" cy="45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67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</TotalTime>
  <Words>63</Words>
  <Application>Microsoft Office PowerPoint</Application>
  <PresentationFormat>On-screen Show (4:3)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Palatino Linotype</vt:lpstr>
      <vt:lpstr>Executive</vt:lpstr>
      <vt:lpstr>System Architecture</vt:lpstr>
      <vt:lpstr>Data Flow Diagram</vt:lpstr>
      <vt:lpstr>Use Case Diagram</vt:lpstr>
      <vt:lpstr>Class Diagram</vt:lpstr>
      <vt:lpstr>Activity Diagram</vt:lpstr>
      <vt:lpstr>Sequence Diagram</vt:lpstr>
      <vt:lpstr>Control Flow Diagram</vt:lpstr>
      <vt:lpstr>Snapshots =&gt;</vt:lpstr>
      <vt:lpstr>Login – Admin &amp; Staff</vt:lpstr>
      <vt:lpstr>Admin management panel</vt:lpstr>
      <vt:lpstr>Staff management</vt:lpstr>
      <vt:lpstr>Department management</vt:lpstr>
      <vt:lpstr>Subject management</vt:lpstr>
      <vt:lpstr>Staff management panel</vt:lpstr>
      <vt:lpstr>Ways of adding questions</vt:lpstr>
      <vt:lpstr>Adding questions via file upload</vt:lpstr>
      <vt:lpstr>Generating questions from paragraph</vt:lpstr>
      <vt:lpstr>Questions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Amrutvahini College Of Enginnering, Sangamner Department Of Computer Engineering</dc:title>
  <dc:creator>Admin</dc:creator>
  <cp:lastModifiedBy>Shreyas Jejurkar</cp:lastModifiedBy>
  <cp:revision>64</cp:revision>
  <dcterms:created xsi:type="dcterms:W3CDTF">2006-08-16T00:00:00Z</dcterms:created>
  <dcterms:modified xsi:type="dcterms:W3CDTF">2018-12-20T06:36:17Z</dcterms:modified>
</cp:coreProperties>
</file>