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Configuración electrónica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explicación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 electrónica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Para saber donde se localizan los electrones en el modelo atómico cuántico se utiliza la configuración electrónica</a:t>
            </a:r>
          </a:p>
          <a:p>
            <a:endParaRPr lang="es-ES" dirty="0"/>
          </a:p>
          <a:p>
            <a:r>
              <a:rPr lang="es-ES" dirty="0" smtClean="0"/>
              <a:t>Y nos ayuda a hacer la configuración electrónica con el diagrama de moeller</a:t>
            </a:r>
          </a:p>
        </p:txBody>
      </p:sp>
    </p:spTree>
    <p:extLst>
      <p:ext uri="{BB962C8B-B14F-4D97-AF65-F5344CB8AC3E}">
        <p14:creationId xmlns:p14="http://schemas.microsoft.com/office/powerpoint/2010/main" val="423914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4375" y="161317"/>
            <a:ext cx="6287125" cy="791183"/>
          </a:xfrm>
        </p:spPr>
        <p:txBody>
          <a:bodyPr/>
          <a:lstStyle/>
          <a:p>
            <a:r>
              <a:rPr lang="es-ES" dirty="0" smtClean="0"/>
              <a:t>Configuración electrónica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43112" y="835538"/>
            <a:ext cx="1284288" cy="1286156"/>
          </a:xfrm>
          <a:prstGeom prst="rect">
            <a:avLst/>
          </a:prstGeom>
        </p:spPr>
      </p:pic>
      <p:pic>
        <p:nvPicPr>
          <p:cNvPr id="1026" name="Picture 2" descr="Configuración electrón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1" y="2575600"/>
            <a:ext cx="3852069" cy="403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4597400" y="1638300"/>
            <a:ext cx="674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Ejemplo:</a:t>
            </a:r>
          </a:p>
          <a:p>
            <a:endParaRPr lang="es-ES" dirty="0"/>
          </a:p>
          <a:p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8108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15</TotalTime>
  <Words>39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Tw Cen MT</vt:lpstr>
      <vt:lpstr>Gota</vt:lpstr>
      <vt:lpstr>Configuración electrónica</vt:lpstr>
      <vt:lpstr>Configuración electrónica</vt:lpstr>
      <vt:lpstr>Configuración electrónica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Configuración electrónica</dc:title>
  <dc:creator>ADM</dc:creator>
  <cp:lastModifiedBy>ADM</cp:lastModifiedBy>
  <cp:revision>2</cp:revision>
  <dcterms:created xsi:type="dcterms:W3CDTF">2023-01-17T16:45:53Z</dcterms:created>
  <dcterms:modified xsi:type="dcterms:W3CDTF">2023-01-17T17:01:31Z</dcterms:modified>
</cp:coreProperties>
</file>