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CEA43-6DFC-7560-A006-4A5440139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6853E5-7C37-0406-3A57-B846F7539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715344-583C-C789-A1A5-37755EAD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138-3A33-433E-84B4-8B0B27A9D1FD}" type="datetimeFigureOut">
              <a:rPr lang="es-ES" smtClean="0"/>
              <a:t>30/01/2023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AA490F-7100-B9DC-B989-86E91C41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9E9464-111B-80A9-889A-5971ED18F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5D23-42BE-46EF-B2B9-74DEB2E82B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975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9E1BA-1919-3B32-38FE-54364E213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0D41EB-ACD7-C2DD-CDD4-944C52C7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FF1DDD-BAD3-A40F-D4D6-5862FF40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138-3A33-433E-84B4-8B0B27A9D1FD}" type="datetimeFigureOut">
              <a:rPr lang="es-ES" smtClean="0"/>
              <a:t>30/01/2023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3D731B-2984-D786-E99E-49AC73C31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C782F2-53CD-79E9-0DD7-07985FFE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5D23-42BE-46EF-B2B9-74DEB2E82B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62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5F20A45-7864-663F-BE61-67AC1F5E0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5216BA-F9B9-7E50-A3A4-E9632BFA2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DE188D-6276-E02A-AE52-DAC1DEC45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138-3A33-433E-84B4-8B0B27A9D1FD}" type="datetimeFigureOut">
              <a:rPr lang="es-ES" smtClean="0"/>
              <a:t>30/01/2023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78147D-A78B-A381-3DF8-0FFB64A2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7D6EED-5271-B6AB-7AA9-FA472A816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5D23-42BE-46EF-B2B9-74DEB2E82B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007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A71BF-FE3A-77AD-6752-DA340AA8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6C9F82-1FE1-8E98-EDA0-8D33914BF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63F8E4-F584-ECCB-A56C-0753A994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138-3A33-433E-84B4-8B0B27A9D1FD}" type="datetimeFigureOut">
              <a:rPr lang="es-ES" smtClean="0"/>
              <a:t>30/01/2023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E5651F-B612-4F88-5F38-E7F22066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DD6B95-D6B7-792D-CCFE-E7E60C20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5D23-42BE-46EF-B2B9-74DEB2E82B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464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455A8-9A54-64CD-4ADD-46E45B3C4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3CD148-EAD3-48FF-BDE9-898A31ABC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931397-277E-2F09-59AF-0FAFC35E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138-3A33-433E-84B4-8B0B27A9D1FD}" type="datetimeFigureOut">
              <a:rPr lang="es-ES" smtClean="0"/>
              <a:t>30/01/2023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DC5B49-5835-E1A4-0742-BEE8B7B18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2004E0-607D-CC6E-E769-FBB0A9226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5D23-42BE-46EF-B2B9-74DEB2E82B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04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6A98C-7433-E543-5DBE-8BEC91456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2D5CEF-347F-B90E-E769-580709F96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A6656D1-97B0-3B57-83BD-5B0BD3C45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49FB80-A7B2-E16D-B5C6-42803E1A6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138-3A33-433E-84B4-8B0B27A9D1FD}" type="datetimeFigureOut">
              <a:rPr lang="es-ES" smtClean="0"/>
              <a:t>30/01/2023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990682-1607-4DA5-C63E-C856D876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2E8E68-8BF1-BB4B-2348-15BEFA42C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5D23-42BE-46EF-B2B9-74DEB2E82B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067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BC222-41DC-BAF3-2EB6-297ABD452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F80396-742F-74B1-BA9F-CB4E6C871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7F8182-E9DC-618B-1EA2-75B2BDFB9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273FCAA-DBEC-EC85-A34E-A0F677510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8EBD161-F17F-1835-1413-4EF15112D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F0E1B33-74C6-45B0-93E9-96C336826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138-3A33-433E-84B4-8B0B27A9D1FD}" type="datetimeFigureOut">
              <a:rPr lang="es-ES" smtClean="0"/>
              <a:t>30/01/2023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42A3B67-0B63-3BEE-A06B-C18B78C7C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B52A10F-B913-EE1B-41B0-376C1EFE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5D23-42BE-46EF-B2B9-74DEB2E82B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903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DC6F9-2AFC-EA89-7036-EFA3CF9E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D6D3744-102F-843C-3078-AACD4C4D9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138-3A33-433E-84B4-8B0B27A9D1FD}" type="datetimeFigureOut">
              <a:rPr lang="es-ES" smtClean="0"/>
              <a:t>30/01/2023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3C6A23-0283-6EF1-BAB0-AA61A028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C566EF-2832-C724-37D8-D55D5944B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5D23-42BE-46EF-B2B9-74DEB2E82B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370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2DC4F36-27E9-BE37-24C6-FA75E146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138-3A33-433E-84B4-8B0B27A9D1FD}" type="datetimeFigureOut">
              <a:rPr lang="es-ES" smtClean="0"/>
              <a:t>30/01/2023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827497E-C2E1-D90D-0EFC-2CE53D422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E3A1CB-148C-64F6-C3CA-F49893DA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5D23-42BE-46EF-B2B9-74DEB2E82B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352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8E776-B3AD-7FB3-4A6E-51D6AC80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2375B8-C612-F750-D915-0B7A49499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314BB1-7DAD-5133-501D-F30CB8BAB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AF16CF-E4DD-35F6-49C7-9C7BA4C6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138-3A33-433E-84B4-8B0B27A9D1FD}" type="datetimeFigureOut">
              <a:rPr lang="es-ES" smtClean="0"/>
              <a:t>30/01/2023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64E4FA-60E5-1253-1136-13C2B09C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6BF49A-4015-50DF-248F-32BB9D5D8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5D23-42BE-46EF-B2B9-74DEB2E82B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583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1997F-A9DC-5DC5-A37C-747C159C0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23DAFFF-2B54-B21A-130E-B7CC54FDD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10D110-910A-C102-3871-4712BE8AA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435633-3883-0430-6E72-9B0DAD475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138-3A33-433E-84B4-8B0B27A9D1FD}" type="datetimeFigureOut">
              <a:rPr lang="es-ES" smtClean="0"/>
              <a:t>30/01/2023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1E37A4-A813-9442-08C5-219AD5752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53BB6C-0495-F131-9D1B-CDD0B6D97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5D23-42BE-46EF-B2B9-74DEB2E82B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129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8C165F4-9BAA-93B6-6139-23EBB5831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890BC6-6DB0-4F99-23C4-08AE71910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BE4C01-20A4-676F-2B52-B686E6732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DC138-3A33-433E-84B4-8B0B27A9D1FD}" type="datetimeFigureOut">
              <a:rPr lang="es-ES" smtClean="0"/>
              <a:t>30/01/2023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C246C-B357-0771-845D-480EDDF38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38B2B3-72EA-DAC9-4064-D032F5005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45D23-42BE-46EF-B2B9-74DEB2E82B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385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1B731-F0AA-1B46-8079-11ACB8236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638" y="4043116"/>
            <a:ext cx="11268723" cy="2387600"/>
          </a:xfrm>
        </p:spPr>
        <p:txBody>
          <a:bodyPr>
            <a:noAutofit/>
          </a:bodyPr>
          <a:lstStyle/>
          <a:p>
            <a:r>
              <a:rPr lang="es-ES" sz="1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¿Que es la configuración electrónica?</a:t>
            </a:r>
          </a:p>
        </p:txBody>
      </p:sp>
    </p:spTree>
    <p:extLst>
      <p:ext uri="{BB962C8B-B14F-4D97-AF65-F5344CB8AC3E}">
        <p14:creationId xmlns:p14="http://schemas.microsoft.com/office/powerpoint/2010/main" val="636215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B583A-625B-4F7A-7256-304A8E741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Que es la configuración electrónica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227D1A-93B5-D766-9694-A9BA120C3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279" y="1355109"/>
            <a:ext cx="10515600" cy="4351338"/>
          </a:xfrm>
        </p:spPr>
        <p:txBody>
          <a:bodyPr/>
          <a:lstStyle/>
          <a:p>
            <a:r>
              <a:rPr lang="es-ES" dirty="0"/>
              <a:t>La configuración electrónica es esto </a:t>
            </a:r>
          </a:p>
        </p:txBody>
      </p:sp>
      <p:pic>
        <p:nvPicPr>
          <p:cNvPr id="1026" name="Picture 2" descr="Configuración electrónica 🥇 Reglas de Configuración ▶️ Ejemplos">
            <a:extLst>
              <a:ext uri="{FF2B5EF4-FFF2-40B4-BE49-F238E27FC236}">
                <a16:creationId xmlns:a16="http://schemas.microsoft.com/office/drawing/2014/main" id="{1E021B5D-8F72-B0A5-EBA7-47ABA412A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980" y="2134572"/>
            <a:ext cx="59721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3EEED446-6B28-B6BC-F1D3-136F678B4716}"/>
              </a:ext>
            </a:extLst>
          </p:cNvPr>
          <p:cNvCxnSpPr/>
          <p:nvPr/>
        </p:nvCxnSpPr>
        <p:spPr>
          <a:xfrm>
            <a:off x="6551720" y="1775534"/>
            <a:ext cx="1145220" cy="683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D7081F31-2078-0A25-6848-DD9372C2D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58" y="3079741"/>
            <a:ext cx="7041426" cy="168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296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</Words>
  <Application>Microsoft Office PowerPoint</Application>
  <PresentationFormat>Panorámica</PresentationFormat>
  <Paragraphs>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¿Que es la configuración electrónica?</vt:lpstr>
      <vt:lpstr>Que es la configuración electrónica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¿Que es la configuración electrónica?</dc:title>
  <dc:creator>Lenovo</dc:creator>
  <cp:lastModifiedBy>Lenovo</cp:lastModifiedBy>
  <cp:revision>1</cp:revision>
  <dcterms:created xsi:type="dcterms:W3CDTF">2023-01-31T03:07:44Z</dcterms:created>
  <dcterms:modified xsi:type="dcterms:W3CDTF">2023-01-31T03:13:31Z</dcterms:modified>
</cp:coreProperties>
</file>