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9" r:id="rId3"/>
    <p:sldId id="284" r:id="rId4"/>
    <p:sldId id="376" r:id="rId5"/>
    <p:sldId id="383" r:id="rId6"/>
    <p:sldId id="384" r:id="rId7"/>
    <p:sldId id="385" r:id="rId8"/>
    <p:sldId id="386" r:id="rId9"/>
    <p:sldId id="377" r:id="rId10"/>
    <p:sldId id="378" r:id="rId11"/>
    <p:sldId id="379" r:id="rId12"/>
    <p:sldId id="380" r:id="rId13"/>
    <p:sldId id="381" r:id="rId14"/>
    <p:sldId id="398" r:id="rId15"/>
    <p:sldId id="399" r:id="rId16"/>
    <p:sldId id="382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</p:sldIdLst>
  <p:sldSz cx="9144000" cy="5143500" type="screen16x9"/>
  <p:notesSz cx="6858000" cy="9144000"/>
  <p:embeddedFontLs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  <p:embeddedFont>
      <p:font typeface="Arv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hUIxyE2Ns8?t=16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9GB6bC9_N4?t=42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Ob_ogQJWe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LD798UrKC8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U3yeJlsvwrg5yyt4OQ5br0Aw5cWy4Su?authuser=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book/the-encyclopedia-of-human-computer-interaction-2nd-ed/data-visualization-for-human-percep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Fundamentos de Data </a:t>
            </a:r>
            <a:r>
              <a:rPr lang="es-MX" dirty="0" err="1" smtClean="0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Uno no vive sin el otro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275" y="2127450"/>
            <a:ext cx="6132600" cy="952300"/>
          </a:xfrm>
        </p:spPr>
        <p:txBody>
          <a:bodyPr/>
          <a:lstStyle/>
          <a:p>
            <a:r>
              <a:rPr lang="es-MX" dirty="0" smtClean="0"/>
              <a:t>El superhéroe es definido por su conflicto, su problema o su villano.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6" name="Picture 2" descr="Black Manta Aquaman Vol 8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5" y="2324099"/>
            <a:ext cx="1188550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9/98/Joker_%28DC_Comics_character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25" y="2324099"/>
            <a:ext cx="1631111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d/d5/LexLutho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0" y="2324099"/>
            <a:ext cx="1417770" cy="205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a0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60" y="2324099"/>
            <a:ext cx="1478095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“Al establecer la importancia del problema (villano), se enfatiza la importancia de nuestra solución (héroe)”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0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Cómo revolucionamos el mundo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8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Como hacemos videojuegos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93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Somos diferentes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00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Somos los “</a:t>
            </a:r>
            <a:r>
              <a:rPr lang="es-MX" dirty="0" err="1" smtClean="0">
                <a:hlinkClick r:id="rId2"/>
              </a:rPr>
              <a:t>underdog</a:t>
            </a:r>
            <a:r>
              <a:rPr lang="es-MX" dirty="0" smtClean="0">
                <a:hlinkClick r:id="rId2"/>
              </a:rPr>
              <a:t>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42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3074" name="Picture 2" descr="Image result for amlo mor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5" y="1436915"/>
            <a:ext cx="6613132" cy="28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0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Ejercicios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0708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Rival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4098" name="Picture 2" descr="Image result for netfl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7" y="1280511"/>
            <a:ext cx="5566969" cy="31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Rival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5122" name="Picture 2" descr="Image result for starbuc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14" y="1422295"/>
            <a:ext cx="4643582" cy="309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Tareas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Presentación de 3 minutos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57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 Grandes Elementos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Villano (Problema)</a:t>
            </a:r>
          </a:p>
          <a:p>
            <a:r>
              <a:rPr lang="es-MX" dirty="0" smtClean="0"/>
              <a:t>El Contraste, y como la solución arregla todo</a:t>
            </a:r>
          </a:p>
          <a:p>
            <a:r>
              <a:rPr lang="es-MX" sz="3200" b="1" dirty="0" smtClean="0"/>
              <a:t>Tiempo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05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 esenciales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Quién es la audiencia?</a:t>
            </a:r>
          </a:p>
          <a:p>
            <a:pPr lvl="1"/>
            <a:r>
              <a:rPr lang="es-MX" sz="2000" dirty="0" smtClean="0"/>
              <a:t>Contexto</a:t>
            </a:r>
          </a:p>
          <a:p>
            <a:r>
              <a:rPr lang="es-MX" sz="2000" dirty="0" smtClean="0"/>
              <a:t>La audiencia esta familiarizada con los datos?</a:t>
            </a:r>
          </a:p>
          <a:p>
            <a:r>
              <a:rPr lang="es-MX" sz="2000" b="1" dirty="0" smtClean="0"/>
              <a:t>Cual sería un escenario exitoso de la presentación?</a:t>
            </a:r>
          </a:p>
          <a:p>
            <a:r>
              <a:rPr lang="es-MX" sz="2000" b="1" dirty="0" smtClean="0"/>
              <a:t>Si tuvieras que reducir la presentación a una oración….cual sería?</a:t>
            </a:r>
            <a:endParaRPr lang="es-MX" sz="20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260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historia de 3 minutos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Tienen que ser capaces de quitar información innecesaria, y llevar el “y entonces….” (so-</a:t>
            </a:r>
            <a:r>
              <a:rPr lang="es-MX" dirty="0" err="1" smtClean="0"/>
              <a:t>what</a:t>
            </a:r>
            <a:r>
              <a:rPr lang="es-MX" dirty="0" smtClean="0"/>
              <a:t>) a una sola oración.</a:t>
            </a:r>
          </a:p>
          <a:p>
            <a:r>
              <a:rPr lang="es-MX" dirty="0" smtClean="0"/>
              <a:t>“Hubiera escrito una carta más corta pero no me dio tiempo”</a:t>
            </a:r>
          </a:p>
          <a:p>
            <a:r>
              <a:rPr lang="es-MX" dirty="0" smtClean="0"/>
              <a:t>Blaise Pascal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76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 componentes en 3 minutos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Debe articular tu punto de vista</a:t>
            </a:r>
          </a:p>
          <a:p>
            <a:r>
              <a:rPr lang="es-MX" dirty="0" smtClean="0"/>
              <a:t>Debe comunicar lo que esta en juego</a:t>
            </a:r>
          </a:p>
          <a:p>
            <a:r>
              <a:rPr lang="es-MX" dirty="0" smtClean="0"/>
              <a:t>Debe ser una oración completa.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41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Como hacerlo en Python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03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Cuadernos de Python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21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33700"/>
            <a:ext cx="6132600" cy="3145500"/>
          </a:xfrm>
        </p:spPr>
        <p:txBody>
          <a:bodyPr/>
          <a:lstStyle/>
          <a:p>
            <a:r>
              <a:rPr lang="es-MX" dirty="0" smtClean="0"/>
              <a:t>Leer:</a:t>
            </a:r>
          </a:p>
          <a:p>
            <a:pPr lvl="1"/>
            <a:r>
              <a:rPr lang="es-MX" dirty="0" smtClean="0">
                <a:hlinkClick r:id="rId2"/>
              </a:rPr>
              <a:t>Data </a:t>
            </a:r>
            <a:r>
              <a:rPr lang="es-MX" dirty="0" err="1" smtClean="0">
                <a:hlinkClick r:id="rId2"/>
              </a:rPr>
              <a:t>Visualization</a:t>
            </a:r>
            <a:r>
              <a:rPr lang="es-MX" dirty="0" smtClean="0">
                <a:hlinkClick r:id="rId2"/>
              </a:rPr>
              <a:t> </a:t>
            </a:r>
            <a:r>
              <a:rPr lang="es-MX" dirty="0" err="1" smtClean="0">
                <a:hlinkClick r:id="rId2"/>
              </a:rPr>
              <a:t>for</a:t>
            </a:r>
            <a:r>
              <a:rPr lang="es-MX" dirty="0" smtClean="0">
                <a:hlinkClick r:id="rId2"/>
              </a:rPr>
              <a:t> Human </a:t>
            </a:r>
            <a:r>
              <a:rPr lang="es-MX" dirty="0" err="1" smtClean="0">
                <a:hlinkClick r:id="rId2"/>
              </a:rPr>
              <a:t>Perception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Hacer un reporte (1 pagina, </a:t>
            </a:r>
            <a:r>
              <a:rPr lang="es-MX" dirty="0" err="1" smtClean="0"/>
              <a:t>max</a:t>
            </a:r>
            <a:r>
              <a:rPr lang="es-MX" dirty="0" smtClean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Visualización y narrativa de Historias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¿Cómo explicamos la ciencia de datos?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que necesitamos aprender narrativa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ciencia de Datos no esta dirigida a TI</a:t>
            </a:r>
          </a:p>
          <a:p>
            <a:pPr lvl="1"/>
            <a:r>
              <a:rPr lang="es-MX" dirty="0" smtClean="0"/>
              <a:t>Está dirigida al público</a:t>
            </a:r>
          </a:p>
          <a:p>
            <a:r>
              <a:rPr lang="es-MX" dirty="0" smtClean="0"/>
              <a:t>Cómo es que tu solución trae valor?</a:t>
            </a:r>
          </a:p>
          <a:p>
            <a:r>
              <a:rPr lang="es-MX" dirty="0" smtClean="0"/>
              <a:t>Cómo es tu solución mejor a lo ya antes expuesto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contar historias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ciencia de datos utiliza gráficas para contar historias.</a:t>
            </a:r>
          </a:p>
          <a:p>
            <a:r>
              <a:rPr lang="es-MX" dirty="0" smtClean="0"/>
              <a:t>Como toda historia, tiene un principio, un medio y un final.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7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una historia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smtClean="0"/>
              <a:t>Locación (Donde)</a:t>
            </a:r>
          </a:p>
          <a:p>
            <a:endParaRPr lang="es-MX" sz="1600" dirty="0" smtClean="0"/>
          </a:p>
          <a:p>
            <a:r>
              <a:rPr lang="es-MX" sz="1600" dirty="0" smtClean="0"/>
              <a:t>Héroe (Quién)</a:t>
            </a:r>
          </a:p>
          <a:p>
            <a:endParaRPr lang="es-MX" sz="1600" dirty="0"/>
          </a:p>
          <a:p>
            <a:r>
              <a:rPr lang="es-MX" sz="1600" dirty="0" smtClean="0"/>
              <a:t>Contexto Histórico (Cuando)</a:t>
            </a:r>
          </a:p>
          <a:p>
            <a:endParaRPr lang="es-MX" sz="1600" dirty="0"/>
          </a:p>
          <a:p>
            <a:r>
              <a:rPr lang="es-MX" sz="1600" dirty="0" smtClean="0"/>
              <a:t>Historia (Como)</a:t>
            </a:r>
          </a:p>
          <a:p>
            <a:endParaRPr lang="es-MX" sz="1600" dirty="0"/>
          </a:p>
          <a:p>
            <a:r>
              <a:rPr lang="es-MX" sz="1600" dirty="0" smtClean="0"/>
              <a:t>Villano (Porque)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8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Películas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star w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850" y="1538514"/>
            <a:ext cx="1941625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rd of the r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1958" y="1538514"/>
            <a:ext cx="2031843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3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Narrativos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Quién es el mejor superhéroe:</a:t>
            </a:r>
          </a:p>
          <a:p>
            <a:pPr lvl="1"/>
            <a:r>
              <a:rPr lang="es-MX" dirty="0" smtClean="0"/>
              <a:t>Batman</a:t>
            </a:r>
          </a:p>
          <a:p>
            <a:pPr lvl="1"/>
            <a:r>
              <a:rPr lang="es-MX" dirty="0" smtClean="0"/>
              <a:t>Capitán América</a:t>
            </a:r>
          </a:p>
          <a:p>
            <a:pPr lvl="1"/>
            <a:r>
              <a:rPr lang="es-MX" dirty="0" smtClean="0"/>
              <a:t>Superman</a:t>
            </a:r>
          </a:p>
          <a:p>
            <a:pPr lvl="1"/>
            <a:r>
              <a:rPr lang="es-MX" dirty="0" err="1" smtClean="0"/>
              <a:t>Aquaman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92546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372</Words>
  <Application>Microsoft Office PowerPoint</Application>
  <PresentationFormat>Presentación en pantalla (16:9)</PresentationFormat>
  <Paragraphs>101</Paragraphs>
  <Slides>26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Roboto Condensed</vt:lpstr>
      <vt:lpstr>Roboto Condensed Light</vt:lpstr>
      <vt:lpstr>Arvo</vt:lpstr>
      <vt:lpstr>Arial</vt:lpstr>
      <vt:lpstr>Salerio template</vt:lpstr>
      <vt:lpstr>Fundamentos de Data Science</vt:lpstr>
      <vt:lpstr>Anuncios parroquiales</vt:lpstr>
      <vt:lpstr>Tarea 2</vt:lpstr>
      <vt:lpstr>Visualización y narrativa de Historias</vt:lpstr>
      <vt:lpstr>Por que necesitamos aprender narrativa</vt:lpstr>
      <vt:lpstr>Como contar historias</vt:lpstr>
      <vt:lpstr>Elementos de una historia</vt:lpstr>
      <vt:lpstr>Películas</vt:lpstr>
      <vt:lpstr>Elementos Narrativos</vt:lpstr>
      <vt:lpstr>Uno no vive sin el otro</vt:lpstr>
      <vt:lpstr>Presentación de PowerPoint</vt:lpstr>
      <vt:lpstr>Ejemplo 1</vt:lpstr>
      <vt:lpstr>Ejemplo 2</vt:lpstr>
      <vt:lpstr>Presentación de PowerPoint</vt:lpstr>
      <vt:lpstr>Presentación de PowerPoint</vt:lpstr>
      <vt:lpstr>Ejemplo 3</vt:lpstr>
      <vt:lpstr>Ejercicios</vt:lpstr>
      <vt:lpstr>Rival</vt:lpstr>
      <vt:lpstr>Rival</vt:lpstr>
      <vt:lpstr>Presentación de 3 minutos</vt:lpstr>
      <vt:lpstr>3 Grandes Elementos</vt:lpstr>
      <vt:lpstr>Pregunta esenciales</vt:lpstr>
      <vt:lpstr>La historia de 3 minutos</vt:lpstr>
      <vt:lpstr>3 componentes en 3 minutos</vt:lpstr>
      <vt:lpstr>Como hacerlo en Python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43</cp:revision>
  <dcterms:modified xsi:type="dcterms:W3CDTF">2020-02-18T00:47:47Z</dcterms:modified>
</cp:coreProperties>
</file>