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E34EB-62A1-405A-A1E8-8CE2CCC0E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50F6B6-9E80-4FD7-86E8-08F30DF70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409B7F-B394-48BA-A88C-3117E729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14E707-0E67-4581-9D18-66BF121D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7D1415-0EA8-454B-8C3A-CE5B50A0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31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434A0-33F1-4C8C-9241-8D27EBFF3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F572E5-E940-4BEF-A9C3-109512519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BD7D17-B7A6-414E-8A8D-E071523CC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184253-F685-4CCE-A73E-B15B7C147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C8EB22-4423-4DA2-BFD6-6D4B68F6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73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EB12F6-4A7A-4CB7-90A1-B66977713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0F23CD-0973-451B-9374-2CB28DAC1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30C6AC-F34D-4D58-8B5A-1ED3BE405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7ED183-BD41-4422-BFD8-D8CABB89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256C05-8931-499B-AC8E-12C937867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05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68846-F9FA-4A67-89B8-4BAB455A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213A7A-E340-4C63-A02A-A13F73157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DFCAA8-DB93-43BD-ACDD-E1E1B234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717A2E-846E-4757-9BF1-81E70A94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11584F-0760-48AC-BC7B-E3B5DD6E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2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3E3A9-D335-44CF-A240-59BD616F1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E2D308-FBDD-4EF1-AE8F-5F9885313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98954-8542-44E3-A007-2F238CDE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0747D5-DAD4-46BD-A6D7-932234C62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A00745-1998-4350-9CBB-385CF5DA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95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758EA-D5AF-4AED-B5F1-3DA42A3B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C2A4A-1C6E-4E20-8F4D-14B24AC7A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CE9274-191E-48AB-B456-FB7F1BF05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1E2F36-EBE0-4631-8FF6-6A49894E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8E588E-E4AC-4535-8FED-D6F682B8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7E0A1D-80D4-48BE-BDD4-26EBD423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14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9907F-1E2E-42A0-A5BB-F6F60FA0C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2FD8A9-7CC1-44D4-9E89-D187B9DA4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02CF20-1CFA-46B0-B981-94D9BFC13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2C9B14-9AB6-44C5-8C33-FF1C33660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8E4560-24CC-4B19-A69A-F26758888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9852A4-0C8F-43E0-BB31-958DB75CE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2DE7F2-5DC3-4C59-B77D-2709C11CC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C58504-1D1D-431C-BD83-7AE8F176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43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60D3A-49F5-4BB9-80BB-3E2FC9A74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DFEC1F-098D-4515-B9E1-E14E08087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32A410-40E0-4986-B46E-2806318E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222CB3-C75D-43A7-8A3A-38F93342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18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A09038-EDB6-4470-80F3-C5A48B324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1D0172-4A3B-434F-A61F-0CAC46E9D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1B4364-4996-4A35-8581-037BDD06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92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34642-0759-487E-B7C6-A020DD13D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14859-C62C-4DCE-ABC2-D5C2EBD81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A82514-789F-4074-8335-1850EE043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7F6AB8-690E-4E0C-9351-BA8E2280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0B88D6-3911-4E12-AA4A-E77EFFAD0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6AF96D-C7C9-4FB6-B387-A6E9D2E3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69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4C093-8EDD-4A54-83A6-35B7AF2A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C6E41D-4FEC-4627-ADA9-54C7E9DA2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E57690-25FE-42A4-B871-53E75B779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64A330-91AD-416A-BD27-98A89DBA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1FAC6-F221-4D97-9963-49515591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0789B4-F31E-4FFB-84C3-2A8EA008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547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6A9A44-64C0-4558-A554-0C543CE3C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D374F0-35D6-4B69-8792-73510155E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B40B5-3F6F-41EB-A454-A5D0EFA2B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0D61-C366-4358-8D3B-3705082AF76F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F49510-61F2-4E0F-8E7E-0025F6F90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BFD6AB-50A1-4F02-8A7A-8F3749475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80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50B6FF4-74B8-4A9B-B0A5-2B9C077D8139}"/>
              </a:ext>
            </a:extLst>
          </p:cNvPr>
          <p:cNvGrpSpPr/>
          <p:nvPr/>
        </p:nvGrpSpPr>
        <p:grpSpPr>
          <a:xfrm>
            <a:off x="492369" y="351692"/>
            <a:ext cx="11310424" cy="5739619"/>
            <a:chOff x="492369" y="351692"/>
            <a:chExt cx="11310424" cy="5739619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E653A227-7A55-41AE-B26A-C3ABB8F6705F}"/>
                </a:ext>
              </a:extLst>
            </p:cNvPr>
            <p:cNvSpPr/>
            <p:nvPr/>
          </p:nvSpPr>
          <p:spPr>
            <a:xfrm>
              <a:off x="3709353" y="1028239"/>
              <a:ext cx="5561247" cy="4206240"/>
            </a:xfrm>
            <a:prstGeom prst="roundRect">
              <a:avLst>
                <a:gd name="adj" fmla="val 1298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5078006F-1272-4C97-A568-5488F526E11F}"/>
                </a:ext>
              </a:extLst>
            </p:cNvPr>
            <p:cNvSpPr/>
            <p:nvPr/>
          </p:nvSpPr>
          <p:spPr>
            <a:xfrm>
              <a:off x="492369" y="1746339"/>
              <a:ext cx="1523866" cy="86516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Traders</a:t>
              </a:r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DFE8BB6D-944B-47D8-A989-9A77B2AF67DE}"/>
                </a:ext>
              </a:extLst>
            </p:cNvPr>
            <p:cNvSpPr/>
            <p:nvPr/>
          </p:nvSpPr>
          <p:spPr>
            <a:xfrm>
              <a:off x="492369" y="3707219"/>
              <a:ext cx="1523866" cy="86516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Relayer</a:t>
              </a:r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DF06655-6AA4-4BA8-8E09-21A46B91140F}"/>
                </a:ext>
              </a:extLst>
            </p:cNvPr>
            <p:cNvSpPr/>
            <p:nvPr/>
          </p:nvSpPr>
          <p:spPr>
            <a:xfrm>
              <a:off x="3936774" y="1758459"/>
              <a:ext cx="1955411" cy="865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Approval Proxy</a:t>
              </a:r>
              <a:endParaRPr lang="zh-CN" altLang="en-US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9E9D41C-A2BD-4393-81B9-C711573B3A84}"/>
                </a:ext>
              </a:extLst>
            </p:cNvPr>
            <p:cNvSpPr/>
            <p:nvPr/>
          </p:nvSpPr>
          <p:spPr>
            <a:xfrm>
              <a:off x="3936773" y="3700581"/>
              <a:ext cx="1955411" cy="865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Mai Exchange</a:t>
              </a:r>
              <a:endParaRPr lang="zh-CN" altLang="en-US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4AEDBFB-F59B-46D1-A626-129D6E572754}"/>
                </a:ext>
              </a:extLst>
            </p:cNvPr>
            <p:cNvSpPr/>
            <p:nvPr/>
          </p:nvSpPr>
          <p:spPr>
            <a:xfrm>
              <a:off x="6987045" y="1758459"/>
              <a:ext cx="1955411" cy="865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Minting Pool</a:t>
              </a:r>
              <a:endParaRPr lang="zh-CN" altLang="en-US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67A7F36-3EDA-4E1A-A334-9B90564A1878}"/>
                </a:ext>
              </a:extLst>
            </p:cNvPr>
            <p:cNvSpPr txBox="1"/>
            <p:nvPr/>
          </p:nvSpPr>
          <p:spPr>
            <a:xfrm>
              <a:off x="3259414" y="387276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On </a:t>
              </a:r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Chain</a:t>
              </a:r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05B6961D-F156-4980-BCA7-314684E85BD2}"/>
                </a:ext>
              </a:extLst>
            </p:cNvPr>
            <p:cNvCxnSpPr/>
            <p:nvPr/>
          </p:nvCxnSpPr>
          <p:spPr>
            <a:xfrm>
              <a:off x="3024554" y="351692"/>
              <a:ext cx="0" cy="5739619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BC8294B5-AB07-4EF9-A934-E06FEDEB15A7}"/>
                </a:ext>
              </a:extLst>
            </p:cNvPr>
            <p:cNvCxnSpPr>
              <a:cxnSpLocks/>
              <a:stCxn id="4" idx="6"/>
              <a:endCxn id="7" idx="1"/>
            </p:cNvCxnSpPr>
            <p:nvPr/>
          </p:nvCxnSpPr>
          <p:spPr>
            <a:xfrm>
              <a:off x="2016235" y="2178921"/>
              <a:ext cx="1920539" cy="1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85BDEE7-9244-4881-9C40-B2E6B8A05941}"/>
                </a:ext>
              </a:extLst>
            </p:cNvPr>
            <p:cNvSpPr txBox="1"/>
            <p:nvPr/>
          </p:nvSpPr>
          <p:spPr>
            <a:xfrm>
              <a:off x="2339755" y="1836090"/>
              <a:ext cx="13516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Approve</a:t>
              </a:r>
            </a:p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Disapprove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CF211737-CA3E-4515-8610-85695A51972D}"/>
                </a:ext>
              </a:extLst>
            </p:cNvPr>
            <p:cNvCxnSpPr>
              <a:stCxn id="4" idx="4"/>
              <a:endCxn id="6" idx="0"/>
            </p:cNvCxnSpPr>
            <p:nvPr/>
          </p:nvCxnSpPr>
          <p:spPr>
            <a:xfrm>
              <a:off x="1254302" y="2611502"/>
              <a:ext cx="0" cy="10957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F9474AC-B070-4C29-8166-80EE686906D2}"/>
                </a:ext>
              </a:extLst>
            </p:cNvPr>
            <p:cNvSpPr txBox="1"/>
            <p:nvPr/>
          </p:nvSpPr>
          <p:spPr>
            <a:xfrm>
              <a:off x="5640550" y="1152974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Mai Protocol</a:t>
              </a:r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A26465CB-370C-41AE-B983-E86B54C98FB3}"/>
                </a:ext>
              </a:extLst>
            </p:cNvPr>
            <p:cNvCxnSpPr>
              <a:cxnSpLocks/>
              <a:stCxn id="6" idx="6"/>
              <a:endCxn id="8" idx="1"/>
            </p:cNvCxnSpPr>
            <p:nvPr/>
          </p:nvCxnSpPr>
          <p:spPr>
            <a:xfrm flipV="1">
              <a:off x="2016235" y="4133163"/>
              <a:ext cx="1920538" cy="66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D66B20F-20FB-479E-A62D-A49E69DF648E}"/>
                </a:ext>
              </a:extLst>
            </p:cNvPr>
            <p:cNvSpPr txBox="1"/>
            <p:nvPr/>
          </p:nvSpPr>
          <p:spPr>
            <a:xfrm>
              <a:off x="1254301" y="2836195"/>
              <a:ext cx="15568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Place Order</a:t>
              </a:r>
            </a:p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Cancel Order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C9E0E53-8064-4E2A-AD26-CD4E6C3DBD9A}"/>
                </a:ext>
              </a:extLst>
            </p:cNvPr>
            <p:cNvSpPr txBox="1"/>
            <p:nvPr/>
          </p:nvSpPr>
          <p:spPr>
            <a:xfrm>
              <a:off x="2217262" y="3764411"/>
              <a:ext cx="1582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Match Orders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431921B8-FBEB-499E-B342-FDB6752B4842}"/>
                </a:ext>
              </a:extLst>
            </p:cNvPr>
            <p:cNvSpPr txBox="1"/>
            <p:nvPr/>
          </p:nvSpPr>
          <p:spPr>
            <a:xfrm>
              <a:off x="494645" y="387276"/>
              <a:ext cx="1148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Off </a:t>
              </a:r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Chain</a:t>
              </a:r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C0695004-D1E8-4C26-A076-F88E1DC0B230}"/>
                </a:ext>
              </a:extLst>
            </p:cNvPr>
            <p:cNvCxnSpPr>
              <a:stCxn id="8" idx="0"/>
              <a:endCxn id="7" idx="2"/>
            </p:cNvCxnSpPr>
            <p:nvPr/>
          </p:nvCxnSpPr>
          <p:spPr>
            <a:xfrm flipV="1">
              <a:off x="4914479" y="2623622"/>
              <a:ext cx="1" cy="10769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2D9F72D4-0E79-42DB-8A09-0BADA88EE3D1}"/>
                </a:ext>
              </a:extLst>
            </p:cNvPr>
            <p:cNvSpPr txBox="1"/>
            <p:nvPr/>
          </p:nvSpPr>
          <p:spPr>
            <a:xfrm>
              <a:off x="4914478" y="2655753"/>
              <a:ext cx="105670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Transfer</a:t>
              </a:r>
            </a:p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Mint</a:t>
              </a:r>
            </a:p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Redeem</a:t>
              </a:r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FC216CE8-9EC0-44C8-988A-E67AF101160B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>
              <a:off x="5892185" y="2191041"/>
              <a:ext cx="10948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806FC64-D5E2-41E7-A82A-DD132EB2E9E8}"/>
                </a:ext>
              </a:extLst>
            </p:cNvPr>
            <p:cNvSpPr txBox="1"/>
            <p:nvPr/>
          </p:nvSpPr>
          <p:spPr>
            <a:xfrm>
              <a:off x="5956067" y="1593218"/>
              <a:ext cx="105670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Mint</a:t>
              </a:r>
            </a:p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Redeem</a:t>
              </a:r>
            </a:p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Approve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2B7441E1-87E6-4066-A1D4-CDD1C29A9F90}"/>
                </a:ext>
              </a:extLst>
            </p:cNvPr>
            <p:cNvSpPr txBox="1"/>
            <p:nvPr/>
          </p:nvSpPr>
          <p:spPr>
            <a:xfrm>
              <a:off x="9402230" y="1593218"/>
              <a:ext cx="105670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Mint</a:t>
              </a:r>
            </a:p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Redeem</a:t>
              </a:r>
            </a:p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Approve</a:t>
              </a:r>
            </a:p>
          </p:txBody>
        </p:sp>
        <p:cxnSp>
          <p:nvCxnSpPr>
            <p:cNvPr id="56" name="连接符: 肘形 55">
              <a:extLst>
                <a:ext uri="{FF2B5EF4-FFF2-40B4-BE49-F238E27FC236}">
                  <a16:creationId xmlns:a16="http://schemas.microsoft.com/office/drawing/2014/main" id="{41CE204E-F615-43F9-B8D3-F4D0769AA729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8942456" y="2191041"/>
              <a:ext cx="1690510" cy="65101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圆柱体 58">
              <a:extLst>
                <a:ext uri="{FF2B5EF4-FFF2-40B4-BE49-F238E27FC236}">
                  <a16:creationId xmlns:a16="http://schemas.microsoft.com/office/drawing/2014/main" id="{25632116-1E00-4712-B8B0-81515F3E9106}"/>
                </a:ext>
              </a:extLst>
            </p:cNvPr>
            <p:cNvSpPr/>
            <p:nvPr/>
          </p:nvSpPr>
          <p:spPr>
            <a:xfrm>
              <a:off x="6987045" y="3368292"/>
              <a:ext cx="1955410" cy="1297745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Position Tokens</a:t>
              </a:r>
            </a:p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Collateral Tokens</a:t>
              </a:r>
            </a:p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MKT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左大括号 61">
              <a:extLst>
                <a:ext uri="{FF2B5EF4-FFF2-40B4-BE49-F238E27FC236}">
                  <a16:creationId xmlns:a16="http://schemas.microsoft.com/office/drawing/2014/main" id="{B37ADC2E-AA1F-4233-A03B-306C7CF4C764}"/>
                </a:ext>
              </a:extLst>
            </p:cNvPr>
            <p:cNvSpPr/>
            <p:nvPr/>
          </p:nvSpPr>
          <p:spPr>
            <a:xfrm rot="5400000">
              <a:off x="7616354" y="1869524"/>
              <a:ext cx="651016" cy="2417371"/>
            </a:xfrm>
            <a:prstGeom prst="leftBrace">
              <a:avLst>
                <a:gd name="adj1" fmla="val 70999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C69C2873-0B56-4824-B189-2682AA773FF2}"/>
                </a:ext>
              </a:extLst>
            </p:cNvPr>
            <p:cNvSpPr/>
            <p:nvPr/>
          </p:nvSpPr>
          <p:spPr>
            <a:xfrm>
              <a:off x="9631502" y="2817438"/>
              <a:ext cx="2171291" cy="914400"/>
            </a:xfrm>
            <a:prstGeom prst="roundRect">
              <a:avLst>
                <a:gd name="adj" fmla="val 3359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Market Protocol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38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50B6FF4-74B8-4A9B-B0A5-2B9C077D8139}"/>
              </a:ext>
            </a:extLst>
          </p:cNvPr>
          <p:cNvGrpSpPr/>
          <p:nvPr/>
        </p:nvGrpSpPr>
        <p:grpSpPr>
          <a:xfrm>
            <a:off x="492369" y="351692"/>
            <a:ext cx="11310424" cy="5064370"/>
            <a:chOff x="492369" y="351692"/>
            <a:chExt cx="11310424" cy="5064370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E653A227-7A55-41AE-B26A-C3ABB8F6705F}"/>
                </a:ext>
              </a:extLst>
            </p:cNvPr>
            <p:cNvSpPr/>
            <p:nvPr/>
          </p:nvSpPr>
          <p:spPr>
            <a:xfrm>
              <a:off x="3709353" y="1028239"/>
              <a:ext cx="5561247" cy="4206240"/>
            </a:xfrm>
            <a:prstGeom prst="roundRect">
              <a:avLst>
                <a:gd name="adj" fmla="val 12988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5078006F-1272-4C97-A568-5488F526E11F}"/>
                </a:ext>
              </a:extLst>
            </p:cNvPr>
            <p:cNvSpPr/>
            <p:nvPr/>
          </p:nvSpPr>
          <p:spPr>
            <a:xfrm>
              <a:off x="492369" y="1746339"/>
              <a:ext cx="1523866" cy="86516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Traders</a:t>
              </a:r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DFE8BB6D-944B-47D8-A989-9A77B2AF67DE}"/>
                </a:ext>
              </a:extLst>
            </p:cNvPr>
            <p:cNvSpPr/>
            <p:nvPr/>
          </p:nvSpPr>
          <p:spPr>
            <a:xfrm>
              <a:off x="492369" y="3707219"/>
              <a:ext cx="1523866" cy="86516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Relayer</a:t>
              </a:r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DF06655-6AA4-4BA8-8E09-21A46B91140F}"/>
                </a:ext>
              </a:extLst>
            </p:cNvPr>
            <p:cNvSpPr/>
            <p:nvPr/>
          </p:nvSpPr>
          <p:spPr>
            <a:xfrm>
              <a:off x="3936774" y="1758459"/>
              <a:ext cx="1955411" cy="86516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Approval Proxy</a:t>
              </a:r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9E9D41C-A2BD-4393-81B9-C711573B3A84}"/>
                </a:ext>
              </a:extLst>
            </p:cNvPr>
            <p:cNvSpPr/>
            <p:nvPr/>
          </p:nvSpPr>
          <p:spPr>
            <a:xfrm>
              <a:off x="3936773" y="3700581"/>
              <a:ext cx="1955411" cy="86516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Mai Exchange</a:t>
              </a:r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4AEDBFB-F59B-46D1-A626-129D6E572754}"/>
                </a:ext>
              </a:extLst>
            </p:cNvPr>
            <p:cNvSpPr/>
            <p:nvPr/>
          </p:nvSpPr>
          <p:spPr>
            <a:xfrm>
              <a:off x="6987045" y="1758459"/>
              <a:ext cx="1955411" cy="86516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Minting Pool</a:t>
              </a:r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67A7F36-3EDA-4E1A-A334-9B90564A1878}"/>
                </a:ext>
              </a:extLst>
            </p:cNvPr>
            <p:cNvSpPr txBox="1"/>
            <p:nvPr/>
          </p:nvSpPr>
          <p:spPr>
            <a:xfrm>
              <a:off x="3259414" y="387276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On </a:t>
              </a:r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Chain</a:t>
              </a:r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05B6961D-F156-4980-BCA7-314684E85BD2}"/>
                </a:ext>
              </a:extLst>
            </p:cNvPr>
            <p:cNvCxnSpPr>
              <a:cxnSpLocks/>
            </p:cNvCxnSpPr>
            <p:nvPr/>
          </p:nvCxnSpPr>
          <p:spPr>
            <a:xfrm>
              <a:off x="3024554" y="351692"/>
              <a:ext cx="0" cy="506437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BC8294B5-AB07-4EF9-A934-E06FEDEB15A7}"/>
                </a:ext>
              </a:extLst>
            </p:cNvPr>
            <p:cNvCxnSpPr>
              <a:cxnSpLocks/>
              <a:stCxn id="4" idx="6"/>
              <a:endCxn id="7" idx="1"/>
            </p:cNvCxnSpPr>
            <p:nvPr/>
          </p:nvCxnSpPr>
          <p:spPr>
            <a:xfrm>
              <a:off x="2016235" y="2178921"/>
              <a:ext cx="1920539" cy="1212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85BDEE7-9244-4881-9C40-B2E6B8A05941}"/>
                </a:ext>
              </a:extLst>
            </p:cNvPr>
            <p:cNvSpPr txBox="1"/>
            <p:nvPr/>
          </p:nvSpPr>
          <p:spPr>
            <a:xfrm>
              <a:off x="2339755" y="1836090"/>
              <a:ext cx="135165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Approve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Disapprove</a:t>
              </a:r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CF211737-CA3E-4515-8610-85695A51972D}"/>
                </a:ext>
              </a:extLst>
            </p:cNvPr>
            <p:cNvCxnSpPr>
              <a:stCxn id="4" idx="4"/>
              <a:endCxn id="6" idx="0"/>
            </p:cNvCxnSpPr>
            <p:nvPr/>
          </p:nvCxnSpPr>
          <p:spPr>
            <a:xfrm>
              <a:off x="1254302" y="2611502"/>
              <a:ext cx="0" cy="109571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F9474AC-B070-4C29-8166-80EE686906D2}"/>
                </a:ext>
              </a:extLst>
            </p:cNvPr>
            <p:cNvSpPr txBox="1"/>
            <p:nvPr/>
          </p:nvSpPr>
          <p:spPr>
            <a:xfrm>
              <a:off x="5640550" y="1152974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Mai Protocol</a:t>
              </a:r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A26465CB-370C-41AE-B983-E86B54C98FB3}"/>
                </a:ext>
              </a:extLst>
            </p:cNvPr>
            <p:cNvCxnSpPr>
              <a:cxnSpLocks/>
              <a:stCxn id="6" idx="6"/>
              <a:endCxn id="8" idx="1"/>
            </p:cNvCxnSpPr>
            <p:nvPr/>
          </p:nvCxnSpPr>
          <p:spPr>
            <a:xfrm flipV="1">
              <a:off x="2016235" y="4133163"/>
              <a:ext cx="1920538" cy="6638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D66B20F-20FB-479E-A62D-A49E69DF648E}"/>
                </a:ext>
              </a:extLst>
            </p:cNvPr>
            <p:cNvSpPr txBox="1"/>
            <p:nvPr/>
          </p:nvSpPr>
          <p:spPr>
            <a:xfrm>
              <a:off x="1254301" y="2836195"/>
              <a:ext cx="15568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Place Order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Cancel Order</a:t>
              </a:r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C9E0E53-8064-4E2A-AD26-CD4E6C3DBD9A}"/>
                </a:ext>
              </a:extLst>
            </p:cNvPr>
            <p:cNvSpPr txBox="1"/>
            <p:nvPr/>
          </p:nvSpPr>
          <p:spPr>
            <a:xfrm>
              <a:off x="2217262" y="3764411"/>
              <a:ext cx="15824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Match Orders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431921B8-FBEB-499E-B342-FDB6752B4842}"/>
                </a:ext>
              </a:extLst>
            </p:cNvPr>
            <p:cNvSpPr txBox="1"/>
            <p:nvPr/>
          </p:nvSpPr>
          <p:spPr>
            <a:xfrm>
              <a:off x="494645" y="387276"/>
              <a:ext cx="1148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Off </a:t>
              </a:r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Chain</a:t>
              </a:r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C0695004-D1E8-4C26-A076-F88E1DC0B230}"/>
                </a:ext>
              </a:extLst>
            </p:cNvPr>
            <p:cNvCxnSpPr>
              <a:stCxn id="8" idx="0"/>
              <a:endCxn id="7" idx="2"/>
            </p:cNvCxnSpPr>
            <p:nvPr/>
          </p:nvCxnSpPr>
          <p:spPr>
            <a:xfrm flipV="1">
              <a:off x="4914479" y="2623622"/>
              <a:ext cx="1" cy="1076959"/>
            </a:xfrm>
            <a:prstGeom prst="straightConnector1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2D9F72D4-0E79-42DB-8A09-0BADA88EE3D1}"/>
                </a:ext>
              </a:extLst>
            </p:cNvPr>
            <p:cNvSpPr txBox="1"/>
            <p:nvPr/>
          </p:nvSpPr>
          <p:spPr>
            <a:xfrm>
              <a:off x="4914478" y="2655753"/>
              <a:ext cx="10567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Transfer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Mint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Redeem</a:t>
              </a:r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FC216CE8-9EC0-44C8-988A-E67AF101160B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>
              <a:off x="5892185" y="2191041"/>
              <a:ext cx="1094860" cy="0"/>
            </a:xfrm>
            <a:prstGeom prst="straightConnector1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806FC64-D5E2-41E7-A82A-DD132EB2E9E8}"/>
                </a:ext>
              </a:extLst>
            </p:cNvPr>
            <p:cNvSpPr txBox="1"/>
            <p:nvPr/>
          </p:nvSpPr>
          <p:spPr>
            <a:xfrm>
              <a:off x="5956067" y="1593218"/>
              <a:ext cx="10567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Mint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Redeem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Approve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2B7441E1-87E6-4066-A1D4-CDD1C29A9F90}"/>
                </a:ext>
              </a:extLst>
            </p:cNvPr>
            <p:cNvSpPr txBox="1"/>
            <p:nvPr/>
          </p:nvSpPr>
          <p:spPr>
            <a:xfrm>
              <a:off x="9402230" y="1593218"/>
              <a:ext cx="105670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Mint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Redeem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Approve</a:t>
              </a:r>
            </a:p>
          </p:txBody>
        </p:sp>
        <p:cxnSp>
          <p:nvCxnSpPr>
            <p:cNvPr id="56" name="连接符: 肘形 55">
              <a:extLst>
                <a:ext uri="{FF2B5EF4-FFF2-40B4-BE49-F238E27FC236}">
                  <a16:creationId xmlns:a16="http://schemas.microsoft.com/office/drawing/2014/main" id="{41CE204E-F615-43F9-B8D3-F4D0769AA729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8942456" y="2191041"/>
              <a:ext cx="1690510" cy="651015"/>
            </a:xfrm>
            <a:prstGeom prst="bentConnector2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圆柱体 58">
              <a:extLst>
                <a:ext uri="{FF2B5EF4-FFF2-40B4-BE49-F238E27FC236}">
                  <a16:creationId xmlns:a16="http://schemas.microsoft.com/office/drawing/2014/main" id="{25632116-1E00-4712-B8B0-81515F3E9106}"/>
                </a:ext>
              </a:extLst>
            </p:cNvPr>
            <p:cNvSpPr/>
            <p:nvPr/>
          </p:nvSpPr>
          <p:spPr>
            <a:xfrm>
              <a:off x="6987045" y="3368292"/>
              <a:ext cx="1955410" cy="1297745"/>
            </a:xfrm>
            <a:prstGeom prst="ca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Position Tokens</a:t>
              </a: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Collateral Tokens</a:t>
              </a: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MKT</a:t>
              </a:r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左大括号 61">
              <a:extLst>
                <a:ext uri="{FF2B5EF4-FFF2-40B4-BE49-F238E27FC236}">
                  <a16:creationId xmlns:a16="http://schemas.microsoft.com/office/drawing/2014/main" id="{B37ADC2E-AA1F-4233-A03B-306C7CF4C764}"/>
                </a:ext>
              </a:extLst>
            </p:cNvPr>
            <p:cNvSpPr/>
            <p:nvPr/>
          </p:nvSpPr>
          <p:spPr>
            <a:xfrm rot="5400000">
              <a:off x="7616354" y="1869524"/>
              <a:ext cx="651016" cy="2417371"/>
            </a:xfrm>
            <a:prstGeom prst="leftBrace">
              <a:avLst>
                <a:gd name="adj1" fmla="val 70999"/>
                <a:gd name="adj2" fmla="val 5000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C69C2873-0B56-4824-B189-2682AA773FF2}"/>
                </a:ext>
              </a:extLst>
            </p:cNvPr>
            <p:cNvSpPr/>
            <p:nvPr/>
          </p:nvSpPr>
          <p:spPr>
            <a:xfrm>
              <a:off x="9631502" y="2817438"/>
              <a:ext cx="2171291" cy="914400"/>
            </a:xfrm>
            <a:prstGeom prst="roundRect">
              <a:avLst>
                <a:gd name="adj" fmla="val 3359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Market Protocol</a:t>
              </a:r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6381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宽屏</PresentationFormat>
  <Paragraphs>52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Jie</dc:creator>
  <cp:lastModifiedBy>Liu Jie</cp:lastModifiedBy>
  <cp:revision>9</cp:revision>
  <dcterms:created xsi:type="dcterms:W3CDTF">2019-09-16T04:14:08Z</dcterms:created>
  <dcterms:modified xsi:type="dcterms:W3CDTF">2019-11-21T10:25:01Z</dcterms:modified>
</cp:coreProperties>
</file>