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110B-5B1F-4063-BCA6-030140F75AD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4514-D85D-414F-9AB4-B75FA9C9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4514-D85D-414F-9AB4-B75FA9C95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67A7F36-3EDA-4E1A-A334-9B90564A1878}"/>
              </a:ext>
            </a:extLst>
          </p:cNvPr>
          <p:cNvSpPr txBox="1"/>
          <p:nvPr/>
        </p:nvSpPr>
        <p:spPr>
          <a:xfrm>
            <a:off x="4966786" y="1386137"/>
            <a:ext cx="210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y </a:t>
            </a:r>
            <a:r>
              <a:rPr lang="en-US" altLang="zh-CN" sz="14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fully collateralized</a:t>
            </a:r>
            <a:r>
              <a:rPr lang="en-US" altLang="zh-CN" sz="14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)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31921B8-FBEB-499E-B342-FDB6752B4842}"/>
              </a:ext>
            </a:extLst>
          </p:cNvPr>
          <p:cNvSpPr txBox="1"/>
          <p:nvPr/>
        </p:nvSpPr>
        <p:spPr>
          <a:xfrm>
            <a:off x="2866292" y="1386137"/>
            <a:ext cx="210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x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F58BE0-30C4-46D2-B1AB-87AF0E14EE42}"/>
              </a:ext>
            </a:extLst>
          </p:cNvPr>
          <p:cNvSpPr/>
          <p:nvPr/>
        </p:nvSpPr>
        <p:spPr>
          <a:xfrm>
            <a:off x="2866292" y="1784133"/>
            <a:ext cx="2100496" cy="584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Collateral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671A9E-6904-4AE0-9E65-17492987AD39}"/>
              </a:ext>
            </a:extLst>
          </p:cNvPr>
          <p:cNvSpPr/>
          <p:nvPr/>
        </p:nvSpPr>
        <p:spPr>
          <a:xfrm>
            <a:off x="4966787" y="1784133"/>
            <a:ext cx="2100495" cy="584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Position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2D53299-DA76-4AD4-A8D4-63E5E46464A6}"/>
              </a:ext>
            </a:extLst>
          </p:cNvPr>
          <p:cNvSpPr/>
          <p:nvPr/>
        </p:nvSpPr>
        <p:spPr>
          <a:xfrm>
            <a:off x="4030405" y="3938404"/>
            <a:ext cx="1872762" cy="8880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Liquidity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26597C-298D-4993-86FA-1F1C83957BBA}"/>
              </a:ext>
            </a:extLst>
          </p:cNvPr>
          <p:cNvSpPr txBox="1"/>
          <p:nvPr/>
        </p:nvSpPr>
        <p:spPr>
          <a:xfrm>
            <a:off x="4563805" y="3524064"/>
            <a:ext cx="80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20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CFDAD299-AA80-4C26-B05A-01DC5384F278}"/>
              </a:ext>
            </a:extLst>
          </p:cNvPr>
          <p:cNvCxnSpPr>
            <a:cxnSpLocks/>
            <a:stCxn id="25" idx="0"/>
            <a:endCxn id="32" idx="2"/>
          </p:cNvCxnSpPr>
          <p:nvPr/>
        </p:nvCxnSpPr>
        <p:spPr>
          <a:xfrm rot="16200000" flipV="1">
            <a:off x="4071208" y="2628486"/>
            <a:ext cx="740907" cy="10502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2DD762D-E9C8-4462-8DE4-484608595D5B}"/>
              </a:ext>
            </a:extLst>
          </p:cNvPr>
          <p:cNvCxnSpPr>
            <a:cxnSpLocks/>
            <a:stCxn id="25" idx="0"/>
            <a:endCxn id="33" idx="2"/>
          </p:cNvCxnSpPr>
          <p:nvPr/>
        </p:nvCxnSpPr>
        <p:spPr>
          <a:xfrm rot="5400000" flipH="1" flipV="1">
            <a:off x="5121456" y="2628488"/>
            <a:ext cx="740907" cy="10502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56F33CD-24FA-4C67-92AC-F28950735244}"/>
              </a:ext>
            </a:extLst>
          </p:cNvPr>
          <p:cNvSpPr txBox="1"/>
          <p:nvPr/>
        </p:nvSpPr>
        <p:spPr>
          <a:xfrm>
            <a:off x="3513555" y="2413825"/>
            <a:ext cx="80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806680-D2E8-4DEC-9598-2DEE1167BAB2}"/>
              </a:ext>
            </a:extLst>
          </p:cNvPr>
          <p:cNvSpPr txBox="1"/>
          <p:nvPr/>
        </p:nvSpPr>
        <p:spPr>
          <a:xfrm>
            <a:off x="5614052" y="2413825"/>
            <a:ext cx="80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tc 天驰</cp:lastModifiedBy>
  <cp:revision>31</cp:revision>
  <dcterms:created xsi:type="dcterms:W3CDTF">2019-09-16T04:14:08Z</dcterms:created>
  <dcterms:modified xsi:type="dcterms:W3CDTF">2020-04-30T14:21:41Z</dcterms:modified>
</cp:coreProperties>
</file>