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9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110B-5B1F-4063-BCA6-030140F75AD4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4514-D85D-414F-9AB4-B75FA9C95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4514-D85D-414F-9AB4-B75FA9C95D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34EB-62A1-405A-A1E8-8CE2CCC0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0F6B6-9E80-4FD7-86E8-08F30DF7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09B7F-B394-48BA-A88C-3117E729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4E707-0E67-4581-9D18-66BF121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D1415-0EA8-454B-8C3A-CE5B50A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34A0-33F1-4C8C-9241-8D27EBFF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572E5-E940-4BEF-A9C3-10951251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D7D17-B7A6-414E-8A8D-E071523C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84253-F685-4CCE-A73E-B15B7C1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8EB22-4423-4DA2-BFD6-6D4B68F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B12F6-4A7A-4CB7-90A1-B66977713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F23CD-0973-451B-9374-2CB28DAC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0C6AC-F34D-4D58-8B5A-1ED3BE40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ED183-BD41-4422-BFD8-D8CABB89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6C05-8931-499B-AC8E-12C9378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68846-F9FA-4A67-89B8-4BAB455A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13A7A-E340-4C63-A02A-A13F7315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FCAA8-DB93-43BD-ACDD-E1E1B23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17A2E-846E-4757-9BF1-81E70A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584F-0760-48AC-BC7B-E3B5DD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E3A9-D335-44CF-A240-59BD61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2D308-FBDD-4EF1-AE8F-5F98853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98954-8542-44E3-A007-2F238CD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47D5-DAD4-46BD-A6D7-932234C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00745-1998-4350-9CBB-385CF5DA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58EA-D5AF-4AED-B5F1-3DA42A3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C2A4A-1C6E-4E20-8F4D-14B24AC7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E9274-191E-48AB-B456-FB7F1BF0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E2F36-EBE0-4631-8FF6-6A49894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E588E-E4AC-4535-8FED-D6F682B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0A1D-80D4-48BE-BDD4-26EBD42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907F-1E2E-42A0-A5BB-F6F60FA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D8A9-7CC1-44D4-9E89-D187B9DA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2CF20-1CFA-46B0-B981-94D9BFC1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C9B14-9AB6-44C5-8C33-FF1C3366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E4560-24CC-4B19-A69A-F2675888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852A4-0C8F-43E0-BB31-958DB75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DE7F2-5DC3-4C59-B77D-2709C11C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C58504-1D1D-431C-BD83-7AE8F17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0D3A-49F5-4BB9-80BB-3E2FC9A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FEC1F-098D-4515-B9E1-E14E0808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2A410-40E0-4986-B46E-2806318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22CB3-C75D-43A7-8A3A-38F9334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09038-EDB6-4470-80F3-C5A48B32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D0172-4A3B-434F-A61F-0CAC46E9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B4364-4996-4A35-8581-037BDD06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4642-0759-487E-B7C6-A020DD13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4859-C62C-4DCE-ABC2-D5C2EBD8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82514-789F-4074-8335-1850EE043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F6AB8-690E-4E0C-9351-BA8E2280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B88D6-3911-4E12-AA4A-E77EFFAD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AF96D-C7C9-4FB6-B387-A6E9D2E3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C093-8EDD-4A54-83A6-35B7AF2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6E41D-4FEC-4627-ADA9-54C7E9DA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57690-25FE-42A4-B871-53E75B7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4A330-91AD-416A-BD27-98A89DBA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1FAC6-F221-4D97-9963-49515591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89B4-F31E-4FFB-84C3-2A8EA00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A9A44-64C0-4558-A554-0C543CE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374F0-35D6-4B69-8792-7351015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40B5-3F6F-41EB-A454-A5D0EFA2B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0D61-C366-4358-8D3B-3705082AF76F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9510-61F2-4E0F-8E7E-0025F6F9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D6AB-50A1-4F02-8A7A-8F37494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68CA-50FF-4CB8-BEE9-F64590D76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67A7F36-3EDA-4E1A-A334-9B90564A1878}"/>
              </a:ext>
            </a:extLst>
          </p:cNvPr>
          <p:cNvSpPr txBox="1"/>
          <p:nvPr/>
        </p:nvSpPr>
        <p:spPr>
          <a:xfrm>
            <a:off x="3706242" y="7882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On-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Chain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5B6961D-F156-4980-BCA7-314684E85BD2}"/>
              </a:ext>
            </a:extLst>
          </p:cNvPr>
          <p:cNvCxnSpPr>
            <a:cxnSpLocks/>
          </p:cNvCxnSpPr>
          <p:nvPr/>
        </p:nvCxnSpPr>
        <p:spPr>
          <a:xfrm>
            <a:off x="3519561" y="788205"/>
            <a:ext cx="0" cy="559501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D66B20F-20FB-479E-A62D-A49E69DF648E}"/>
              </a:ext>
            </a:extLst>
          </p:cNvPr>
          <p:cNvSpPr txBox="1"/>
          <p:nvPr/>
        </p:nvSpPr>
        <p:spPr>
          <a:xfrm>
            <a:off x="307810" y="3937597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Place Order</a:t>
            </a:r>
          </a:p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Cancel Order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9E0E53-8064-4E2A-AD26-CD4E6C3DBD9A}"/>
              </a:ext>
            </a:extLst>
          </p:cNvPr>
          <p:cNvSpPr txBox="1"/>
          <p:nvPr/>
        </p:nvSpPr>
        <p:spPr>
          <a:xfrm>
            <a:off x="2770232" y="30596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 Orders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31921B8-FBEB-499E-B342-FDB6752B4842}"/>
              </a:ext>
            </a:extLst>
          </p:cNvPr>
          <p:cNvSpPr txBox="1"/>
          <p:nvPr/>
        </p:nvSpPr>
        <p:spPr>
          <a:xfrm>
            <a:off x="2234273" y="788205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Off-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Chain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D784253-2D17-429C-AF32-B5F69BE90057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rot="16200000" flipV="1">
            <a:off x="1328183" y="4236817"/>
            <a:ext cx="10309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B05B99D-7973-4ED9-9D32-DCABAE89326C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2719270" y="3428998"/>
            <a:ext cx="170423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17567B6-E170-469A-A1A7-9B420D42E68A}"/>
              </a:ext>
            </a:extLst>
          </p:cNvPr>
          <p:cNvSpPr/>
          <p:nvPr/>
        </p:nvSpPr>
        <p:spPr>
          <a:xfrm>
            <a:off x="4423506" y="2972120"/>
            <a:ext cx="1758220" cy="9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</a:p>
          <a:p>
            <a:pPr algn="ctr"/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orders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F58BE0-30C4-46D2-B1AB-87AF0E14EE42}"/>
              </a:ext>
            </a:extLst>
          </p:cNvPr>
          <p:cNvSpPr/>
          <p:nvPr/>
        </p:nvSpPr>
        <p:spPr>
          <a:xfrm>
            <a:off x="968046" y="3136657"/>
            <a:ext cx="1751224" cy="584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book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0F083F-609D-4C32-9EC0-C83EAD0A41CA}"/>
              </a:ext>
            </a:extLst>
          </p:cNvPr>
          <p:cNvSpPr/>
          <p:nvPr/>
        </p:nvSpPr>
        <p:spPr>
          <a:xfrm>
            <a:off x="1090821" y="4752294"/>
            <a:ext cx="1505675" cy="833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Trader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9FA15A1-98CD-499B-9727-59F14F41DE3F}"/>
              </a:ext>
            </a:extLst>
          </p:cNvPr>
          <p:cNvSpPr/>
          <p:nvPr/>
        </p:nvSpPr>
        <p:spPr>
          <a:xfrm>
            <a:off x="7414777" y="4752294"/>
            <a:ext cx="1505675" cy="833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Trader 2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F6AF865-DDC6-45D5-921F-FB8EE82B4BF4}"/>
              </a:ext>
            </a:extLst>
          </p:cNvPr>
          <p:cNvSpPr/>
          <p:nvPr/>
        </p:nvSpPr>
        <p:spPr>
          <a:xfrm>
            <a:off x="9338827" y="4752294"/>
            <a:ext cx="1505675" cy="833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Contract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3196F3A-0540-4A16-9517-4B247C95F3A1}"/>
              </a:ext>
            </a:extLst>
          </p:cNvPr>
          <p:cNvSpPr/>
          <p:nvPr/>
        </p:nvSpPr>
        <p:spPr>
          <a:xfrm>
            <a:off x="5989320" y="1272268"/>
            <a:ext cx="2206869" cy="123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Perpetual</a:t>
            </a:r>
          </a:p>
          <a:p>
            <a:pPr algn="ctr"/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PNL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5571B36-C6CB-4CBC-99B1-D682D2B76B98}"/>
              </a:ext>
            </a:extLst>
          </p:cNvPr>
          <p:cNvSpPr/>
          <p:nvPr/>
        </p:nvSpPr>
        <p:spPr>
          <a:xfrm>
            <a:off x="7772374" y="2940545"/>
            <a:ext cx="2579758" cy="141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AMM</a:t>
            </a:r>
          </a:p>
          <a:p>
            <a:pPr algn="ctr"/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Algorithmic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order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funding rate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09DAC72-BA1C-4281-827C-8AA11D4BDA76}"/>
              </a:ext>
            </a:extLst>
          </p:cNvPr>
          <p:cNvCxnSpPr>
            <a:cxnSpLocks/>
            <a:stCxn id="58" idx="0"/>
            <a:endCxn id="78" idx="1"/>
          </p:cNvCxnSpPr>
          <p:nvPr/>
        </p:nvCxnSpPr>
        <p:spPr>
          <a:xfrm rot="5400000" flipH="1" flipV="1">
            <a:off x="5104244" y="2087044"/>
            <a:ext cx="1083448" cy="686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A66825-3F2D-4CCB-BF25-CFF5EAF0351A}"/>
              </a:ext>
            </a:extLst>
          </p:cNvPr>
          <p:cNvCxnSpPr>
            <a:cxnSpLocks/>
            <a:stCxn id="93" idx="0"/>
            <a:endCxn id="78" idx="3"/>
          </p:cNvCxnSpPr>
          <p:nvPr/>
        </p:nvCxnSpPr>
        <p:spPr>
          <a:xfrm rot="16200000" flipV="1">
            <a:off x="8103285" y="1981577"/>
            <a:ext cx="1051873" cy="86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675ED7F7-EE75-4531-884F-9BC341877FEE}"/>
              </a:ext>
            </a:extLst>
          </p:cNvPr>
          <p:cNvCxnSpPr>
            <a:cxnSpLocks/>
            <a:stCxn id="71" idx="0"/>
            <a:endCxn id="93" idx="2"/>
          </p:cNvCxnSpPr>
          <p:nvPr/>
        </p:nvCxnSpPr>
        <p:spPr>
          <a:xfrm rot="5400000" flipH="1" flipV="1">
            <a:off x="8415250" y="4105291"/>
            <a:ext cx="399369" cy="894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FFFBBCE0-776F-429F-8A42-4ADEDD378A98}"/>
              </a:ext>
            </a:extLst>
          </p:cNvPr>
          <p:cNvCxnSpPr>
            <a:cxnSpLocks/>
            <a:stCxn id="77" idx="0"/>
            <a:endCxn id="93" idx="2"/>
          </p:cNvCxnSpPr>
          <p:nvPr/>
        </p:nvCxnSpPr>
        <p:spPr>
          <a:xfrm rot="16200000" flipV="1">
            <a:off x="9377275" y="4037904"/>
            <a:ext cx="399369" cy="1029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Jie</dc:creator>
  <cp:lastModifiedBy>tc 天驰</cp:lastModifiedBy>
  <cp:revision>27</cp:revision>
  <dcterms:created xsi:type="dcterms:W3CDTF">2019-09-16T04:14:08Z</dcterms:created>
  <dcterms:modified xsi:type="dcterms:W3CDTF">2020-04-29T03:35:16Z</dcterms:modified>
</cp:coreProperties>
</file>