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7FD193B-4EE7-4D29-8073-1EEE3CA4A66B}"/>
              </a:ext>
            </a:extLst>
          </p:cNvPr>
          <p:cNvGrpSpPr/>
          <p:nvPr/>
        </p:nvGrpSpPr>
        <p:grpSpPr>
          <a:xfrm>
            <a:off x="440788" y="559190"/>
            <a:ext cx="11310424" cy="4918418"/>
            <a:chOff x="440788" y="559190"/>
            <a:chExt cx="11310424" cy="491841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50B6FF4-74B8-4A9B-B0A5-2B9C077D8139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4918418"/>
              <a:chOff x="492369" y="351692"/>
              <a:chExt cx="11310424" cy="4918418"/>
            </a:xfrm>
            <a:noFill/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653A227-7A55-41AE-B26A-C3ABB8F6705F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3898971"/>
              </a:xfrm>
              <a:prstGeom prst="roundRect">
                <a:avLst>
                  <a:gd name="adj" fmla="val 825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078006F-1272-4C97-A568-5488F526E11F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E8BB6D-944B-47D8-A989-9A77B2AF67DE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E9D41C-A2BD-4393-81B9-C711573B3A84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AEDBFB-F59B-46D1-A626-129D6E572754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7A7F36-3EDA-4E1A-A334-9B90564A1878}"/>
                  </a:ext>
                </a:extLst>
              </p:cNvPr>
              <p:cNvSpPr txBox="1"/>
              <p:nvPr/>
            </p:nvSpPr>
            <p:spPr>
              <a:xfrm>
                <a:off x="3163610" y="387276"/>
                <a:ext cx="11721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On-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B6961D-F156-4980-BCA7-314684E85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354" y="351692"/>
                <a:ext cx="0" cy="4918418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5BDEE7-9244-4881-9C40-B2E6B8A05941}"/>
                  </a:ext>
                </a:extLst>
              </p:cNvPr>
              <p:cNvSpPr txBox="1"/>
              <p:nvPr/>
            </p:nvSpPr>
            <p:spPr>
              <a:xfrm>
                <a:off x="2372288" y="1849697"/>
                <a:ext cx="1351652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F211737-CA3E-4515-8610-85695A51972D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474AC-B070-4C29-8166-80EE686906D2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66B20F-20FB-479E-A62D-A49E69DF648E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9E0E53-8064-4E2A-AD26-CD4E6C3DBD9A}"/>
                  </a:ext>
                </a:extLst>
              </p:cNvPr>
              <p:cNvSpPr txBox="1"/>
              <p:nvPr/>
            </p:nvSpPr>
            <p:spPr>
              <a:xfrm>
                <a:off x="2191151" y="3815148"/>
                <a:ext cx="1582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31921B8-FBEB-499E-B342-FDB6752B4842}"/>
                  </a:ext>
                </a:extLst>
              </p:cNvPr>
              <p:cNvSpPr txBox="1"/>
              <p:nvPr/>
            </p:nvSpPr>
            <p:spPr>
              <a:xfrm>
                <a:off x="1663066" y="387276"/>
                <a:ext cx="116794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Off-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806FC64-D5E2-41E7-A82A-DD132EB2E9E8}"/>
                  </a:ext>
                </a:extLst>
              </p:cNvPr>
              <p:cNvSpPr txBox="1"/>
              <p:nvPr/>
            </p:nvSpPr>
            <p:spPr>
              <a:xfrm>
                <a:off x="5414130" y="1775839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pPr algn="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pPr algn="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B7441E1-87E6-4066-A1D4-CDD1C29A9F90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41CE204E-F615-43F9-B8D3-F4D0769AA72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柱体 58">
                <a:extLst>
                  <a:ext uri="{FF2B5EF4-FFF2-40B4-BE49-F238E27FC236}">
                    <a16:creationId xmlns:a16="http://schemas.microsoft.com/office/drawing/2014/main" id="{25632116-1E00-4712-B8B0-81515F3E9106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左大括号 61">
                <a:extLst>
                  <a:ext uri="{FF2B5EF4-FFF2-40B4-BE49-F238E27FC236}">
                    <a16:creationId xmlns:a16="http://schemas.microsoft.com/office/drawing/2014/main" id="{B37ADC2E-AA1F-4233-A03B-306C7CF4C764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C69C2873-0B56-4824-B189-2682AA773FF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98AD45F-AF8B-4B74-A9D4-99DE4E87CDB5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D784253-2D17-429C-AF32-B5F69BE90057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B05B99D-7973-4ED9-9D32-DCABAE89326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748C30-B21F-4700-B89A-C054BEBEF37A}"/>
              </a:ext>
            </a:extLst>
          </p:cNvPr>
          <p:cNvGrpSpPr/>
          <p:nvPr/>
        </p:nvGrpSpPr>
        <p:grpSpPr>
          <a:xfrm>
            <a:off x="440788" y="559190"/>
            <a:ext cx="11310424" cy="4918418"/>
            <a:chOff x="440788" y="559190"/>
            <a:chExt cx="11310424" cy="491841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8246024-28C2-432B-8B89-5B906370539A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4918418"/>
              <a:chOff x="492369" y="351692"/>
              <a:chExt cx="11310424" cy="4918418"/>
            </a:xfrm>
            <a:noFill/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ED403CE7-003F-4242-8E8D-CAACA55BB8A0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3898971"/>
              </a:xfrm>
              <a:prstGeom prst="roundRect">
                <a:avLst>
                  <a:gd name="adj" fmla="val 825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8690DDC-6732-4BFF-A4A3-CB8B8B54BD75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D781B80-BCE7-4BA2-8105-41C491738168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F60865B-DC1A-448F-9AA5-1D36A9FC6712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A30CC5F-4B35-40B1-BF20-6E07A0C6B7E3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D970B88-476C-41C9-A06E-6B5A5D33BCA5}"/>
                  </a:ext>
                </a:extLst>
              </p:cNvPr>
              <p:cNvSpPr txBox="1"/>
              <p:nvPr/>
            </p:nvSpPr>
            <p:spPr>
              <a:xfrm>
                <a:off x="3163610" y="387276"/>
                <a:ext cx="117211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On-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16D33AA-E01F-4AE5-859E-07AE5A33C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354" y="351692"/>
                <a:ext cx="0" cy="4918418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379552E-DA26-4DE0-9CA8-C909FCF14F35}"/>
                  </a:ext>
                </a:extLst>
              </p:cNvPr>
              <p:cNvSpPr txBox="1"/>
              <p:nvPr/>
            </p:nvSpPr>
            <p:spPr>
              <a:xfrm>
                <a:off x="2372288" y="1849697"/>
                <a:ext cx="1351652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4D1B9BCC-679C-4EC9-9EB5-68AB77A33DD5}"/>
                  </a:ext>
                </a:extLst>
              </p:cNvPr>
              <p:cNvCxnSpPr>
                <a:cxnSpLocks/>
                <a:stCxn id="35" idx="4"/>
                <a:endCxn id="37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2D21A66-93F5-47A4-AE4F-A3EB7217281C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10F63C-6D47-4388-9160-FD902A311B12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46FEBB6-F914-47CE-86E7-146788355528}"/>
                  </a:ext>
                </a:extLst>
              </p:cNvPr>
              <p:cNvSpPr txBox="1"/>
              <p:nvPr/>
            </p:nvSpPr>
            <p:spPr>
              <a:xfrm>
                <a:off x="2191151" y="3815148"/>
                <a:ext cx="1582484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EAB26B7-9A69-4E97-89E3-76F57EE8DED8}"/>
                  </a:ext>
                </a:extLst>
              </p:cNvPr>
              <p:cNvSpPr txBox="1"/>
              <p:nvPr/>
            </p:nvSpPr>
            <p:spPr>
              <a:xfrm>
                <a:off x="1663066" y="387276"/>
                <a:ext cx="116794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Off-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0BA3474-318D-4815-842D-D8C9D687D802}"/>
                  </a:ext>
                </a:extLst>
              </p:cNvPr>
              <p:cNvSpPr txBox="1"/>
              <p:nvPr/>
            </p:nvSpPr>
            <p:spPr>
              <a:xfrm>
                <a:off x="5414130" y="1775839"/>
                <a:ext cx="1056700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pPr algn="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pPr algn="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273DDB7-7146-4CDB-BB40-44040AFD94E1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4" name="连接符: 肘形 53">
                <a:extLst>
                  <a:ext uri="{FF2B5EF4-FFF2-40B4-BE49-F238E27FC236}">
                    <a16:creationId xmlns:a16="http://schemas.microsoft.com/office/drawing/2014/main" id="{A7B8E3D4-29BA-44A5-884E-922C0ECE14A5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grpFill/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圆柱体 54">
                <a:extLst>
                  <a:ext uri="{FF2B5EF4-FFF2-40B4-BE49-F238E27FC236}">
                    <a16:creationId xmlns:a16="http://schemas.microsoft.com/office/drawing/2014/main" id="{F2D3B38F-AB9D-4C7F-9554-75F95B8607B3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左大括号 56">
                <a:extLst>
                  <a:ext uri="{FF2B5EF4-FFF2-40B4-BE49-F238E27FC236}">
                    <a16:creationId xmlns:a16="http://schemas.microsoft.com/office/drawing/2014/main" id="{8E2E87D9-4E78-45F6-B539-AE44D4E24370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6FB68AAF-26E7-4D99-8074-0514F57F712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9B49CAF7-4831-46B7-A675-3E0FA7B2C972}"/>
                </a:ext>
              </a:extLst>
            </p:cNvPr>
            <p:cNvCxnSpPr>
              <a:cxnSpLocks/>
              <a:stCxn id="35" idx="6"/>
              <a:endCxn id="40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583543EE-4074-45CE-B4E6-E7353E3C693F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760EC8E0-6E90-4442-8360-155A84CEF8A1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17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63</Words>
  <Application>Microsoft Office PowerPoint</Application>
  <PresentationFormat>宽屏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tc 天驰</cp:lastModifiedBy>
  <cp:revision>22</cp:revision>
  <dcterms:created xsi:type="dcterms:W3CDTF">2019-09-16T04:14:08Z</dcterms:created>
  <dcterms:modified xsi:type="dcterms:W3CDTF">2020-04-29T02:15:55Z</dcterms:modified>
</cp:coreProperties>
</file>