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5" autoAdjust="0"/>
    <p:restoredTop sz="94660"/>
  </p:normalViewPr>
  <p:slideViewPr>
    <p:cSldViewPr snapToGrid="0">
      <p:cViewPr>
        <p:scale>
          <a:sx n="200" d="100"/>
          <a:sy n="200" d="100"/>
        </p:scale>
        <p:origin x="-3252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6110B-5B1F-4063-BCA6-030140F75AD4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4514-D85D-414F-9AB4-B75FA9C9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4514-D85D-414F-9AB4-B75FA9C95D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4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E34EB-62A1-405A-A1E8-8CE2CCC0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0F6B6-9E80-4FD7-86E8-08F30DF70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09B7F-B394-48BA-A88C-3117E729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4E707-0E67-4581-9D18-66BF121D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D1415-0EA8-454B-8C3A-CE5B50A0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434A0-33F1-4C8C-9241-8D27EBFF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572E5-E940-4BEF-A9C3-10951251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D7D17-B7A6-414E-8A8D-E071523C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84253-F685-4CCE-A73E-B15B7C14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8EB22-4423-4DA2-BFD6-6D4B68F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B12F6-4A7A-4CB7-90A1-B66977713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F23CD-0973-451B-9374-2CB28DAC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0C6AC-F34D-4D58-8B5A-1ED3BE40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ED183-BD41-4422-BFD8-D8CABB89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56C05-8931-499B-AC8E-12C93786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68846-F9FA-4A67-89B8-4BAB455A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13A7A-E340-4C63-A02A-A13F7315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FCAA8-DB93-43BD-ACDD-E1E1B234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17A2E-846E-4757-9BF1-81E70A9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584F-0760-48AC-BC7B-E3B5DD6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E3A9-D335-44CF-A240-59BD616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2D308-FBDD-4EF1-AE8F-5F988531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98954-8542-44E3-A007-2F238CDE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47D5-DAD4-46BD-A6D7-932234C6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00745-1998-4350-9CBB-385CF5DA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58EA-D5AF-4AED-B5F1-3DA42A3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C2A4A-1C6E-4E20-8F4D-14B24AC7A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E9274-191E-48AB-B456-FB7F1BF0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E2F36-EBE0-4631-8FF6-6A49894E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E588E-E4AC-4535-8FED-D6F682B8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E0A1D-80D4-48BE-BDD4-26EBD423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9907F-1E2E-42A0-A5BB-F6F60FA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FD8A9-7CC1-44D4-9E89-D187B9DA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2CF20-1CFA-46B0-B981-94D9BFC1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C9B14-9AB6-44C5-8C33-FF1C33660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8E4560-24CC-4B19-A69A-F2675888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852A4-0C8F-43E0-BB31-958DB75C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DE7F2-5DC3-4C59-B77D-2709C11C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C58504-1D1D-431C-BD83-7AE8F17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60D3A-49F5-4BB9-80BB-3E2FC9A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FEC1F-098D-4515-B9E1-E14E0808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2A410-40E0-4986-B46E-2806318E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22CB3-C75D-43A7-8A3A-38F93342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8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A09038-EDB6-4470-80F3-C5A48B32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1D0172-4A3B-434F-A61F-0CAC46E9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B4364-4996-4A35-8581-037BDD06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2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4642-0759-487E-B7C6-A020DD13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4859-C62C-4DCE-ABC2-D5C2EBD8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82514-789F-4074-8335-1850EE043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F6AB8-690E-4E0C-9351-BA8E228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B88D6-3911-4E12-AA4A-E77EFFAD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AF96D-C7C9-4FB6-B387-A6E9D2E3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C093-8EDD-4A54-83A6-35B7AF2A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C6E41D-4FEC-4627-ADA9-54C7E9DA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57690-25FE-42A4-B871-53E75B779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4A330-91AD-416A-BD27-98A89DBA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1FAC6-F221-4D97-9963-49515591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789B4-F31E-4FFB-84C3-2A8EA00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6A9A44-64C0-4558-A554-0C543CE3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374F0-35D6-4B69-8792-7351015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B40B5-3F6F-41EB-A454-A5D0EFA2B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0D61-C366-4358-8D3B-3705082AF76F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49510-61F2-4E0F-8E7E-0025F6F90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D6AB-50A1-4F02-8A7A-8F374947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67A7F36-3EDA-4E1A-A334-9B90564A1878}"/>
              </a:ext>
            </a:extLst>
          </p:cNvPr>
          <p:cNvSpPr txBox="1"/>
          <p:nvPr/>
        </p:nvSpPr>
        <p:spPr>
          <a:xfrm>
            <a:off x="4081272" y="1198652"/>
            <a:ext cx="5747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On-</a:t>
            </a:r>
            <a:r>
              <a:rPr lang="en-US" altLang="zh-CN" sz="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Chain</a:t>
            </a:r>
            <a:endParaRPr lang="zh-CN" altLang="en-US" sz="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5B6961D-F156-4980-BCA7-314684E85BD2}"/>
              </a:ext>
            </a:extLst>
          </p:cNvPr>
          <p:cNvCxnSpPr>
            <a:cxnSpLocks/>
          </p:cNvCxnSpPr>
          <p:nvPr/>
        </p:nvCxnSpPr>
        <p:spPr>
          <a:xfrm>
            <a:off x="4081272" y="1200370"/>
            <a:ext cx="0" cy="2285773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D66B20F-20FB-479E-A62D-A49E69DF648E}"/>
              </a:ext>
            </a:extLst>
          </p:cNvPr>
          <p:cNvSpPr txBox="1"/>
          <p:nvPr/>
        </p:nvSpPr>
        <p:spPr>
          <a:xfrm>
            <a:off x="3324367" y="1908026"/>
            <a:ext cx="66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Place Order</a:t>
            </a:r>
          </a:p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Cancel Order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C9E0E53-8064-4E2A-AD26-CD4E6C3DBD9A}"/>
              </a:ext>
            </a:extLst>
          </p:cNvPr>
          <p:cNvSpPr txBox="1"/>
          <p:nvPr/>
        </p:nvSpPr>
        <p:spPr>
          <a:xfrm>
            <a:off x="3762902" y="2274999"/>
            <a:ext cx="6723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Match Orders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31921B8-FBEB-499E-B342-FDB6752B4842}"/>
              </a:ext>
            </a:extLst>
          </p:cNvPr>
          <p:cNvSpPr txBox="1"/>
          <p:nvPr/>
        </p:nvSpPr>
        <p:spPr>
          <a:xfrm>
            <a:off x="3513480" y="1200370"/>
            <a:ext cx="5608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Off-</a:t>
            </a:r>
            <a:r>
              <a:rPr lang="en-US" altLang="zh-CN" sz="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Chain</a:t>
            </a:r>
            <a:endParaRPr lang="zh-CN" altLang="en-US" sz="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B05B99D-7973-4ED9-9D32-DCABAE89326C}"/>
              </a:ext>
            </a:extLst>
          </p:cNvPr>
          <p:cNvCxnSpPr>
            <a:cxnSpLocks/>
            <a:stCxn id="64" idx="3"/>
            <a:endCxn id="58" idx="1"/>
          </p:cNvCxnSpPr>
          <p:nvPr/>
        </p:nvCxnSpPr>
        <p:spPr>
          <a:xfrm flipV="1">
            <a:off x="3741250" y="2431918"/>
            <a:ext cx="724085" cy="1"/>
          </a:xfrm>
          <a:prstGeom prst="bentConnector3">
            <a:avLst>
              <a:gd name="adj1" fmla="val 50000"/>
            </a:avLst>
          </a:prstGeom>
          <a:ln w="6350" cmpd="sng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717567B6-E170-469A-A1A7-9B420D42E68A}"/>
              </a:ext>
            </a:extLst>
          </p:cNvPr>
          <p:cNvSpPr/>
          <p:nvPr/>
        </p:nvSpPr>
        <p:spPr>
          <a:xfrm>
            <a:off x="4465334" y="2237803"/>
            <a:ext cx="728836" cy="3882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</a:p>
          <a:p>
            <a:pPr algn="ctr"/>
            <a:endParaRPr lang="en-US" altLang="zh-CN" sz="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Match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3F58BE0-30C4-46D2-B1AB-87AF0E14EE42}"/>
              </a:ext>
            </a:extLst>
          </p:cNvPr>
          <p:cNvSpPr/>
          <p:nvPr/>
        </p:nvSpPr>
        <p:spPr>
          <a:xfrm>
            <a:off x="2997201" y="2307710"/>
            <a:ext cx="744049" cy="2484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book</a:t>
            </a:r>
            <a:endParaRPr lang="zh-CN" alt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E0F083F-609D-4C32-9EC0-C83EAD0A41CA}"/>
              </a:ext>
            </a:extLst>
          </p:cNvPr>
          <p:cNvSpPr/>
          <p:nvPr/>
        </p:nvSpPr>
        <p:spPr>
          <a:xfrm>
            <a:off x="3057489" y="1472282"/>
            <a:ext cx="639721" cy="35410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Trader </a:t>
            </a:r>
            <a:endParaRPr lang="zh-CN" alt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9FA15A1-98CD-499B-9727-59F14F41DE3F}"/>
              </a:ext>
            </a:extLst>
          </p:cNvPr>
          <p:cNvSpPr/>
          <p:nvPr/>
        </p:nvSpPr>
        <p:spPr>
          <a:xfrm>
            <a:off x="5476634" y="3025177"/>
            <a:ext cx="639721" cy="35410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Trader </a:t>
            </a: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F6AF865-DDC6-45D5-921F-FB8EE82B4BF4}"/>
              </a:ext>
            </a:extLst>
          </p:cNvPr>
          <p:cNvSpPr/>
          <p:nvPr/>
        </p:nvSpPr>
        <p:spPr>
          <a:xfrm>
            <a:off x="6662780" y="3029517"/>
            <a:ext cx="639721" cy="35410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Contract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3196F3A-0540-4A16-9517-4B247C95F3A1}"/>
              </a:ext>
            </a:extLst>
          </p:cNvPr>
          <p:cNvSpPr/>
          <p:nvPr/>
        </p:nvSpPr>
        <p:spPr>
          <a:xfrm>
            <a:off x="5130607" y="1515580"/>
            <a:ext cx="937640" cy="5313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Perpetual</a:t>
            </a:r>
          </a:p>
          <a:p>
            <a:pPr algn="ctr"/>
            <a:endParaRPr lang="en-US" altLang="zh-CN" sz="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 account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Liquidation</a:t>
            </a:r>
            <a:endParaRPr lang="zh-CN" altLang="en-US" sz="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5571B36-C6CB-4CBC-99B1-D682D2B76B98}"/>
              </a:ext>
            </a:extLst>
          </p:cNvPr>
          <p:cNvSpPr/>
          <p:nvPr/>
        </p:nvSpPr>
        <p:spPr>
          <a:xfrm>
            <a:off x="5888180" y="2286302"/>
            <a:ext cx="1096071" cy="5182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AMM</a:t>
            </a:r>
          </a:p>
          <a:p>
            <a:pPr algn="ctr"/>
            <a:endParaRPr lang="en-US" altLang="zh-CN" sz="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Buy/Sell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Add/Remove Liquidity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funding rate</a:t>
            </a: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09DAC72-BA1C-4281-827C-8AA11D4BDA76}"/>
              </a:ext>
            </a:extLst>
          </p:cNvPr>
          <p:cNvCxnSpPr>
            <a:cxnSpLocks/>
            <a:stCxn id="58" idx="0"/>
            <a:endCxn id="78" idx="1"/>
          </p:cNvCxnSpPr>
          <p:nvPr/>
        </p:nvCxnSpPr>
        <p:spPr>
          <a:xfrm rot="5400000" flipH="1" flipV="1">
            <a:off x="4751911" y="1859108"/>
            <a:ext cx="456537" cy="300855"/>
          </a:xfrm>
          <a:prstGeom prst="bentConnector2">
            <a:avLst/>
          </a:prstGeom>
          <a:ln w="6350" cmpd="sng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6DA66825-3F2D-4CCB-BF25-CFF5EAF0351A}"/>
              </a:ext>
            </a:extLst>
          </p:cNvPr>
          <p:cNvCxnSpPr>
            <a:cxnSpLocks/>
            <a:stCxn id="93" idx="0"/>
            <a:endCxn id="78" idx="3"/>
          </p:cNvCxnSpPr>
          <p:nvPr/>
        </p:nvCxnSpPr>
        <p:spPr>
          <a:xfrm rot="16200000" flipV="1">
            <a:off x="5999714" y="1849799"/>
            <a:ext cx="505036" cy="367969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675ED7F7-EE75-4531-884F-9BC341877FEE}"/>
              </a:ext>
            </a:extLst>
          </p:cNvPr>
          <p:cNvCxnSpPr>
            <a:cxnSpLocks/>
            <a:stCxn id="71" idx="0"/>
            <a:endCxn id="93" idx="2"/>
          </p:cNvCxnSpPr>
          <p:nvPr/>
        </p:nvCxnSpPr>
        <p:spPr>
          <a:xfrm rot="5400000" flipH="1" flipV="1">
            <a:off x="6006061" y="2595023"/>
            <a:ext cx="220588" cy="639721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FFFBBCE0-776F-429F-8A42-4ADEDD378A98}"/>
              </a:ext>
            </a:extLst>
          </p:cNvPr>
          <p:cNvCxnSpPr>
            <a:cxnSpLocks/>
            <a:stCxn id="77" idx="0"/>
            <a:endCxn id="93" idx="2"/>
          </p:cNvCxnSpPr>
          <p:nvPr/>
        </p:nvCxnSpPr>
        <p:spPr>
          <a:xfrm rot="16200000" flipV="1">
            <a:off x="6596965" y="2643840"/>
            <a:ext cx="224928" cy="546425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200BC69-71DC-4B8D-856B-6929647C24A9}"/>
              </a:ext>
            </a:extLst>
          </p:cNvPr>
          <p:cNvSpPr txBox="1"/>
          <p:nvPr/>
        </p:nvSpPr>
        <p:spPr>
          <a:xfrm>
            <a:off x="4435258" y="2002725"/>
            <a:ext cx="422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CFAF87-FEFF-4AAB-BA00-0149061D2F7E}"/>
              </a:ext>
            </a:extLst>
          </p:cNvPr>
          <p:cNvSpPr txBox="1"/>
          <p:nvPr/>
        </p:nvSpPr>
        <p:spPr>
          <a:xfrm>
            <a:off x="6393215" y="1874102"/>
            <a:ext cx="104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</a:p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Update Mark Price Update Funding Rate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A43A430-8C36-4725-B8D3-00C400123B27}"/>
              </a:ext>
            </a:extLst>
          </p:cNvPr>
          <p:cNvSpPr txBox="1"/>
          <p:nvPr/>
        </p:nvSpPr>
        <p:spPr>
          <a:xfrm>
            <a:off x="5877220" y="2892503"/>
            <a:ext cx="10319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Buy/Sell against AMM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054B8FD-3884-40E0-9B7E-A0E74DC5A417}"/>
              </a:ext>
            </a:extLst>
          </p:cNvPr>
          <p:cNvSpPr/>
          <p:nvPr/>
        </p:nvSpPr>
        <p:spPr>
          <a:xfrm>
            <a:off x="6616284" y="1466834"/>
            <a:ext cx="639721" cy="35410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Keeper</a:t>
            </a:r>
            <a:endParaRPr lang="zh-CN" alt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65785E-AA65-4F58-8C78-9B8031964017}"/>
              </a:ext>
            </a:extLst>
          </p:cNvPr>
          <p:cNvCxnSpPr>
            <a:stCxn id="32" idx="2"/>
          </p:cNvCxnSpPr>
          <p:nvPr/>
        </p:nvCxnSpPr>
        <p:spPr>
          <a:xfrm flipH="1">
            <a:off x="6068248" y="1643887"/>
            <a:ext cx="54803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2137FF4-4AA5-44BE-AD3C-F4797C490777}"/>
              </a:ext>
            </a:extLst>
          </p:cNvPr>
          <p:cNvSpPr txBox="1"/>
          <p:nvPr/>
        </p:nvSpPr>
        <p:spPr>
          <a:xfrm>
            <a:off x="6092859" y="1466087"/>
            <a:ext cx="56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Liquidation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6D72546-F2EE-436E-A3B2-4BA65CC62A68}"/>
              </a:ext>
            </a:extLst>
          </p:cNvPr>
          <p:cNvSpPr/>
          <p:nvPr/>
        </p:nvSpPr>
        <p:spPr>
          <a:xfrm>
            <a:off x="4554449" y="3025558"/>
            <a:ext cx="639721" cy="35410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endParaRPr lang="zh-CN" alt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47AD3CBC-B413-4D4E-A0F3-3532B65AEEFD}"/>
              </a:ext>
            </a:extLst>
          </p:cNvPr>
          <p:cNvCxnSpPr>
            <a:cxnSpLocks/>
          </p:cNvCxnSpPr>
          <p:nvPr/>
        </p:nvCxnSpPr>
        <p:spPr>
          <a:xfrm flipV="1">
            <a:off x="5198933" y="2671240"/>
            <a:ext cx="683050" cy="531371"/>
          </a:xfrm>
          <a:prstGeom prst="bentConnector3">
            <a:avLst>
              <a:gd name="adj1" fmla="val 23505"/>
            </a:avLst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4C41CD9-5CC5-4699-86C9-8CE50066D736}"/>
              </a:ext>
            </a:extLst>
          </p:cNvPr>
          <p:cNvSpPr txBox="1"/>
          <p:nvPr/>
        </p:nvSpPr>
        <p:spPr>
          <a:xfrm>
            <a:off x="4991100" y="2793099"/>
            <a:ext cx="3909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1544447-9F13-4777-BF69-85546E529AA7}"/>
              </a:ext>
            </a:extLst>
          </p:cNvPr>
          <p:cNvCxnSpPr>
            <a:stCxn id="68" idx="4"/>
            <a:endCxn id="64" idx="0"/>
          </p:cNvCxnSpPr>
          <p:nvPr/>
        </p:nvCxnSpPr>
        <p:spPr>
          <a:xfrm flipH="1">
            <a:off x="3369226" y="1826388"/>
            <a:ext cx="8124" cy="481322"/>
          </a:xfrm>
          <a:prstGeom prst="straightConnector1">
            <a:avLst/>
          </a:prstGeom>
          <a:ln w="6350" cmpd="sng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6726B90-88AC-4D52-B926-333405433C3D}"/>
              </a:ext>
            </a:extLst>
          </p:cNvPr>
          <p:cNvCxnSpPr>
            <a:cxnSpLocks/>
          </p:cNvCxnSpPr>
          <p:nvPr/>
        </p:nvCxnSpPr>
        <p:spPr>
          <a:xfrm>
            <a:off x="3697653" y="1642142"/>
            <a:ext cx="1433397" cy="0"/>
          </a:xfrm>
          <a:prstGeom prst="straightConnector1">
            <a:avLst/>
          </a:prstGeom>
          <a:ln w="6350" cmpd="sng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3E3F623-6C72-4C5E-8DDC-7DC8B2FB0860}"/>
              </a:ext>
            </a:extLst>
          </p:cNvPr>
          <p:cNvSpPr txBox="1"/>
          <p:nvPr/>
        </p:nvSpPr>
        <p:spPr>
          <a:xfrm>
            <a:off x="3714765" y="1464476"/>
            <a:ext cx="11736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Deposit/Withdraw Margin</a:t>
            </a:r>
          </a:p>
        </p:txBody>
      </p:sp>
    </p:spTree>
    <p:extLst>
      <p:ext uri="{BB962C8B-B14F-4D97-AF65-F5344CB8AC3E}">
        <p14:creationId xmlns:p14="http://schemas.microsoft.com/office/powerpoint/2010/main" val="42238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</Words>
  <Application>Microsoft Office PowerPoint</Application>
  <PresentationFormat>宽屏</PresentationFormat>
  <Paragraphs>32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Jie</dc:creator>
  <cp:lastModifiedBy>天驰 tc</cp:lastModifiedBy>
  <cp:revision>35</cp:revision>
  <dcterms:created xsi:type="dcterms:W3CDTF">2019-09-16T04:14:08Z</dcterms:created>
  <dcterms:modified xsi:type="dcterms:W3CDTF">2020-06-12T10:07:52Z</dcterms:modified>
</cp:coreProperties>
</file>