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110B-5B1F-4063-BCA6-030140F75AD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4514-D85D-414F-9AB4-B75FA9C9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4514-D85D-414F-9AB4-B75FA9C95D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34EB-62A1-405A-A1E8-8CE2CCC0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F6B6-9E80-4FD7-86E8-08F30DF7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09B7F-B394-48BA-A88C-3117E72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E707-0E67-4581-9D18-66BF121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1415-0EA8-454B-8C3A-CE5B50A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34A0-33F1-4C8C-9241-8D27EBF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572E5-E940-4BEF-A9C3-10951251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7D17-B7A6-414E-8A8D-E071523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253-F685-4CCE-A73E-B15B7C1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EB22-4423-4DA2-BFD6-6D4B68F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B12F6-4A7A-4CB7-90A1-B669777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F23CD-0973-451B-9374-2CB28DA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AC-F34D-4D58-8B5A-1ED3BE40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183-BD41-4422-BFD8-D8CABB89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6C05-8931-499B-AC8E-12C9378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8846-F9FA-4A67-89B8-4BAB455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13A7A-E340-4C63-A02A-A13F7315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CAA8-DB93-43BD-ACDD-E1E1B23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A2E-846E-4757-9BF1-81E70A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584F-0760-48AC-BC7B-E3B5DD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3A9-D335-44CF-A240-59BD61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D308-FBDD-4EF1-AE8F-5F98853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8954-8542-44E3-A007-2F238CD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47D5-DAD4-46BD-A6D7-932234C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0745-1998-4350-9CBB-385CF5D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58EA-D5AF-4AED-B5F1-3DA42A3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C2A4A-1C6E-4E20-8F4D-14B24AC7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9274-191E-48AB-B456-FB7F1BF0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F36-EBE0-4631-8FF6-6A49894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E588E-E4AC-4535-8FED-D6F682B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0A1D-80D4-48BE-BDD4-26EBD42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907F-1E2E-42A0-A5BB-F6F60FA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D8A9-7CC1-44D4-9E89-D187B9D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2CF20-1CFA-46B0-B981-94D9BFC1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B14-9AB6-44C5-8C33-FF1C3366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E4560-24CC-4B19-A69A-F2675888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852A4-0C8F-43E0-BB31-958DB75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DE7F2-5DC3-4C59-B77D-2709C1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58504-1D1D-431C-BD83-7AE8F17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0D3A-49F5-4BB9-80BB-3E2FC9A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FEC1F-098D-4515-B9E1-E14E080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2A410-40E0-4986-B46E-2806318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22CB3-C75D-43A7-8A3A-38F9334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09038-EDB6-4470-80F3-C5A48B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D0172-4A3B-434F-A61F-0CAC46E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B4364-4996-4A35-8581-037BDD0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4642-0759-487E-B7C6-A020DD13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4859-C62C-4DCE-ABC2-D5C2EBD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82514-789F-4074-8335-1850EE0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F6AB8-690E-4E0C-9351-BA8E228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88D6-3911-4E12-AA4A-E77EFFA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AF96D-C7C9-4FB6-B387-A6E9D2E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C093-8EDD-4A54-83A6-35B7AF2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6E41D-4FEC-4627-ADA9-54C7E9DA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57690-25FE-42A4-B871-53E75B7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A330-91AD-416A-BD27-98A89DB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1FAC6-F221-4D97-9963-4951559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89B4-F31E-4FFB-84C3-2A8EA00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A9A44-64C0-4558-A554-0C543C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374F0-35D6-4B69-8792-7351015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40B5-3F6F-41EB-A454-A5D0EFA2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9510-61F2-4E0F-8E7E-0025F6F9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D6AB-50A1-4F02-8A7A-8F37494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50B6FF4-74B8-4A9B-B0A5-2B9C077D8139}"/>
              </a:ext>
            </a:extLst>
          </p:cNvPr>
          <p:cNvGrpSpPr/>
          <p:nvPr/>
        </p:nvGrpSpPr>
        <p:grpSpPr>
          <a:xfrm>
            <a:off x="440788" y="559190"/>
            <a:ext cx="11310424" cy="5739619"/>
            <a:chOff x="492369" y="351692"/>
            <a:chExt cx="11310424" cy="5739619"/>
          </a:xfrm>
          <a:noFill/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653A227-7A55-41AE-B26A-C3ABB8F6705F}"/>
                </a:ext>
              </a:extLst>
            </p:cNvPr>
            <p:cNvSpPr/>
            <p:nvPr/>
          </p:nvSpPr>
          <p:spPr>
            <a:xfrm>
              <a:off x="3709353" y="1028239"/>
              <a:ext cx="5561247" cy="4206240"/>
            </a:xfrm>
            <a:prstGeom prst="roundRect">
              <a:avLst>
                <a:gd name="adj" fmla="val 1298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078006F-1272-4C97-A568-5488F526E11F}"/>
                </a:ext>
              </a:extLst>
            </p:cNvPr>
            <p:cNvSpPr/>
            <p:nvPr/>
          </p:nvSpPr>
          <p:spPr>
            <a:xfrm>
              <a:off x="492369" y="1746339"/>
              <a:ext cx="1523866" cy="865163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Traders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E8BB6D-944B-47D8-A989-9A77B2AF67DE}"/>
                </a:ext>
              </a:extLst>
            </p:cNvPr>
            <p:cNvSpPr/>
            <p:nvPr/>
          </p:nvSpPr>
          <p:spPr>
            <a:xfrm>
              <a:off x="492369" y="3707219"/>
              <a:ext cx="1523866" cy="865163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Relayer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E9D41C-A2BD-4393-81B9-C711573B3A84}"/>
                </a:ext>
              </a:extLst>
            </p:cNvPr>
            <p:cNvSpPr/>
            <p:nvPr/>
          </p:nvSpPr>
          <p:spPr>
            <a:xfrm>
              <a:off x="3969258" y="2866675"/>
              <a:ext cx="1955411" cy="86516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Mai Exchange</a:t>
              </a:r>
              <a:endPara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AEDBFB-F59B-46D1-A626-129D6E572754}"/>
                </a:ext>
              </a:extLst>
            </p:cNvPr>
            <p:cNvSpPr/>
            <p:nvPr/>
          </p:nvSpPr>
          <p:spPr>
            <a:xfrm>
              <a:off x="6987045" y="1758459"/>
              <a:ext cx="1955411" cy="86516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Minting Pool</a:t>
              </a:r>
              <a:endPara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67A7F36-3EDA-4E1A-A334-9B90564A1878}"/>
                </a:ext>
              </a:extLst>
            </p:cNvPr>
            <p:cNvSpPr txBox="1"/>
            <p:nvPr/>
          </p:nvSpPr>
          <p:spPr>
            <a:xfrm>
              <a:off x="3259414" y="387276"/>
              <a:ext cx="115929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On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Chain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5B6961D-F156-4980-BCA7-314684E85BD2}"/>
                </a:ext>
              </a:extLst>
            </p:cNvPr>
            <p:cNvCxnSpPr/>
            <p:nvPr/>
          </p:nvCxnSpPr>
          <p:spPr>
            <a:xfrm>
              <a:off x="3024554" y="351692"/>
              <a:ext cx="0" cy="5739619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85BDEE7-9244-4881-9C40-B2E6B8A05941}"/>
                </a:ext>
              </a:extLst>
            </p:cNvPr>
            <p:cNvSpPr txBox="1"/>
            <p:nvPr/>
          </p:nvSpPr>
          <p:spPr>
            <a:xfrm>
              <a:off x="2501875" y="1849697"/>
              <a:ext cx="1351652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Disapprove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F211737-CA3E-4515-8610-85695A51972D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254302" y="2611502"/>
              <a:ext cx="0" cy="109571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F9474AC-B070-4C29-8166-80EE686906D2}"/>
                </a:ext>
              </a:extLst>
            </p:cNvPr>
            <p:cNvSpPr txBox="1"/>
            <p:nvPr/>
          </p:nvSpPr>
          <p:spPr>
            <a:xfrm>
              <a:off x="5640550" y="1152974"/>
              <a:ext cx="146706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Mai Protocol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D66B20F-20FB-479E-A62D-A49E69DF648E}"/>
                </a:ext>
              </a:extLst>
            </p:cNvPr>
            <p:cNvSpPr txBox="1"/>
            <p:nvPr/>
          </p:nvSpPr>
          <p:spPr>
            <a:xfrm>
              <a:off x="1254301" y="2836195"/>
              <a:ext cx="155683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Place Order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Cancel Order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C9E0E53-8064-4E2A-AD26-CD4E6C3DBD9A}"/>
                </a:ext>
              </a:extLst>
            </p:cNvPr>
            <p:cNvSpPr txBox="1"/>
            <p:nvPr/>
          </p:nvSpPr>
          <p:spPr>
            <a:xfrm>
              <a:off x="2230993" y="3815148"/>
              <a:ext cx="158248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Match Orders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31921B8-FBEB-499E-B342-FDB6752B4842}"/>
                </a:ext>
              </a:extLst>
            </p:cNvPr>
            <p:cNvSpPr txBox="1"/>
            <p:nvPr/>
          </p:nvSpPr>
          <p:spPr>
            <a:xfrm>
              <a:off x="494645" y="387276"/>
              <a:ext cx="114807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Off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Chain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806FC64-D5E2-41E7-A82A-DD132EB2E9E8}"/>
                </a:ext>
              </a:extLst>
            </p:cNvPr>
            <p:cNvSpPr txBox="1"/>
            <p:nvPr/>
          </p:nvSpPr>
          <p:spPr>
            <a:xfrm>
              <a:off x="5930345" y="2198457"/>
              <a:ext cx="1056700" cy="9233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Mint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Redeem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B7441E1-87E6-4066-A1D4-CDD1C29A9F90}"/>
                </a:ext>
              </a:extLst>
            </p:cNvPr>
            <p:cNvSpPr txBox="1"/>
            <p:nvPr/>
          </p:nvSpPr>
          <p:spPr>
            <a:xfrm>
              <a:off x="9402230" y="1593218"/>
              <a:ext cx="1056700" cy="9233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Mint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Redeem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</p:txBody>
        </p: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41CE204E-F615-43F9-B8D3-F4D0769AA72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8942456" y="2191041"/>
              <a:ext cx="1690510" cy="651015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圆柱体 58">
              <a:extLst>
                <a:ext uri="{FF2B5EF4-FFF2-40B4-BE49-F238E27FC236}">
                  <a16:creationId xmlns:a16="http://schemas.microsoft.com/office/drawing/2014/main" id="{25632116-1E00-4712-B8B0-81515F3E9106}"/>
                </a:ext>
              </a:extLst>
            </p:cNvPr>
            <p:cNvSpPr/>
            <p:nvPr/>
          </p:nvSpPr>
          <p:spPr>
            <a:xfrm>
              <a:off x="6987045" y="3368292"/>
              <a:ext cx="1955410" cy="1297745"/>
            </a:xfrm>
            <a:prstGeom prst="ca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Position Tokens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Collateral Tokens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MKT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左大括号 61">
              <a:extLst>
                <a:ext uri="{FF2B5EF4-FFF2-40B4-BE49-F238E27FC236}">
                  <a16:creationId xmlns:a16="http://schemas.microsoft.com/office/drawing/2014/main" id="{B37ADC2E-AA1F-4233-A03B-306C7CF4C764}"/>
                </a:ext>
              </a:extLst>
            </p:cNvPr>
            <p:cNvSpPr/>
            <p:nvPr/>
          </p:nvSpPr>
          <p:spPr>
            <a:xfrm rot="5400000">
              <a:off x="7616354" y="1869524"/>
              <a:ext cx="651016" cy="2417371"/>
            </a:xfrm>
            <a:prstGeom prst="leftBrace">
              <a:avLst>
                <a:gd name="adj1" fmla="val 70999"/>
                <a:gd name="adj2" fmla="val 50000"/>
              </a:avLst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C69C2873-0B56-4824-B189-2682AA773FF2}"/>
                </a:ext>
              </a:extLst>
            </p:cNvPr>
            <p:cNvSpPr/>
            <p:nvPr/>
          </p:nvSpPr>
          <p:spPr>
            <a:xfrm>
              <a:off x="9631502" y="2817438"/>
              <a:ext cx="2171291" cy="914400"/>
            </a:xfrm>
            <a:prstGeom prst="roundRect">
              <a:avLst>
                <a:gd name="adj" fmla="val 3359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Market Protocol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98AD45F-AF8B-4B74-A9D4-99DE4E87CDB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1964654" y="2386419"/>
            <a:ext cx="2930729" cy="687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D784253-2D17-429C-AF32-B5F69BE90057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964654" y="3939336"/>
            <a:ext cx="2930729" cy="407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B05B99D-7973-4ED9-9D32-DCABAE89326C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873088" y="2398539"/>
            <a:ext cx="1062376" cy="1108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50B6FF4-74B8-4A9B-B0A5-2B9C077D8139}"/>
              </a:ext>
            </a:extLst>
          </p:cNvPr>
          <p:cNvGrpSpPr/>
          <p:nvPr/>
        </p:nvGrpSpPr>
        <p:grpSpPr>
          <a:xfrm>
            <a:off x="440788" y="559190"/>
            <a:ext cx="11310424" cy="5739619"/>
            <a:chOff x="492369" y="351692"/>
            <a:chExt cx="11310424" cy="5739619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653A227-7A55-41AE-B26A-C3ABB8F6705F}"/>
                </a:ext>
              </a:extLst>
            </p:cNvPr>
            <p:cNvSpPr/>
            <p:nvPr/>
          </p:nvSpPr>
          <p:spPr>
            <a:xfrm>
              <a:off x="3709353" y="1028239"/>
              <a:ext cx="5561247" cy="4206240"/>
            </a:xfrm>
            <a:prstGeom prst="roundRect">
              <a:avLst>
                <a:gd name="adj" fmla="val 1298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078006F-1272-4C97-A568-5488F526E11F}"/>
                </a:ext>
              </a:extLst>
            </p:cNvPr>
            <p:cNvSpPr/>
            <p:nvPr/>
          </p:nvSpPr>
          <p:spPr>
            <a:xfrm>
              <a:off x="492369" y="1746339"/>
              <a:ext cx="1523866" cy="8651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Traders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E8BB6D-944B-47D8-A989-9A77B2AF67DE}"/>
                </a:ext>
              </a:extLst>
            </p:cNvPr>
            <p:cNvSpPr/>
            <p:nvPr/>
          </p:nvSpPr>
          <p:spPr>
            <a:xfrm>
              <a:off x="492369" y="3707219"/>
              <a:ext cx="1523866" cy="8651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Relayer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E9D41C-A2BD-4393-81B9-C711573B3A84}"/>
                </a:ext>
              </a:extLst>
            </p:cNvPr>
            <p:cNvSpPr/>
            <p:nvPr/>
          </p:nvSpPr>
          <p:spPr>
            <a:xfrm>
              <a:off x="3969258" y="2866675"/>
              <a:ext cx="1955411" cy="86516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Mai Exchange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AEDBFB-F59B-46D1-A626-129D6E572754}"/>
                </a:ext>
              </a:extLst>
            </p:cNvPr>
            <p:cNvSpPr/>
            <p:nvPr/>
          </p:nvSpPr>
          <p:spPr>
            <a:xfrm>
              <a:off x="6987045" y="1758459"/>
              <a:ext cx="1955411" cy="86516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Minting Pool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67A7F36-3EDA-4E1A-A334-9B90564A1878}"/>
                </a:ext>
              </a:extLst>
            </p:cNvPr>
            <p:cNvSpPr txBox="1"/>
            <p:nvPr/>
          </p:nvSpPr>
          <p:spPr>
            <a:xfrm>
              <a:off x="3259414" y="387276"/>
              <a:ext cx="115929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On 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Chain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5B6961D-F156-4980-BCA7-314684E85BD2}"/>
                </a:ext>
              </a:extLst>
            </p:cNvPr>
            <p:cNvCxnSpPr/>
            <p:nvPr/>
          </p:nvCxnSpPr>
          <p:spPr>
            <a:xfrm>
              <a:off x="3024554" y="351692"/>
              <a:ext cx="0" cy="5739619"/>
            </a:xfrm>
            <a:prstGeom prst="line">
              <a:avLst/>
            </a:prstGeom>
            <a:ln w="190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85BDEE7-9244-4881-9C40-B2E6B8A05941}"/>
                </a:ext>
              </a:extLst>
            </p:cNvPr>
            <p:cNvSpPr txBox="1"/>
            <p:nvPr/>
          </p:nvSpPr>
          <p:spPr>
            <a:xfrm>
              <a:off x="2501875" y="1849697"/>
              <a:ext cx="1351652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Disapprove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F211737-CA3E-4515-8610-85695A51972D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254302" y="2611502"/>
              <a:ext cx="0" cy="109571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F9474AC-B070-4C29-8166-80EE686906D2}"/>
                </a:ext>
              </a:extLst>
            </p:cNvPr>
            <p:cNvSpPr txBox="1"/>
            <p:nvPr/>
          </p:nvSpPr>
          <p:spPr>
            <a:xfrm>
              <a:off x="5640550" y="1152974"/>
              <a:ext cx="146706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Mai Protocol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D66B20F-20FB-479E-A62D-A49E69DF648E}"/>
                </a:ext>
              </a:extLst>
            </p:cNvPr>
            <p:cNvSpPr txBox="1"/>
            <p:nvPr/>
          </p:nvSpPr>
          <p:spPr>
            <a:xfrm>
              <a:off x="1254301" y="2836195"/>
              <a:ext cx="155683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Place Order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Cancel Order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C9E0E53-8064-4E2A-AD26-CD4E6C3DBD9A}"/>
                </a:ext>
              </a:extLst>
            </p:cNvPr>
            <p:cNvSpPr txBox="1"/>
            <p:nvPr/>
          </p:nvSpPr>
          <p:spPr>
            <a:xfrm>
              <a:off x="2230993" y="3815148"/>
              <a:ext cx="158248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 Orders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31921B8-FBEB-499E-B342-FDB6752B4842}"/>
                </a:ext>
              </a:extLst>
            </p:cNvPr>
            <p:cNvSpPr txBox="1"/>
            <p:nvPr/>
          </p:nvSpPr>
          <p:spPr>
            <a:xfrm>
              <a:off x="494645" y="387276"/>
              <a:ext cx="11480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Off 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Chain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806FC64-D5E2-41E7-A82A-DD132EB2E9E8}"/>
                </a:ext>
              </a:extLst>
            </p:cNvPr>
            <p:cNvSpPr txBox="1"/>
            <p:nvPr/>
          </p:nvSpPr>
          <p:spPr>
            <a:xfrm>
              <a:off x="5930345" y="2198457"/>
              <a:ext cx="1056700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Mint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Redeem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B7441E1-87E6-4066-A1D4-CDD1C29A9F90}"/>
                </a:ext>
              </a:extLst>
            </p:cNvPr>
            <p:cNvSpPr txBox="1"/>
            <p:nvPr/>
          </p:nvSpPr>
          <p:spPr>
            <a:xfrm>
              <a:off x="9402230" y="1593218"/>
              <a:ext cx="1056700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Mint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Redeem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</p:txBody>
        </p: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41CE204E-F615-43F9-B8D3-F4D0769AA72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8942456" y="2191041"/>
              <a:ext cx="1690510" cy="651015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圆柱体 58">
              <a:extLst>
                <a:ext uri="{FF2B5EF4-FFF2-40B4-BE49-F238E27FC236}">
                  <a16:creationId xmlns:a16="http://schemas.microsoft.com/office/drawing/2014/main" id="{25632116-1E00-4712-B8B0-81515F3E9106}"/>
                </a:ext>
              </a:extLst>
            </p:cNvPr>
            <p:cNvSpPr/>
            <p:nvPr/>
          </p:nvSpPr>
          <p:spPr>
            <a:xfrm>
              <a:off x="6987045" y="3368292"/>
              <a:ext cx="1955410" cy="1297745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Tokens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Collateral Tokens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MKT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左大括号 61">
              <a:extLst>
                <a:ext uri="{FF2B5EF4-FFF2-40B4-BE49-F238E27FC236}">
                  <a16:creationId xmlns:a16="http://schemas.microsoft.com/office/drawing/2014/main" id="{B37ADC2E-AA1F-4233-A03B-306C7CF4C764}"/>
                </a:ext>
              </a:extLst>
            </p:cNvPr>
            <p:cNvSpPr/>
            <p:nvPr/>
          </p:nvSpPr>
          <p:spPr>
            <a:xfrm rot="5400000">
              <a:off x="7616354" y="1869524"/>
              <a:ext cx="651016" cy="2417371"/>
            </a:xfrm>
            <a:prstGeom prst="leftBrace">
              <a:avLst>
                <a:gd name="adj1" fmla="val 70999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C69C2873-0B56-4824-B189-2682AA773FF2}"/>
                </a:ext>
              </a:extLst>
            </p:cNvPr>
            <p:cNvSpPr/>
            <p:nvPr/>
          </p:nvSpPr>
          <p:spPr>
            <a:xfrm>
              <a:off x="9631502" y="2817438"/>
              <a:ext cx="2171291" cy="914400"/>
            </a:xfrm>
            <a:prstGeom prst="roundRect">
              <a:avLst>
                <a:gd name="adj" fmla="val 3359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Market Protocol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98AD45F-AF8B-4B74-A9D4-99DE4E87CDB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1964654" y="2386419"/>
            <a:ext cx="2930729" cy="68775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D784253-2D17-429C-AF32-B5F69BE90057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964654" y="3939336"/>
            <a:ext cx="2930729" cy="40796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B05B99D-7973-4ED9-9D32-DCABAE89326C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873088" y="2398539"/>
            <a:ext cx="1062376" cy="110821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7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宽屏</PresentationFormat>
  <Paragraphs>45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Jie</dc:creator>
  <cp:lastModifiedBy>Liu Jie</cp:lastModifiedBy>
  <cp:revision>12</cp:revision>
  <dcterms:created xsi:type="dcterms:W3CDTF">2019-09-16T04:14:08Z</dcterms:created>
  <dcterms:modified xsi:type="dcterms:W3CDTF">2019-12-04T09:38:47Z</dcterms:modified>
</cp:coreProperties>
</file>