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110B-5B1F-4063-BCA6-030140F75AD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4514-D85D-414F-9AB4-B75FA9C9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4514-D85D-414F-9AB4-B75FA9C95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7FD193B-4EE7-4D29-8073-1EEE3CA4A66B}"/>
              </a:ext>
            </a:extLst>
          </p:cNvPr>
          <p:cNvGrpSpPr/>
          <p:nvPr/>
        </p:nvGrpSpPr>
        <p:grpSpPr>
          <a:xfrm>
            <a:off x="440788" y="559190"/>
            <a:ext cx="11310424" cy="5739619"/>
            <a:chOff x="440788" y="559190"/>
            <a:chExt cx="11310424" cy="573961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50B6FF4-74B8-4A9B-B0A5-2B9C077D8139}"/>
                </a:ext>
              </a:extLst>
            </p:cNvPr>
            <p:cNvGrpSpPr/>
            <p:nvPr/>
          </p:nvGrpSpPr>
          <p:grpSpPr>
            <a:xfrm>
              <a:off x="440788" y="559190"/>
              <a:ext cx="11310424" cy="5739619"/>
              <a:chOff x="492369" y="351692"/>
              <a:chExt cx="11310424" cy="5739619"/>
            </a:xfrm>
            <a:noFill/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653A227-7A55-41AE-B26A-C3ABB8F6705F}"/>
                  </a:ext>
                </a:extLst>
              </p:cNvPr>
              <p:cNvSpPr/>
              <p:nvPr/>
            </p:nvSpPr>
            <p:spPr>
              <a:xfrm>
                <a:off x="3709353" y="1028239"/>
                <a:ext cx="5561247" cy="4206240"/>
              </a:xfrm>
              <a:prstGeom prst="roundRect">
                <a:avLst>
                  <a:gd name="adj" fmla="val 1298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078006F-1272-4C97-A568-5488F526E11F}"/>
                  </a:ext>
                </a:extLst>
              </p:cNvPr>
              <p:cNvSpPr/>
              <p:nvPr/>
            </p:nvSpPr>
            <p:spPr>
              <a:xfrm>
                <a:off x="492369" y="1746339"/>
                <a:ext cx="1523866" cy="86516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Traders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E8BB6D-944B-47D8-A989-9A77B2AF67DE}"/>
                  </a:ext>
                </a:extLst>
              </p:cNvPr>
              <p:cNvSpPr/>
              <p:nvPr/>
            </p:nvSpPr>
            <p:spPr>
              <a:xfrm>
                <a:off x="492369" y="3707219"/>
                <a:ext cx="1523866" cy="86516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Relayer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E9D41C-A2BD-4393-81B9-C711573B3A84}"/>
                  </a:ext>
                </a:extLst>
              </p:cNvPr>
              <p:cNvSpPr/>
              <p:nvPr/>
            </p:nvSpPr>
            <p:spPr>
              <a:xfrm>
                <a:off x="3969258" y="2866675"/>
                <a:ext cx="1955411" cy="865163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Exchange</a:t>
                </a:r>
                <a:endParaRPr lang="zh-CN" altLang="en-US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4AEDBFB-F59B-46D1-A626-129D6E572754}"/>
                  </a:ext>
                </a:extLst>
              </p:cNvPr>
              <p:cNvSpPr/>
              <p:nvPr/>
            </p:nvSpPr>
            <p:spPr>
              <a:xfrm>
                <a:off x="6987045" y="1758459"/>
                <a:ext cx="1955411" cy="865163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Minting Pool</a:t>
                </a:r>
                <a:endParaRPr lang="zh-CN" altLang="en-US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7A7F36-3EDA-4E1A-A334-9B90564A1878}"/>
                  </a:ext>
                </a:extLst>
              </p:cNvPr>
              <p:cNvSpPr txBox="1"/>
              <p:nvPr/>
            </p:nvSpPr>
            <p:spPr>
              <a:xfrm>
                <a:off x="3259414" y="387276"/>
                <a:ext cx="115929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On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5B6961D-F156-4980-BCA7-314684E85BD2}"/>
                  </a:ext>
                </a:extLst>
              </p:cNvPr>
              <p:cNvCxnSpPr/>
              <p:nvPr/>
            </p:nvCxnSpPr>
            <p:spPr>
              <a:xfrm>
                <a:off x="3024554" y="351692"/>
                <a:ext cx="0" cy="5739619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5BDEE7-9244-4881-9C40-B2E6B8A05941}"/>
                  </a:ext>
                </a:extLst>
              </p:cNvPr>
              <p:cNvSpPr txBox="1"/>
              <p:nvPr/>
            </p:nvSpPr>
            <p:spPr>
              <a:xfrm>
                <a:off x="2501875" y="1849697"/>
                <a:ext cx="1351652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Disapprove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F211737-CA3E-4515-8610-85695A51972D}"/>
                  </a:ext>
                </a:extLst>
              </p:cNvPr>
              <p:cNvCxnSpPr>
                <a:stCxn id="4" idx="4"/>
                <a:endCxn id="6" idx="0"/>
              </p:cNvCxnSpPr>
              <p:nvPr/>
            </p:nvCxnSpPr>
            <p:spPr>
              <a:xfrm>
                <a:off x="1254302" y="2611502"/>
                <a:ext cx="0" cy="109571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474AC-B070-4C29-8166-80EE686906D2}"/>
                  </a:ext>
                </a:extLst>
              </p:cNvPr>
              <p:cNvSpPr txBox="1"/>
              <p:nvPr/>
            </p:nvSpPr>
            <p:spPr>
              <a:xfrm>
                <a:off x="5640550" y="1152974"/>
                <a:ext cx="146706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Protocol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66B20F-20FB-479E-A62D-A49E69DF648E}"/>
                  </a:ext>
                </a:extLst>
              </p:cNvPr>
              <p:cNvSpPr txBox="1"/>
              <p:nvPr/>
            </p:nvSpPr>
            <p:spPr>
              <a:xfrm>
                <a:off x="1254301" y="2836195"/>
                <a:ext cx="1556836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Place Order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Cancel Order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9E0E53-8064-4E2A-AD26-CD4E6C3DBD9A}"/>
                  </a:ext>
                </a:extLst>
              </p:cNvPr>
              <p:cNvSpPr txBox="1"/>
              <p:nvPr/>
            </p:nvSpPr>
            <p:spPr>
              <a:xfrm>
                <a:off x="2230993" y="3815148"/>
                <a:ext cx="158248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Match Orders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31921B8-FBEB-499E-B342-FDB6752B4842}"/>
                  </a:ext>
                </a:extLst>
              </p:cNvPr>
              <p:cNvSpPr txBox="1"/>
              <p:nvPr/>
            </p:nvSpPr>
            <p:spPr>
              <a:xfrm>
                <a:off x="494645" y="387276"/>
                <a:ext cx="114807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Off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806FC64-D5E2-41E7-A82A-DD132EB2E9E8}"/>
                  </a:ext>
                </a:extLst>
              </p:cNvPr>
              <p:cNvSpPr txBox="1"/>
              <p:nvPr/>
            </p:nvSpPr>
            <p:spPr>
              <a:xfrm>
                <a:off x="5930345" y="2198457"/>
                <a:ext cx="1056700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B7441E1-87E6-4066-A1D4-CDD1C29A9F90}"/>
                  </a:ext>
                </a:extLst>
              </p:cNvPr>
              <p:cNvSpPr txBox="1"/>
              <p:nvPr/>
            </p:nvSpPr>
            <p:spPr>
              <a:xfrm>
                <a:off x="9402230" y="1593218"/>
                <a:ext cx="1056700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41CE204E-F615-43F9-B8D3-F4D0769AA729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8942456" y="2191041"/>
                <a:ext cx="1690510" cy="651015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圆柱体 58">
                <a:extLst>
                  <a:ext uri="{FF2B5EF4-FFF2-40B4-BE49-F238E27FC236}">
                    <a16:creationId xmlns:a16="http://schemas.microsoft.com/office/drawing/2014/main" id="{25632116-1E00-4712-B8B0-81515F3E9106}"/>
                  </a:ext>
                </a:extLst>
              </p:cNvPr>
              <p:cNvSpPr/>
              <p:nvPr/>
            </p:nvSpPr>
            <p:spPr>
              <a:xfrm>
                <a:off x="6987045" y="3368292"/>
                <a:ext cx="1955410" cy="1297745"/>
              </a:xfrm>
              <a:prstGeom prst="can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Position Tokens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Collateral Tokens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MKT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左大括号 61">
                <a:extLst>
                  <a:ext uri="{FF2B5EF4-FFF2-40B4-BE49-F238E27FC236}">
                    <a16:creationId xmlns:a16="http://schemas.microsoft.com/office/drawing/2014/main" id="{B37ADC2E-AA1F-4233-A03B-306C7CF4C764}"/>
                  </a:ext>
                </a:extLst>
              </p:cNvPr>
              <p:cNvSpPr/>
              <p:nvPr/>
            </p:nvSpPr>
            <p:spPr>
              <a:xfrm rot="5400000">
                <a:off x="7616354" y="1869524"/>
                <a:ext cx="651016" cy="2417371"/>
              </a:xfrm>
              <a:prstGeom prst="leftBrace">
                <a:avLst>
                  <a:gd name="adj1" fmla="val 70999"/>
                  <a:gd name="adj2" fmla="val 50000"/>
                </a:avLst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C69C2873-0B56-4824-B189-2682AA773FF2}"/>
                  </a:ext>
                </a:extLst>
              </p:cNvPr>
              <p:cNvSpPr/>
              <p:nvPr/>
            </p:nvSpPr>
            <p:spPr>
              <a:xfrm>
                <a:off x="9631502" y="2817438"/>
                <a:ext cx="2171291" cy="914400"/>
              </a:xfrm>
              <a:prstGeom prst="roundRect">
                <a:avLst>
                  <a:gd name="adj" fmla="val 3359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Market Protocol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098AD45F-AF8B-4B74-A9D4-99DE4E87CDB5}"/>
                </a:ext>
              </a:extLst>
            </p:cNvPr>
            <p:cNvCxnSpPr>
              <a:cxnSpLocks/>
              <a:stCxn id="4" idx="6"/>
              <a:endCxn id="8" idx="0"/>
            </p:cNvCxnSpPr>
            <p:nvPr/>
          </p:nvCxnSpPr>
          <p:spPr>
            <a:xfrm>
              <a:off x="1964654" y="2386419"/>
              <a:ext cx="2930729" cy="6877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AD784253-2D17-429C-AF32-B5F69BE90057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1964654" y="3939336"/>
              <a:ext cx="2930729" cy="4079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B05B99D-7973-4ED9-9D32-DCABAE89326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5873088" y="2398539"/>
              <a:ext cx="1062376" cy="11082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B773D05-28DF-48EC-A0F7-4141924CB75B}"/>
              </a:ext>
            </a:extLst>
          </p:cNvPr>
          <p:cNvGrpSpPr/>
          <p:nvPr/>
        </p:nvGrpSpPr>
        <p:grpSpPr>
          <a:xfrm>
            <a:off x="440788" y="559190"/>
            <a:ext cx="11310424" cy="5739619"/>
            <a:chOff x="440788" y="559190"/>
            <a:chExt cx="11310424" cy="573961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50B6FF4-74B8-4A9B-B0A5-2B9C077D8139}"/>
                </a:ext>
              </a:extLst>
            </p:cNvPr>
            <p:cNvGrpSpPr/>
            <p:nvPr/>
          </p:nvGrpSpPr>
          <p:grpSpPr>
            <a:xfrm>
              <a:off x="440788" y="559190"/>
              <a:ext cx="11310424" cy="5739619"/>
              <a:chOff x="492369" y="351692"/>
              <a:chExt cx="11310424" cy="5739619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653A227-7A55-41AE-B26A-C3ABB8F6705F}"/>
                  </a:ext>
                </a:extLst>
              </p:cNvPr>
              <p:cNvSpPr/>
              <p:nvPr/>
            </p:nvSpPr>
            <p:spPr>
              <a:xfrm>
                <a:off x="3709353" y="1028239"/>
                <a:ext cx="5561247" cy="4206240"/>
              </a:xfrm>
              <a:prstGeom prst="roundRect">
                <a:avLst>
                  <a:gd name="adj" fmla="val 12988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078006F-1272-4C97-A568-5488F526E11F}"/>
                  </a:ext>
                </a:extLst>
              </p:cNvPr>
              <p:cNvSpPr/>
              <p:nvPr/>
            </p:nvSpPr>
            <p:spPr>
              <a:xfrm>
                <a:off x="492369" y="1746339"/>
                <a:ext cx="1523866" cy="8651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Traders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E8BB6D-944B-47D8-A989-9A77B2AF67DE}"/>
                  </a:ext>
                </a:extLst>
              </p:cNvPr>
              <p:cNvSpPr/>
              <p:nvPr/>
            </p:nvSpPr>
            <p:spPr>
              <a:xfrm>
                <a:off x="492369" y="3707219"/>
                <a:ext cx="1523866" cy="8651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Relayer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E9D41C-A2BD-4393-81B9-C711573B3A84}"/>
                  </a:ext>
                </a:extLst>
              </p:cNvPr>
              <p:cNvSpPr/>
              <p:nvPr/>
            </p:nvSpPr>
            <p:spPr>
              <a:xfrm>
                <a:off x="3969258" y="2866675"/>
                <a:ext cx="1955411" cy="86516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Exchange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4AEDBFB-F59B-46D1-A626-129D6E572754}"/>
                  </a:ext>
                </a:extLst>
              </p:cNvPr>
              <p:cNvSpPr/>
              <p:nvPr/>
            </p:nvSpPr>
            <p:spPr>
              <a:xfrm>
                <a:off x="6987045" y="1758459"/>
                <a:ext cx="1955411" cy="86516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Minting Pool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7A7F36-3EDA-4E1A-A334-9B90564A1878}"/>
                  </a:ext>
                </a:extLst>
              </p:cNvPr>
              <p:cNvSpPr txBox="1"/>
              <p:nvPr/>
            </p:nvSpPr>
            <p:spPr>
              <a:xfrm>
                <a:off x="3259414" y="387276"/>
                <a:ext cx="115929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On </a:t>
                </a:r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5B6961D-F156-4980-BCA7-314684E85BD2}"/>
                  </a:ext>
                </a:extLst>
              </p:cNvPr>
              <p:cNvCxnSpPr/>
              <p:nvPr/>
            </p:nvCxnSpPr>
            <p:spPr>
              <a:xfrm>
                <a:off x="3024554" y="351692"/>
                <a:ext cx="0" cy="5739619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5BDEE7-9244-4881-9C40-B2E6B8A05941}"/>
                  </a:ext>
                </a:extLst>
              </p:cNvPr>
              <p:cNvSpPr txBox="1"/>
              <p:nvPr/>
            </p:nvSpPr>
            <p:spPr>
              <a:xfrm>
                <a:off x="2501875" y="1849697"/>
                <a:ext cx="1351652" cy="6463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Disapprove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F211737-CA3E-4515-8610-85695A51972D}"/>
                  </a:ext>
                </a:extLst>
              </p:cNvPr>
              <p:cNvCxnSpPr>
                <a:stCxn id="4" idx="4"/>
                <a:endCxn id="6" idx="0"/>
              </p:cNvCxnSpPr>
              <p:nvPr/>
            </p:nvCxnSpPr>
            <p:spPr>
              <a:xfrm>
                <a:off x="1254302" y="2611502"/>
                <a:ext cx="0" cy="109571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474AC-B070-4C29-8166-80EE686906D2}"/>
                  </a:ext>
                </a:extLst>
              </p:cNvPr>
              <p:cNvSpPr txBox="1"/>
              <p:nvPr/>
            </p:nvSpPr>
            <p:spPr>
              <a:xfrm>
                <a:off x="5640550" y="1152974"/>
                <a:ext cx="1467068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Protocol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66B20F-20FB-479E-A62D-A49E69DF648E}"/>
                  </a:ext>
                </a:extLst>
              </p:cNvPr>
              <p:cNvSpPr txBox="1"/>
              <p:nvPr/>
            </p:nvSpPr>
            <p:spPr>
              <a:xfrm>
                <a:off x="1254301" y="2836195"/>
                <a:ext cx="1556836" cy="6463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Place Order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Cancel Order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9E0E53-8064-4E2A-AD26-CD4E6C3DBD9A}"/>
                  </a:ext>
                </a:extLst>
              </p:cNvPr>
              <p:cNvSpPr txBox="1"/>
              <p:nvPr/>
            </p:nvSpPr>
            <p:spPr>
              <a:xfrm>
                <a:off x="2230993" y="3815148"/>
                <a:ext cx="1582484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Match Orders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31921B8-FBEB-499E-B342-FDB6752B4842}"/>
                  </a:ext>
                </a:extLst>
              </p:cNvPr>
              <p:cNvSpPr txBox="1"/>
              <p:nvPr/>
            </p:nvSpPr>
            <p:spPr>
              <a:xfrm>
                <a:off x="494645" y="387276"/>
                <a:ext cx="1148071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Off </a:t>
                </a:r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806FC64-D5E2-41E7-A82A-DD132EB2E9E8}"/>
                  </a:ext>
                </a:extLst>
              </p:cNvPr>
              <p:cNvSpPr txBox="1"/>
              <p:nvPr/>
            </p:nvSpPr>
            <p:spPr>
              <a:xfrm>
                <a:off x="5930345" y="2198457"/>
                <a:ext cx="1056700" cy="92333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B7441E1-87E6-4066-A1D4-CDD1C29A9F90}"/>
                  </a:ext>
                </a:extLst>
              </p:cNvPr>
              <p:cNvSpPr txBox="1"/>
              <p:nvPr/>
            </p:nvSpPr>
            <p:spPr>
              <a:xfrm>
                <a:off x="9402230" y="1593218"/>
                <a:ext cx="1056700" cy="92333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41CE204E-F615-43F9-B8D3-F4D0769AA729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8942456" y="2191041"/>
                <a:ext cx="1690510" cy="651015"/>
              </a:xfrm>
              <a:prstGeom prst="bentConnector2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圆柱体 58">
                <a:extLst>
                  <a:ext uri="{FF2B5EF4-FFF2-40B4-BE49-F238E27FC236}">
                    <a16:creationId xmlns:a16="http://schemas.microsoft.com/office/drawing/2014/main" id="{25632116-1E00-4712-B8B0-81515F3E9106}"/>
                  </a:ext>
                </a:extLst>
              </p:cNvPr>
              <p:cNvSpPr/>
              <p:nvPr/>
            </p:nvSpPr>
            <p:spPr>
              <a:xfrm>
                <a:off x="6987045" y="3368292"/>
                <a:ext cx="1955410" cy="1297745"/>
              </a:xfrm>
              <a:prstGeom prst="ca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Position Tokens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Collateral Tokens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MKT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左大括号 61">
                <a:extLst>
                  <a:ext uri="{FF2B5EF4-FFF2-40B4-BE49-F238E27FC236}">
                    <a16:creationId xmlns:a16="http://schemas.microsoft.com/office/drawing/2014/main" id="{B37ADC2E-AA1F-4233-A03B-306C7CF4C764}"/>
                  </a:ext>
                </a:extLst>
              </p:cNvPr>
              <p:cNvSpPr/>
              <p:nvPr/>
            </p:nvSpPr>
            <p:spPr>
              <a:xfrm rot="5400000">
                <a:off x="7616354" y="1869524"/>
                <a:ext cx="651016" cy="2417371"/>
              </a:xfrm>
              <a:prstGeom prst="leftBrace">
                <a:avLst>
                  <a:gd name="adj1" fmla="val 70999"/>
                  <a:gd name="adj2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C69C2873-0B56-4824-B189-2682AA773FF2}"/>
                  </a:ext>
                </a:extLst>
              </p:cNvPr>
              <p:cNvSpPr/>
              <p:nvPr/>
            </p:nvSpPr>
            <p:spPr>
              <a:xfrm>
                <a:off x="9631502" y="2817438"/>
                <a:ext cx="2171291" cy="914400"/>
              </a:xfrm>
              <a:prstGeom prst="roundRect">
                <a:avLst>
                  <a:gd name="adj" fmla="val 3359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Market Protocol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098AD45F-AF8B-4B74-A9D4-99DE4E87CDB5}"/>
                </a:ext>
              </a:extLst>
            </p:cNvPr>
            <p:cNvCxnSpPr>
              <a:cxnSpLocks/>
              <a:stCxn id="4" idx="6"/>
              <a:endCxn id="8" idx="0"/>
            </p:cNvCxnSpPr>
            <p:nvPr/>
          </p:nvCxnSpPr>
          <p:spPr>
            <a:xfrm>
              <a:off x="1964654" y="2386419"/>
              <a:ext cx="2930729" cy="68775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AD784253-2D17-429C-AF32-B5F69BE90057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1964654" y="3939336"/>
              <a:ext cx="2930729" cy="407963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B05B99D-7973-4ED9-9D32-DCABAE89326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5873088" y="2398539"/>
              <a:ext cx="1062376" cy="1108216"/>
            </a:xfrm>
            <a:prstGeom prst="bentConnector3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17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宽屏</PresentationFormat>
  <Paragraphs>45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Liu Jie</cp:lastModifiedBy>
  <cp:revision>13</cp:revision>
  <dcterms:created xsi:type="dcterms:W3CDTF">2019-09-16T04:14:08Z</dcterms:created>
  <dcterms:modified xsi:type="dcterms:W3CDTF">2019-12-04T09:40:31Z</dcterms:modified>
</cp:coreProperties>
</file>