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5" autoAdjust="0"/>
    <p:restoredTop sz="94660"/>
  </p:normalViewPr>
  <p:slideViewPr>
    <p:cSldViewPr snapToGrid="0">
      <p:cViewPr>
        <p:scale>
          <a:sx n="200" d="100"/>
          <a:sy n="200" d="100"/>
        </p:scale>
        <p:origin x="-3558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67A7F36-3EDA-4E1A-A334-9B90564A1878}"/>
              </a:ext>
            </a:extLst>
          </p:cNvPr>
          <p:cNvSpPr txBox="1"/>
          <p:nvPr/>
        </p:nvSpPr>
        <p:spPr>
          <a:xfrm>
            <a:off x="4081272" y="1198652"/>
            <a:ext cx="574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On-</a:t>
            </a: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Chain</a:t>
            </a:r>
            <a:endParaRPr lang="zh-CN" altLang="en-US" sz="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5B6961D-F156-4980-BCA7-314684E85BD2}"/>
              </a:ext>
            </a:extLst>
          </p:cNvPr>
          <p:cNvCxnSpPr>
            <a:cxnSpLocks/>
          </p:cNvCxnSpPr>
          <p:nvPr/>
        </p:nvCxnSpPr>
        <p:spPr>
          <a:xfrm>
            <a:off x="4081272" y="1200370"/>
            <a:ext cx="0" cy="2285773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D66B20F-20FB-479E-A62D-A49E69DF648E}"/>
              </a:ext>
            </a:extLst>
          </p:cNvPr>
          <p:cNvSpPr txBox="1"/>
          <p:nvPr/>
        </p:nvSpPr>
        <p:spPr>
          <a:xfrm>
            <a:off x="3324367" y="1908026"/>
            <a:ext cx="66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</a:p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Cancel Order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9E0E53-8064-4E2A-AD26-CD4E6C3DBD9A}"/>
              </a:ext>
            </a:extLst>
          </p:cNvPr>
          <p:cNvSpPr txBox="1"/>
          <p:nvPr/>
        </p:nvSpPr>
        <p:spPr>
          <a:xfrm>
            <a:off x="3762902" y="2274999"/>
            <a:ext cx="6723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Match Orders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1921B8-FBEB-499E-B342-FDB6752B4842}"/>
              </a:ext>
            </a:extLst>
          </p:cNvPr>
          <p:cNvSpPr txBox="1"/>
          <p:nvPr/>
        </p:nvSpPr>
        <p:spPr>
          <a:xfrm>
            <a:off x="3513480" y="1200370"/>
            <a:ext cx="5608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Off-</a:t>
            </a: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Chain</a:t>
            </a:r>
            <a:endParaRPr lang="zh-CN" altLang="en-US" sz="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B05B99D-7973-4ED9-9D32-DCABAE89326C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3741250" y="2431918"/>
            <a:ext cx="724085" cy="1"/>
          </a:xfrm>
          <a:prstGeom prst="bentConnector3">
            <a:avLst>
              <a:gd name="adj1" fmla="val 50000"/>
            </a:avLst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17567B6-E170-469A-A1A7-9B420D42E68A}"/>
              </a:ext>
            </a:extLst>
          </p:cNvPr>
          <p:cNvSpPr/>
          <p:nvPr/>
        </p:nvSpPr>
        <p:spPr>
          <a:xfrm>
            <a:off x="4465334" y="2237803"/>
            <a:ext cx="728836" cy="3882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</a:p>
          <a:p>
            <a:pPr algn="ctr"/>
            <a:endParaRPr lang="en-US" altLang="zh-CN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Match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F58BE0-30C4-46D2-B1AB-87AF0E14EE42}"/>
              </a:ext>
            </a:extLst>
          </p:cNvPr>
          <p:cNvSpPr/>
          <p:nvPr/>
        </p:nvSpPr>
        <p:spPr>
          <a:xfrm>
            <a:off x="2997201" y="2307710"/>
            <a:ext cx="744049" cy="2484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book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0F083F-609D-4C32-9EC0-C83EAD0A41CA}"/>
              </a:ext>
            </a:extLst>
          </p:cNvPr>
          <p:cNvSpPr/>
          <p:nvPr/>
        </p:nvSpPr>
        <p:spPr>
          <a:xfrm>
            <a:off x="3057489" y="1472282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Trader 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9FA15A1-98CD-499B-9727-59F14F41DE3F}"/>
              </a:ext>
            </a:extLst>
          </p:cNvPr>
          <p:cNvSpPr/>
          <p:nvPr/>
        </p:nvSpPr>
        <p:spPr>
          <a:xfrm>
            <a:off x="5481397" y="3025177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Trader 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F6AF865-DDC6-45D5-921F-FB8EE82B4BF4}"/>
              </a:ext>
            </a:extLst>
          </p:cNvPr>
          <p:cNvSpPr/>
          <p:nvPr/>
        </p:nvSpPr>
        <p:spPr>
          <a:xfrm>
            <a:off x="6756780" y="3029517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Contract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3196F3A-0540-4A16-9517-4B247C95F3A1}"/>
              </a:ext>
            </a:extLst>
          </p:cNvPr>
          <p:cNvSpPr/>
          <p:nvPr/>
        </p:nvSpPr>
        <p:spPr>
          <a:xfrm>
            <a:off x="5130607" y="1515580"/>
            <a:ext cx="937640" cy="5313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Perpetual</a:t>
            </a:r>
          </a:p>
          <a:p>
            <a:pPr algn="ctr"/>
            <a:endParaRPr lang="en-US" altLang="zh-CN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account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Liquidation</a:t>
            </a:r>
            <a:endParaRPr lang="zh-CN" altLang="en-US" sz="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571B36-C6CB-4CBC-99B1-D682D2B76B98}"/>
              </a:ext>
            </a:extLst>
          </p:cNvPr>
          <p:cNvSpPr/>
          <p:nvPr/>
        </p:nvSpPr>
        <p:spPr>
          <a:xfrm>
            <a:off x="5888180" y="2286302"/>
            <a:ext cx="1096071" cy="5182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AMM</a:t>
            </a:r>
          </a:p>
          <a:p>
            <a:pPr algn="ctr"/>
            <a:endParaRPr lang="en-US" altLang="zh-CN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Buy/Sell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Add/Remove Liquidity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funding rate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09DAC72-BA1C-4281-827C-8AA11D4BDA76}"/>
              </a:ext>
            </a:extLst>
          </p:cNvPr>
          <p:cNvCxnSpPr>
            <a:cxnSpLocks/>
            <a:stCxn id="58" idx="0"/>
            <a:endCxn id="78" idx="1"/>
          </p:cNvCxnSpPr>
          <p:nvPr/>
        </p:nvCxnSpPr>
        <p:spPr>
          <a:xfrm rot="5400000" flipH="1" flipV="1">
            <a:off x="4751911" y="1859108"/>
            <a:ext cx="456537" cy="300855"/>
          </a:xfrm>
          <a:prstGeom prst="bentConnector2">
            <a:avLst/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A66825-3F2D-4CCB-BF25-CFF5EAF0351A}"/>
              </a:ext>
            </a:extLst>
          </p:cNvPr>
          <p:cNvCxnSpPr>
            <a:cxnSpLocks/>
            <a:stCxn id="93" idx="0"/>
            <a:endCxn id="78" idx="3"/>
          </p:cNvCxnSpPr>
          <p:nvPr/>
        </p:nvCxnSpPr>
        <p:spPr>
          <a:xfrm rot="16200000" flipV="1">
            <a:off x="5999714" y="1849799"/>
            <a:ext cx="505036" cy="367969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75ED7F7-EE75-4531-884F-9BC341877FEE}"/>
              </a:ext>
            </a:extLst>
          </p:cNvPr>
          <p:cNvCxnSpPr>
            <a:cxnSpLocks/>
            <a:stCxn id="71" idx="0"/>
            <a:endCxn id="93" idx="2"/>
          </p:cNvCxnSpPr>
          <p:nvPr/>
        </p:nvCxnSpPr>
        <p:spPr>
          <a:xfrm rot="5400000" flipH="1" flipV="1">
            <a:off x="6008443" y="2597404"/>
            <a:ext cx="220588" cy="634958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FFFBBCE0-776F-429F-8A42-4ADEDD378A98}"/>
              </a:ext>
            </a:extLst>
          </p:cNvPr>
          <p:cNvCxnSpPr>
            <a:cxnSpLocks/>
            <a:stCxn id="77" idx="0"/>
            <a:endCxn id="93" idx="2"/>
          </p:cNvCxnSpPr>
          <p:nvPr/>
        </p:nvCxnSpPr>
        <p:spPr>
          <a:xfrm rot="16200000" flipV="1">
            <a:off x="6643965" y="2596840"/>
            <a:ext cx="224928" cy="640425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200BC69-71DC-4B8D-856B-6929647C24A9}"/>
              </a:ext>
            </a:extLst>
          </p:cNvPr>
          <p:cNvSpPr txBox="1"/>
          <p:nvPr/>
        </p:nvSpPr>
        <p:spPr>
          <a:xfrm>
            <a:off x="4435258" y="2002725"/>
            <a:ext cx="422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CFAF87-FEFF-4AAB-BA00-0149061D2F7E}"/>
              </a:ext>
            </a:extLst>
          </p:cNvPr>
          <p:cNvSpPr txBox="1"/>
          <p:nvPr/>
        </p:nvSpPr>
        <p:spPr>
          <a:xfrm>
            <a:off x="6393215" y="1874102"/>
            <a:ext cx="104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</a:p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Update Mark Price Update Funding Rate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43A430-8C36-4725-B8D3-00C400123B27}"/>
              </a:ext>
            </a:extLst>
          </p:cNvPr>
          <p:cNvSpPr txBox="1"/>
          <p:nvPr/>
        </p:nvSpPr>
        <p:spPr>
          <a:xfrm>
            <a:off x="5915323" y="2892503"/>
            <a:ext cx="1031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Buy/Sell against AMM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54B8FD-3884-40E0-9B7E-A0E74DC5A417}"/>
              </a:ext>
            </a:extLst>
          </p:cNvPr>
          <p:cNvSpPr/>
          <p:nvPr/>
        </p:nvSpPr>
        <p:spPr>
          <a:xfrm>
            <a:off x="6616284" y="1466834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Keeper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65785E-AA65-4F58-8C78-9B8031964017}"/>
              </a:ext>
            </a:extLst>
          </p:cNvPr>
          <p:cNvCxnSpPr>
            <a:stCxn id="32" idx="2"/>
          </p:cNvCxnSpPr>
          <p:nvPr/>
        </p:nvCxnSpPr>
        <p:spPr>
          <a:xfrm flipH="1">
            <a:off x="6068248" y="1643887"/>
            <a:ext cx="54803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2137FF4-4AA5-44BE-AD3C-F4797C490777}"/>
              </a:ext>
            </a:extLst>
          </p:cNvPr>
          <p:cNvSpPr txBox="1"/>
          <p:nvPr/>
        </p:nvSpPr>
        <p:spPr>
          <a:xfrm>
            <a:off x="6092859" y="1466087"/>
            <a:ext cx="56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Liquidation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6D72546-F2EE-436E-A3B2-4BA65CC62A68}"/>
              </a:ext>
            </a:extLst>
          </p:cNvPr>
          <p:cNvSpPr/>
          <p:nvPr/>
        </p:nvSpPr>
        <p:spPr>
          <a:xfrm>
            <a:off x="4554449" y="3025558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7AD3CBC-B413-4D4E-A0F3-3532B65AEEFD}"/>
              </a:ext>
            </a:extLst>
          </p:cNvPr>
          <p:cNvCxnSpPr>
            <a:cxnSpLocks/>
          </p:cNvCxnSpPr>
          <p:nvPr/>
        </p:nvCxnSpPr>
        <p:spPr>
          <a:xfrm flipV="1">
            <a:off x="5198933" y="2739561"/>
            <a:ext cx="687121" cy="463051"/>
          </a:xfrm>
          <a:prstGeom prst="bentConnector3">
            <a:avLst>
              <a:gd name="adj1" fmla="val 19503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4C41CD9-5CC5-4699-86C9-8CE50066D736}"/>
              </a:ext>
            </a:extLst>
          </p:cNvPr>
          <p:cNvSpPr txBox="1"/>
          <p:nvPr/>
        </p:nvSpPr>
        <p:spPr>
          <a:xfrm>
            <a:off x="5298428" y="2736438"/>
            <a:ext cx="3909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544447-9F13-4777-BF69-85546E529AA7}"/>
              </a:ext>
            </a:extLst>
          </p:cNvPr>
          <p:cNvCxnSpPr>
            <a:stCxn id="68" idx="4"/>
            <a:endCxn id="64" idx="0"/>
          </p:cNvCxnSpPr>
          <p:nvPr/>
        </p:nvCxnSpPr>
        <p:spPr>
          <a:xfrm flipH="1">
            <a:off x="3369226" y="1826388"/>
            <a:ext cx="8124" cy="481322"/>
          </a:xfrm>
          <a:prstGeom prst="straightConnector1">
            <a:avLst/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726B90-88AC-4D52-B926-333405433C3D}"/>
              </a:ext>
            </a:extLst>
          </p:cNvPr>
          <p:cNvCxnSpPr>
            <a:cxnSpLocks/>
          </p:cNvCxnSpPr>
          <p:nvPr/>
        </p:nvCxnSpPr>
        <p:spPr>
          <a:xfrm>
            <a:off x="3697653" y="1642142"/>
            <a:ext cx="1433397" cy="0"/>
          </a:xfrm>
          <a:prstGeom prst="straightConnector1">
            <a:avLst/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3E3F623-6C72-4C5E-8DDC-7DC8B2FB0860}"/>
              </a:ext>
            </a:extLst>
          </p:cNvPr>
          <p:cNvSpPr txBox="1"/>
          <p:nvPr/>
        </p:nvSpPr>
        <p:spPr>
          <a:xfrm>
            <a:off x="3714765" y="1464476"/>
            <a:ext cx="11736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Deposit/Withdraw Margin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F7D677B-9979-4928-9F6F-E301A3E862BD}"/>
              </a:ext>
            </a:extLst>
          </p:cNvPr>
          <p:cNvSpPr/>
          <p:nvPr/>
        </p:nvSpPr>
        <p:spPr>
          <a:xfrm>
            <a:off x="3049364" y="3025177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Arbitrageur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E19DEA2-2209-4253-8918-2353CEF17664}"/>
              </a:ext>
            </a:extLst>
          </p:cNvPr>
          <p:cNvCxnSpPr>
            <a:cxnSpLocks/>
            <a:stCxn id="33" idx="0"/>
            <a:endCxn id="64" idx="2"/>
          </p:cNvCxnSpPr>
          <p:nvPr/>
        </p:nvCxnSpPr>
        <p:spPr>
          <a:xfrm flipV="1">
            <a:off x="3369225" y="2556127"/>
            <a:ext cx="1" cy="469050"/>
          </a:xfrm>
          <a:prstGeom prst="straightConnector1">
            <a:avLst/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599C153-F376-46E0-AAC3-A7CF4C65BE9A}"/>
              </a:ext>
            </a:extLst>
          </p:cNvPr>
          <p:cNvSpPr txBox="1"/>
          <p:nvPr/>
        </p:nvSpPr>
        <p:spPr>
          <a:xfrm>
            <a:off x="3324367" y="2730217"/>
            <a:ext cx="6614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C95A8BE-AB15-4C09-9DF4-440F19433E9F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3689085" y="2680335"/>
            <a:ext cx="2194814" cy="521895"/>
          </a:xfrm>
          <a:prstGeom prst="bentConnector3">
            <a:avLst>
              <a:gd name="adj1" fmla="val 30471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BD42BC5-C2F9-426F-AC0D-42B3DCDD39EA}"/>
              </a:ext>
            </a:extLst>
          </p:cNvPr>
          <p:cNvSpPr txBox="1"/>
          <p:nvPr/>
        </p:nvSpPr>
        <p:spPr>
          <a:xfrm>
            <a:off x="4330160" y="2697894"/>
            <a:ext cx="6614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Trade against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天驰 tc</cp:lastModifiedBy>
  <cp:revision>39</cp:revision>
  <dcterms:created xsi:type="dcterms:W3CDTF">2019-09-16T04:14:08Z</dcterms:created>
  <dcterms:modified xsi:type="dcterms:W3CDTF">2020-06-16T10:53:16Z</dcterms:modified>
</cp:coreProperties>
</file>