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2db033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2db033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2db033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2db033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2db033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2db033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2db033d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2db033d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2db033d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2db033d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Modern NFL Running Back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Kannappan and Michael Gallaspy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dataset based on NFL’s Next Gen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Positions of running backs (RBs) at time of handoff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Speed, orientation, direction of RBs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Yards gained by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RB orientation is direction of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dataset so that direction of play is always to the right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Audience: fans, team personnel, 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analysis focuses on outcomes (yards gained)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focus is on using data to formulate hypotheses about how/why outcomes are achieved.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teams are most effective at running plays?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spatial trends can be seen on the field?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trends do individual RBs have?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1 - Summary 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3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interactive dashboard permits filtering by several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metrics are displayed in a bar chart aggregated by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visualization can be transformed into a stacked bar chart by selecting a “cut” that changes the aggregation to be per season or down.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600" y="1017714"/>
            <a:ext cx="4390026" cy="391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2 - Field heatmap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54800" y="115247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Visualizes play and RB characteristics via position and color channels.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dashboard permits dynamic scale for spatial aggregation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can be filtered and aggregation modality selected for a variety of tasks.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875" y="1152475"/>
            <a:ext cx="4417149" cy="30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3 - RB runs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5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trajectories of RBs using arrow glyphs.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of arrow glyph is approximated from initial orientation (actual end not in dataset).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permits visualization of selected teams or individual RBs across various seasons.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399" y="1152473"/>
            <a:ext cx="403452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